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sldIdLst>
    <p:sldId id="335" r:id="rId5"/>
    <p:sldId id="358" r:id="rId6"/>
    <p:sldId id="390" r:id="rId7"/>
    <p:sldId id="386" r:id="rId8"/>
    <p:sldId id="389" r:id="rId9"/>
    <p:sldId id="359" r:id="rId10"/>
    <p:sldId id="384" r:id="rId11"/>
    <p:sldId id="387" r:id="rId12"/>
    <p:sldId id="388" r:id="rId13"/>
    <p:sldId id="361" r:id="rId14"/>
    <p:sldId id="385" r:id="rId15"/>
    <p:sldId id="360" r:id="rId16"/>
    <p:sldId id="377" r:id="rId17"/>
    <p:sldId id="378" r:id="rId18"/>
    <p:sldId id="379" r:id="rId19"/>
    <p:sldId id="380" r:id="rId20"/>
    <p:sldId id="352" r:id="rId21"/>
    <p:sldId id="381" r:id="rId22"/>
    <p:sldId id="321" r:id="rId23"/>
    <p:sldId id="382" r:id="rId24"/>
    <p:sldId id="351" r:id="rId25"/>
    <p:sldId id="353" r:id="rId26"/>
    <p:sldId id="271" r:id="rId27"/>
  </p:sldIdLst>
  <p:sldSz cx="9144000" cy="5143500" type="screen16x9"/>
  <p:notesSz cx="6797675" cy="9929813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584E5-8848-BDF6-925B-1BBFD04B28D6}" name="Rachel Applegate" initials="RA" userId="S::rw273@bath.ac.uk::cf090625-734e-4a47-a39f-abba3eff651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CDB"/>
    <a:srgbClr val="92CEC8"/>
    <a:srgbClr val="AE5191"/>
    <a:srgbClr val="FFFF99"/>
    <a:srgbClr val="85BDB8"/>
    <a:srgbClr val="396164"/>
    <a:srgbClr val="253737"/>
    <a:srgbClr val="1A3F82"/>
    <a:srgbClr val="717236"/>
    <a:srgbClr val="7898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E56A3E-9B44-2F39-9C56-F483B8EAA3EC}" v="25" dt="2026-10-09T09:48:34.636"/>
    <p1510:client id="{D1227072-9B37-4482-8DF7-3A6BC5BEA3D7}" v="30" dt="2026-10-09T09:49:49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el Applegate" userId="S::rw273@bath.ac.uk::cf090625-734e-4a47-a39f-abba3eff651a" providerId="AD" clId="Web-{C5EA2F8F-751C-4992-D284-8501D36FD1AA}"/>
    <pc:docChg chg="addSld delSld modSld sldOrd">
      <pc:chgData name="Rachel Applegate" userId="S::rw273@bath.ac.uk::cf090625-734e-4a47-a39f-abba3eff651a" providerId="AD" clId="Web-{C5EA2F8F-751C-4992-D284-8501D36FD1AA}" dt="2026-10-05T13:17:18.385" v="863" actId="14100"/>
      <pc:docMkLst>
        <pc:docMk/>
      </pc:docMkLst>
      <pc:sldChg chg="addSp delSp modSp">
        <pc:chgData name="Rachel Applegate" userId="S::rw273@bath.ac.uk::cf090625-734e-4a47-a39f-abba3eff651a" providerId="AD" clId="Web-{C5EA2F8F-751C-4992-D284-8501D36FD1AA}" dt="2026-10-05T12:55:36.898" v="712" actId="14100"/>
        <pc:sldMkLst>
          <pc:docMk/>
          <pc:sldMk cId="2216490040" sldId="321"/>
        </pc:sldMkLst>
        <pc:spChg chg="add del mod">
          <ac:chgData name="Rachel Applegate" userId="S::rw273@bath.ac.uk::cf090625-734e-4a47-a39f-abba3eff651a" providerId="AD" clId="Web-{C5EA2F8F-751C-4992-D284-8501D36FD1AA}" dt="2026-10-05T12:55:36.898" v="712" actId="14100"/>
          <ac:spMkLst>
            <pc:docMk/>
            <pc:sldMk cId="2216490040" sldId="321"/>
            <ac:spMk id="3" creationId="{B0B385FE-97E4-1C6E-D011-5E689BA87E57}"/>
          </ac:spMkLst>
        </pc:spChg>
        <pc:spChg chg="mod">
          <ac:chgData name="Rachel Applegate" userId="S::rw273@bath.ac.uk::cf090625-734e-4a47-a39f-abba3eff651a" providerId="AD" clId="Web-{C5EA2F8F-751C-4992-D284-8501D36FD1AA}" dt="2026-10-05T12:55:34.523" v="711" actId="14100"/>
          <ac:spMkLst>
            <pc:docMk/>
            <pc:sldMk cId="2216490040" sldId="321"/>
            <ac:spMk id="4" creationId="{33EFF8F2-BCEE-22A3-4826-451551590186}"/>
          </ac:spMkLst>
        </pc:spChg>
      </pc:sldChg>
      <pc:sldChg chg="modSp ord">
        <pc:chgData name="Rachel Applegate" userId="S::rw273@bath.ac.uk::cf090625-734e-4a47-a39f-abba3eff651a" providerId="AD" clId="Web-{C5EA2F8F-751C-4992-D284-8501D36FD1AA}" dt="2026-10-05T12:55:05.897" v="709"/>
        <pc:sldMkLst>
          <pc:docMk/>
          <pc:sldMk cId="927686573" sldId="352"/>
        </pc:sldMkLst>
        <pc:spChg chg="mod">
          <ac:chgData name="Rachel Applegate" userId="S::rw273@bath.ac.uk::cf090625-734e-4a47-a39f-abba3eff651a" providerId="AD" clId="Web-{C5EA2F8F-751C-4992-D284-8501D36FD1AA}" dt="2026-10-05T12:54:47.287" v="708" actId="14100"/>
          <ac:spMkLst>
            <pc:docMk/>
            <pc:sldMk cId="927686573" sldId="352"/>
            <ac:spMk id="3" creationId="{65F13A09-C34A-CD5B-CC60-9C7188CD7CBE}"/>
          </ac:spMkLst>
        </pc:spChg>
        <pc:spChg chg="mod">
          <ac:chgData name="Rachel Applegate" userId="S::rw273@bath.ac.uk::cf090625-734e-4a47-a39f-abba3eff651a" providerId="AD" clId="Web-{C5EA2F8F-751C-4992-D284-8501D36FD1AA}" dt="2026-10-05T12:54:44.959" v="707" actId="14100"/>
          <ac:spMkLst>
            <pc:docMk/>
            <pc:sldMk cId="927686573" sldId="352"/>
            <ac:spMk id="7" creationId="{6E4FC688-2437-D81B-0844-AB1411928391}"/>
          </ac:spMkLst>
        </pc:spChg>
      </pc:sldChg>
      <pc:sldChg chg="modSp">
        <pc:chgData name="Rachel Applegate" userId="S::rw273@bath.ac.uk::cf090625-734e-4a47-a39f-abba3eff651a" providerId="AD" clId="Web-{C5EA2F8F-751C-4992-D284-8501D36FD1AA}" dt="2026-10-05T12:53:16.502" v="696" actId="20577"/>
        <pc:sldMkLst>
          <pc:docMk/>
          <pc:sldMk cId="19964253" sldId="353"/>
        </pc:sldMkLst>
        <pc:spChg chg="mod">
          <ac:chgData name="Rachel Applegate" userId="S::rw273@bath.ac.uk::cf090625-734e-4a47-a39f-abba3eff651a" providerId="AD" clId="Web-{C5EA2F8F-751C-4992-D284-8501D36FD1AA}" dt="2026-10-05T12:53:16.502" v="696" actId="20577"/>
          <ac:spMkLst>
            <pc:docMk/>
            <pc:sldMk cId="19964253" sldId="353"/>
            <ac:spMk id="7" creationId="{378643E4-42CC-08A2-C209-5EDD3AE2EDEB}"/>
          </ac:spMkLst>
        </pc:spChg>
      </pc:sldChg>
      <pc:sldChg chg="delSp modSp modNotes">
        <pc:chgData name="Rachel Applegate" userId="S::rw273@bath.ac.uk::cf090625-734e-4a47-a39f-abba3eff651a" providerId="AD" clId="Web-{C5EA2F8F-751C-4992-D284-8501D36FD1AA}" dt="2026-10-05T12:35:36.149" v="352" actId="1076"/>
        <pc:sldMkLst>
          <pc:docMk/>
          <pc:sldMk cId="2133884871" sldId="358"/>
        </pc:sldMkLst>
        <pc:spChg chg="mod">
          <ac:chgData name="Rachel Applegate" userId="S::rw273@bath.ac.uk::cf090625-734e-4a47-a39f-abba3eff651a" providerId="AD" clId="Web-{C5EA2F8F-751C-4992-D284-8501D36FD1AA}" dt="2026-10-05T12:25:15.672" v="2" actId="20577"/>
          <ac:spMkLst>
            <pc:docMk/>
            <pc:sldMk cId="2133884871" sldId="358"/>
            <ac:spMk id="2" creationId="{569F859F-ED2B-07AF-FA93-145AED7AF517}"/>
          </ac:spMkLst>
        </pc:spChg>
        <pc:spChg chg="mod">
          <ac:chgData name="Rachel Applegate" userId="S::rw273@bath.ac.uk::cf090625-734e-4a47-a39f-abba3eff651a" providerId="AD" clId="Web-{C5EA2F8F-751C-4992-D284-8501D36FD1AA}" dt="2026-10-05T12:25:52.252" v="25" actId="20577"/>
          <ac:spMkLst>
            <pc:docMk/>
            <pc:sldMk cId="2133884871" sldId="358"/>
            <ac:spMk id="6" creationId="{BA20D9B1-0E8B-B434-8036-DF14171EE3C1}"/>
          </ac:spMkLst>
        </pc:spChg>
        <pc:picChg chg="mod">
          <ac:chgData name="Rachel Applegate" userId="S::rw273@bath.ac.uk::cf090625-734e-4a47-a39f-abba3eff651a" providerId="AD" clId="Web-{C5EA2F8F-751C-4992-D284-8501D36FD1AA}" dt="2026-10-05T12:26:03.408" v="28" actId="1076"/>
          <ac:picMkLst>
            <pc:docMk/>
            <pc:sldMk cId="2133884871" sldId="358"/>
            <ac:picMk id="3" creationId="{58B55124-ED56-12C3-D2EC-04FA298C1C0D}"/>
          </ac:picMkLst>
        </pc:picChg>
        <pc:picChg chg="mod">
          <ac:chgData name="Rachel Applegate" userId="S::rw273@bath.ac.uk::cf090625-734e-4a47-a39f-abba3eff651a" providerId="AD" clId="Web-{C5EA2F8F-751C-4992-D284-8501D36FD1AA}" dt="2026-10-05T12:26:00.861" v="27" actId="1076"/>
          <ac:picMkLst>
            <pc:docMk/>
            <pc:sldMk cId="2133884871" sldId="358"/>
            <ac:picMk id="4" creationId="{01249DC5-2FD2-10E8-3940-C8237EAF6DB2}"/>
          </ac:picMkLst>
        </pc:picChg>
        <pc:picChg chg="mod">
          <ac:chgData name="Rachel Applegate" userId="S::rw273@bath.ac.uk::cf090625-734e-4a47-a39f-abba3eff651a" providerId="AD" clId="Web-{C5EA2F8F-751C-4992-D284-8501D36FD1AA}" dt="2026-10-05T12:35:36.149" v="352" actId="1076"/>
          <ac:picMkLst>
            <pc:docMk/>
            <pc:sldMk cId="2133884871" sldId="358"/>
            <ac:picMk id="8" creationId="{8316A18A-6ECC-B546-D607-901401223B5B}"/>
          </ac:picMkLst>
        </pc:picChg>
        <pc:picChg chg="mod">
          <ac:chgData name="Rachel Applegate" userId="S::rw273@bath.ac.uk::cf090625-734e-4a47-a39f-abba3eff651a" providerId="AD" clId="Web-{C5EA2F8F-751C-4992-D284-8501D36FD1AA}" dt="2026-10-05T12:26:06.268" v="29" actId="1076"/>
          <ac:picMkLst>
            <pc:docMk/>
            <pc:sldMk cId="2133884871" sldId="358"/>
            <ac:picMk id="9" creationId="{C0259C1C-54AE-7ACC-C5EC-0BF675260B4C}"/>
          </ac:picMkLst>
        </pc:picChg>
      </pc:sldChg>
      <pc:sldChg chg="delSp modSp ord modNotes">
        <pc:chgData name="Rachel Applegate" userId="S::rw273@bath.ac.uk::cf090625-734e-4a47-a39f-abba3eff651a" providerId="AD" clId="Web-{C5EA2F8F-751C-4992-D284-8501D36FD1AA}" dt="2026-10-05T12:51:05.950" v="693"/>
        <pc:sldMkLst>
          <pc:docMk/>
          <pc:sldMk cId="269964416" sldId="359"/>
        </pc:sldMkLst>
        <pc:spChg chg="mod topLvl">
          <ac:chgData name="Rachel Applegate" userId="S::rw273@bath.ac.uk::cf090625-734e-4a47-a39f-abba3eff651a" providerId="AD" clId="Web-{C5EA2F8F-751C-4992-D284-8501D36FD1AA}" dt="2026-10-05T12:45:54.095" v="584"/>
          <ac:spMkLst>
            <pc:docMk/>
            <pc:sldMk cId="269964416" sldId="359"/>
            <ac:spMk id="8" creationId="{B759A380-94E8-7683-AA54-6AD4E63C4C1C}"/>
          </ac:spMkLst>
        </pc:spChg>
        <pc:spChg chg="mod">
          <ac:chgData name="Rachel Applegate" userId="S::rw273@bath.ac.uk::cf090625-734e-4a47-a39f-abba3eff651a" providerId="AD" clId="Web-{C5EA2F8F-751C-4992-D284-8501D36FD1AA}" dt="2026-10-05T12:51:05.935" v="692"/>
          <ac:spMkLst>
            <pc:docMk/>
            <pc:sldMk cId="269964416" sldId="359"/>
            <ac:spMk id="27" creationId="{8FCB787A-FED1-6217-8580-CFCD1E9189F2}"/>
          </ac:spMkLst>
        </pc:spChg>
        <pc:spChg chg="mod">
          <ac:chgData name="Rachel Applegate" userId="S::rw273@bath.ac.uk::cf090625-734e-4a47-a39f-abba3eff651a" providerId="AD" clId="Web-{C5EA2F8F-751C-4992-D284-8501D36FD1AA}" dt="2026-10-05T12:51:05.950" v="693"/>
          <ac:spMkLst>
            <pc:docMk/>
            <pc:sldMk cId="269964416" sldId="359"/>
            <ac:spMk id="29" creationId="{663E5956-781C-F104-4BC1-3A30D40C1985}"/>
          </ac:spMkLst>
        </pc:spChg>
      </pc:sldChg>
      <pc:sldChg chg="addSp delSp modSp">
        <pc:chgData name="Rachel Applegate" userId="S::rw273@bath.ac.uk::cf090625-734e-4a47-a39f-abba3eff651a" providerId="AD" clId="Web-{C5EA2F8F-751C-4992-D284-8501D36FD1AA}" dt="2026-10-05T13:17:18.385" v="863" actId="14100"/>
        <pc:sldMkLst>
          <pc:docMk/>
          <pc:sldMk cId="3446515624" sldId="360"/>
        </pc:sldMkLst>
        <pc:spChg chg="mod topLvl">
          <ac:chgData name="Rachel Applegate" userId="S::rw273@bath.ac.uk::cf090625-734e-4a47-a39f-abba3eff651a" providerId="AD" clId="Web-{C5EA2F8F-751C-4992-D284-8501D36FD1AA}" dt="2026-10-05T13:17:14.448" v="858" actId="1076"/>
          <ac:spMkLst>
            <pc:docMk/>
            <pc:sldMk cId="3446515624" sldId="360"/>
            <ac:spMk id="26" creationId="{2C337B1A-9D94-3832-45D1-86A341F8CBBD}"/>
          </ac:spMkLst>
        </pc:spChg>
        <pc:spChg chg="mod topLvl">
          <ac:chgData name="Rachel Applegate" userId="S::rw273@bath.ac.uk::cf090625-734e-4a47-a39f-abba3eff651a" providerId="AD" clId="Web-{C5EA2F8F-751C-4992-D284-8501D36FD1AA}" dt="2026-10-05T13:17:14.463" v="859" actId="1076"/>
          <ac:spMkLst>
            <pc:docMk/>
            <pc:sldMk cId="3446515624" sldId="360"/>
            <ac:spMk id="27" creationId="{EA38E7C4-0E9E-9F89-0367-E18264AC4340}"/>
          </ac:spMkLst>
        </pc:spChg>
        <pc:spChg chg="add mod topLvl">
          <ac:chgData name="Rachel Applegate" userId="S::rw273@bath.ac.uk::cf090625-734e-4a47-a39f-abba3eff651a" providerId="AD" clId="Web-{C5EA2F8F-751C-4992-D284-8501D36FD1AA}" dt="2026-10-05T13:17:18.385" v="863" actId="14100"/>
          <ac:spMkLst>
            <pc:docMk/>
            <pc:sldMk cId="3446515624" sldId="360"/>
            <ac:spMk id="33" creationId="{912AAC67-53E4-2637-591F-8F4846CB3DF2}"/>
          </ac:spMkLst>
        </pc:spChg>
        <pc:picChg chg="mod">
          <ac:chgData name="Rachel Applegate" userId="S::rw273@bath.ac.uk::cf090625-734e-4a47-a39f-abba3eff651a" providerId="AD" clId="Web-{C5EA2F8F-751C-4992-D284-8501D36FD1AA}" dt="2026-10-05T13:16:00.101" v="849" actId="1076"/>
          <ac:picMkLst>
            <pc:docMk/>
            <pc:sldMk cId="3446515624" sldId="360"/>
            <ac:picMk id="32" creationId="{DD5E142B-46D5-502B-6A4D-46B077A65938}"/>
          </ac:picMkLst>
        </pc:picChg>
        <pc:picChg chg="add mod topLvl">
          <ac:chgData name="Rachel Applegate" userId="S::rw273@bath.ac.uk::cf090625-734e-4a47-a39f-abba3eff651a" providerId="AD" clId="Web-{C5EA2F8F-751C-4992-D284-8501D36FD1AA}" dt="2026-10-05T13:17:14.495" v="862" actId="1076"/>
          <ac:picMkLst>
            <pc:docMk/>
            <pc:sldMk cId="3446515624" sldId="360"/>
            <ac:picMk id="36" creationId="{145570E2-1F71-4A5A-2ADB-0269F6989A61}"/>
          </ac:picMkLst>
        </pc:picChg>
      </pc:sldChg>
      <pc:sldChg chg="addSp delSp modSp">
        <pc:chgData name="Rachel Applegate" userId="S::rw273@bath.ac.uk::cf090625-734e-4a47-a39f-abba3eff651a" providerId="AD" clId="Web-{C5EA2F8F-751C-4992-D284-8501D36FD1AA}" dt="2026-10-05T13:11:18.778" v="789"/>
        <pc:sldMkLst>
          <pc:docMk/>
          <pc:sldMk cId="3286948481" sldId="361"/>
        </pc:sldMkLst>
        <pc:spChg chg="add mod">
          <ac:chgData name="Rachel Applegate" userId="S::rw273@bath.ac.uk::cf090625-734e-4a47-a39f-abba3eff651a" providerId="AD" clId="Web-{C5EA2F8F-751C-4992-D284-8501D36FD1AA}" dt="2026-10-05T13:09:04.132" v="771" actId="20577"/>
          <ac:spMkLst>
            <pc:docMk/>
            <pc:sldMk cId="3286948481" sldId="361"/>
            <ac:spMk id="3" creationId="{2879F4BF-F211-6286-458B-A87ECCF9947D}"/>
          </ac:spMkLst>
        </pc:spChg>
        <pc:spChg chg="mod topLvl">
          <ac:chgData name="Rachel Applegate" userId="S::rw273@bath.ac.uk::cf090625-734e-4a47-a39f-abba3eff651a" providerId="AD" clId="Web-{C5EA2F8F-751C-4992-D284-8501D36FD1AA}" dt="2026-10-05T13:08:48.241" v="769" actId="14100"/>
          <ac:spMkLst>
            <pc:docMk/>
            <pc:sldMk cId="3286948481" sldId="361"/>
            <ac:spMk id="9" creationId="{0EBE55B8-843F-1C4C-3EBC-807983CF2518}"/>
          </ac:spMkLst>
        </pc:spChg>
        <pc:spChg chg="mod topLvl">
          <ac:chgData name="Rachel Applegate" userId="S::rw273@bath.ac.uk::cf090625-734e-4a47-a39f-abba3eff651a" providerId="AD" clId="Web-{C5EA2F8F-751C-4992-D284-8501D36FD1AA}" dt="2026-10-05T13:07:42.332" v="740" actId="1076"/>
          <ac:spMkLst>
            <pc:docMk/>
            <pc:sldMk cId="3286948481" sldId="361"/>
            <ac:spMk id="10" creationId="{268C5C77-1114-18F2-2063-6666D2CEF099}"/>
          </ac:spMkLst>
        </pc:spChg>
        <pc:picChg chg="mod topLvl">
          <ac:chgData name="Rachel Applegate" userId="S::rw273@bath.ac.uk::cf090625-734e-4a47-a39f-abba3eff651a" providerId="AD" clId="Web-{C5EA2F8F-751C-4992-D284-8501D36FD1AA}" dt="2026-10-05T13:07:42.348" v="741" actId="1076"/>
          <ac:picMkLst>
            <pc:docMk/>
            <pc:sldMk cId="3286948481" sldId="361"/>
            <ac:picMk id="11" creationId="{962DAE0D-FFF3-9320-BD84-7F54D2E02A46}"/>
          </ac:picMkLst>
        </pc:picChg>
        <pc:picChg chg="add mod">
          <ac:chgData name="Rachel Applegate" userId="S::rw273@bath.ac.uk::cf090625-734e-4a47-a39f-abba3eff651a" providerId="AD" clId="Web-{C5EA2F8F-751C-4992-D284-8501D36FD1AA}" dt="2026-10-05T13:08:07.896" v="749" actId="1076"/>
          <ac:picMkLst>
            <pc:docMk/>
            <pc:sldMk cId="3286948481" sldId="361"/>
            <ac:picMk id="14" creationId="{B8D65114-3725-058F-3235-9E37167FF9C3}"/>
          </ac:picMkLst>
        </pc:picChg>
      </pc:sldChg>
      <pc:sldChg chg="addSp delSp modSp">
        <pc:chgData name="Rachel Applegate" userId="S::rw273@bath.ac.uk::cf090625-734e-4a47-a39f-abba3eff651a" providerId="AD" clId="Web-{C5EA2F8F-751C-4992-D284-8501D36FD1AA}" dt="2026-10-05T13:15:23.318" v="846" actId="20577"/>
        <pc:sldMkLst>
          <pc:docMk/>
          <pc:sldMk cId="1223476906" sldId="377"/>
        </pc:sldMkLst>
        <pc:spChg chg="add mod">
          <ac:chgData name="Rachel Applegate" userId="S::rw273@bath.ac.uk::cf090625-734e-4a47-a39f-abba3eff651a" providerId="AD" clId="Web-{C5EA2F8F-751C-4992-D284-8501D36FD1AA}" dt="2026-10-05T13:15:23.318" v="846" actId="20577"/>
          <ac:spMkLst>
            <pc:docMk/>
            <pc:sldMk cId="1223476906" sldId="377"/>
            <ac:spMk id="7" creationId="{5E7FE7F1-1290-7EA1-20E8-39FB1083C464}"/>
          </ac:spMkLst>
        </pc:spChg>
        <pc:picChg chg="add mod">
          <ac:chgData name="Rachel Applegate" userId="S::rw273@bath.ac.uk::cf090625-734e-4a47-a39f-abba3eff651a" providerId="AD" clId="Web-{C5EA2F8F-751C-4992-D284-8501D36FD1AA}" dt="2026-10-05T13:14:10.113" v="822" actId="1076"/>
          <ac:picMkLst>
            <pc:docMk/>
            <pc:sldMk cId="1223476906" sldId="377"/>
            <ac:picMk id="4" creationId="{6EDC8548-6587-EB8B-4DEC-880830ED4C5B}"/>
          </ac:picMkLst>
        </pc:picChg>
      </pc:sldChg>
      <pc:sldChg chg="addSp delSp modSp">
        <pc:chgData name="Rachel Applegate" userId="S::rw273@bath.ac.uk::cf090625-734e-4a47-a39f-abba3eff651a" providerId="AD" clId="Web-{C5EA2F8F-751C-4992-D284-8501D36FD1AA}" dt="2026-10-05T13:15:19.818" v="845" actId="20577"/>
        <pc:sldMkLst>
          <pc:docMk/>
          <pc:sldMk cId="1903865982" sldId="378"/>
        </pc:sldMkLst>
        <pc:spChg chg="add mod">
          <ac:chgData name="Rachel Applegate" userId="S::rw273@bath.ac.uk::cf090625-734e-4a47-a39f-abba3eff651a" providerId="AD" clId="Web-{C5EA2F8F-751C-4992-D284-8501D36FD1AA}" dt="2026-10-05T13:15:19.818" v="845" actId="20577"/>
          <ac:spMkLst>
            <pc:docMk/>
            <pc:sldMk cId="1903865982" sldId="378"/>
            <ac:spMk id="16" creationId="{167CE6E6-3143-DFCE-6611-924D96D43D88}"/>
          </ac:spMkLst>
        </pc:spChg>
        <pc:picChg chg="add">
          <ac:chgData name="Rachel Applegate" userId="S::rw273@bath.ac.uk::cf090625-734e-4a47-a39f-abba3eff651a" providerId="AD" clId="Web-{C5EA2F8F-751C-4992-D284-8501D36FD1AA}" dt="2026-10-05T13:14:25.363" v="826"/>
          <ac:picMkLst>
            <pc:docMk/>
            <pc:sldMk cId="1903865982" sldId="378"/>
            <ac:picMk id="11" creationId="{2958978E-7095-99C3-2761-61F9A22D7B8D}"/>
          </ac:picMkLst>
        </pc:picChg>
      </pc:sldChg>
      <pc:sldChg chg="addSp delSp modSp">
        <pc:chgData name="Rachel Applegate" userId="S::rw273@bath.ac.uk::cf090625-734e-4a47-a39f-abba3eff651a" providerId="AD" clId="Web-{C5EA2F8F-751C-4992-D284-8501D36FD1AA}" dt="2026-10-05T13:15:00.052" v="839" actId="20577"/>
        <pc:sldMkLst>
          <pc:docMk/>
          <pc:sldMk cId="826047658" sldId="379"/>
        </pc:sldMkLst>
        <pc:spChg chg="mod">
          <ac:chgData name="Rachel Applegate" userId="S::rw273@bath.ac.uk::cf090625-734e-4a47-a39f-abba3eff651a" providerId="AD" clId="Web-{C5EA2F8F-751C-4992-D284-8501D36FD1AA}" dt="2026-10-05T13:15:00.052" v="839" actId="20577"/>
          <ac:spMkLst>
            <pc:docMk/>
            <pc:sldMk cId="826047658" sldId="379"/>
            <ac:spMk id="8" creationId="{DDBF42A1-8C7F-8192-E44D-4DE199743F96}"/>
          </ac:spMkLst>
        </pc:spChg>
        <pc:picChg chg="add mod">
          <ac:chgData name="Rachel Applegate" userId="S::rw273@bath.ac.uk::cf090625-734e-4a47-a39f-abba3eff651a" providerId="AD" clId="Web-{C5EA2F8F-751C-4992-D284-8501D36FD1AA}" dt="2026-10-05T13:14:43.379" v="832" actId="1076"/>
          <ac:picMkLst>
            <pc:docMk/>
            <pc:sldMk cId="826047658" sldId="379"/>
            <ac:picMk id="10" creationId="{D1CD3250-7077-6679-6D9B-731390AEFF00}"/>
          </ac:picMkLst>
        </pc:picChg>
        <pc:picChg chg="add mod">
          <ac:chgData name="Rachel Applegate" userId="S::rw273@bath.ac.uk::cf090625-734e-4a47-a39f-abba3eff651a" providerId="AD" clId="Web-{C5EA2F8F-751C-4992-D284-8501D36FD1AA}" dt="2026-10-05T13:14:51.145" v="836" actId="1076"/>
          <ac:picMkLst>
            <pc:docMk/>
            <pc:sldMk cId="826047658" sldId="379"/>
            <ac:picMk id="14" creationId="{6448321B-2FB8-2F6B-297A-38066BD28440}"/>
          </ac:picMkLst>
        </pc:picChg>
        <pc:picChg chg="add mod">
          <ac:chgData name="Rachel Applegate" userId="S::rw273@bath.ac.uk::cf090625-734e-4a47-a39f-abba3eff651a" providerId="AD" clId="Web-{C5EA2F8F-751C-4992-D284-8501D36FD1AA}" dt="2026-10-05T13:14:43.395" v="834" actId="1076"/>
          <ac:picMkLst>
            <pc:docMk/>
            <pc:sldMk cId="826047658" sldId="379"/>
            <ac:picMk id="16" creationId="{A3E4E557-0DBA-0F0B-092B-FA3170D7CD21}"/>
          </ac:picMkLst>
        </pc:picChg>
        <pc:picChg chg="add mod">
          <ac:chgData name="Rachel Applegate" userId="S::rw273@bath.ac.uk::cf090625-734e-4a47-a39f-abba3eff651a" providerId="AD" clId="Web-{C5EA2F8F-751C-4992-D284-8501D36FD1AA}" dt="2026-10-05T13:14:51.145" v="837" actId="1076"/>
          <ac:picMkLst>
            <pc:docMk/>
            <pc:sldMk cId="826047658" sldId="379"/>
            <ac:picMk id="18" creationId="{3F9891D9-571F-AEBD-B38E-1B85EED77ED5}"/>
          </ac:picMkLst>
        </pc:picChg>
      </pc:sldChg>
      <pc:sldChg chg="addSp delSp modSp">
        <pc:chgData name="Rachel Applegate" userId="S::rw273@bath.ac.uk::cf090625-734e-4a47-a39f-abba3eff651a" providerId="AD" clId="Web-{C5EA2F8F-751C-4992-D284-8501D36FD1AA}" dt="2026-10-05T13:15:44.210" v="848"/>
        <pc:sldMkLst>
          <pc:docMk/>
          <pc:sldMk cId="1964903063" sldId="380"/>
        </pc:sldMkLst>
        <pc:spChg chg="add">
          <ac:chgData name="Rachel Applegate" userId="S::rw273@bath.ac.uk::cf090625-734e-4a47-a39f-abba3eff651a" providerId="AD" clId="Web-{C5EA2F8F-751C-4992-D284-8501D36FD1AA}" dt="2026-10-05T13:15:44.210" v="848"/>
          <ac:spMkLst>
            <pc:docMk/>
            <pc:sldMk cId="1964903063" sldId="380"/>
            <ac:spMk id="16" creationId="{A9EF0999-D2FF-AA09-A99C-7A7DDC3A472D}"/>
          </ac:spMkLst>
        </pc:spChg>
        <pc:picChg chg="add">
          <ac:chgData name="Rachel Applegate" userId="S::rw273@bath.ac.uk::cf090625-734e-4a47-a39f-abba3eff651a" providerId="AD" clId="Web-{C5EA2F8F-751C-4992-D284-8501D36FD1AA}" dt="2026-10-05T13:15:44.194" v="847"/>
          <ac:picMkLst>
            <pc:docMk/>
            <pc:sldMk cId="1964903063" sldId="380"/>
            <ac:picMk id="13" creationId="{FCEBC33A-8E2D-5CFB-D6AD-BAE2D9DD29A2}"/>
          </ac:picMkLst>
        </pc:picChg>
      </pc:sldChg>
      <pc:sldChg chg="ord">
        <pc:chgData name="Rachel Applegate" userId="S::rw273@bath.ac.uk::cf090625-734e-4a47-a39f-abba3eff651a" providerId="AD" clId="Web-{C5EA2F8F-751C-4992-D284-8501D36FD1AA}" dt="2026-10-05T12:55:11.632" v="710"/>
        <pc:sldMkLst>
          <pc:docMk/>
          <pc:sldMk cId="1184157583" sldId="381"/>
        </pc:sldMkLst>
      </pc:sldChg>
      <pc:sldChg chg="modSp">
        <pc:chgData name="Rachel Applegate" userId="S::rw273@bath.ac.uk::cf090625-734e-4a47-a39f-abba3eff651a" providerId="AD" clId="Web-{C5EA2F8F-751C-4992-D284-8501D36FD1AA}" dt="2026-10-05T12:56:04.634" v="714" actId="20577"/>
        <pc:sldMkLst>
          <pc:docMk/>
          <pc:sldMk cId="3895287275" sldId="382"/>
        </pc:sldMkLst>
        <pc:spChg chg="mod">
          <ac:chgData name="Rachel Applegate" userId="S::rw273@bath.ac.uk::cf090625-734e-4a47-a39f-abba3eff651a" providerId="AD" clId="Web-{C5EA2F8F-751C-4992-D284-8501D36FD1AA}" dt="2026-10-05T12:56:04.634" v="714" actId="20577"/>
          <ac:spMkLst>
            <pc:docMk/>
            <pc:sldMk cId="3895287275" sldId="382"/>
            <ac:spMk id="7" creationId="{6E4FC688-2437-D81B-0844-AB1411928391}"/>
          </ac:spMkLst>
        </pc:spChg>
      </pc:sldChg>
      <pc:sldChg chg="ord">
        <pc:chgData name="Rachel Applegate" userId="S::rw273@bath.ac.uk::cf090625-734e-4a47-a39f-abba3eff651a" providerId="AD" clId="Web-{C5EA2F8F-751C-4992-D284-8501D36FD1AA}" dt="2026-10-05T12:37:13.512" v="365"/>
        <pc:sldMkLst>
          <pc:docMk/>
          <pc:sldMk cId="204883796" sldId="384"/>
        </pc:sldMkLst>
      </pc:sldChg>
      <pc:sldChg chg="addSp modSp">
        <pc:chgData name="Rachel Applegate" userId="S::rw273@bath.ac.uk::cf090625-734e-4a47-a39f-abba3eff651a" providerId="AD" clId="Web-{C5EA2F8F-751C-4992-D284-8501D36FD1AA}" dt="2026-10-05T13:03:57.246" v="734"/>
        <pc:sldMkLst>
          <pc:docMk/>
          <pc:sldMk cId="3802551763" sldId="385"/>
        </pc:sldMkLst>
        <pc:spChg chg="mod">
          <ac:chgData name="Rachel Applegate" userId="S::rw273@bath.ac.uk::cf090625-734e-4a47-a39f-abba3eff651a" providerId="AD" clId="Web-{C5EA2F8F-751C-4992-D284-8501D36FD1AA}" dt="2026-10-05T13:03:06.572" v="733" actId="20577"/>
          <ac:spMkLst>
            <pc:docMk/>
            <pc:sldMk cId="3802551763" sldId="385"/>
            <ac:spMk id="12" creationId="{C54E883D-49F1-A628-46B8-12FBC27F503A}"/>
          </ac:spMkLst>
        </pc:spChg>
        <pc:grpChg chg="mod">
          <ac:chgData name="Rachel Applegate" userId="S::rw273@bath.ac.uk::cf090625-734e-4a47-a39f-abba3eff651a" providerId="AD" clId="Web-{C5EA2F8F-751C-4992-D284-8501D36FD1AA}" dt="2026-10-05T13:02:13.351" v="716" actId="1076"/>
          <ac:grpSpMkLst>
            <pc:docMk/>
            <pc:sldMk cId="3802551763" sldId="385"/>
            <ac:grpSpMk id="3" creationId="{0F655E19-5D22-785A-9132-0F5EE78769B7}"/>
          </ac:grpSpMkLst>
        </pc:grpChg>
        <pc:grpChg chg="add mod">
          <ac:chgData name="Rachel Applegate" userId="S::rw273@bath.ac.uk::cf090625-734e-4a47-a39f-abba3eff651a" providerId="AD" clId="Web-{C5EA2F8F-751C-4992-D284-8501D36FD1AA}" dt="2026-10-05T13:02:21.101" v="717" actId="1076"/>
          <ac:grpSpMkLst>
            <pc:docMk/>
            <pc:sldMk cId="3802551763" sldId="385"/>
            <ac:grpSpMk id="14" creationId="{031DFB00-5810-2FE3-5458-FB426E93B79A}"/>
          </ac:grpSpMkLst>
        </pc:grpChg>
        <pc:picChg chg="mod">
          <ac:chgData name="Rachel Applegate" userId="S::rw273@bath.ac.uk::cf090625-734e-4a47-a39f-abba3eff651a" providerId="AD" clId="Web-{C5EA2F8F-751C-4992-D284-8501D36FD1AA}" dt="2026-10-05T13:03:57.246" v="734"/>
          <ac:picMkLst>
            <pc:docMk/>
            <pc:sldMk cId="3802551763" sldId="385"/>
            <ac:picMk id="13" creationId="{5D09AF08-1980-144D-6947-61B472A5E99B}"/>
          </ac:picMkLst>
        </pc:picChg>
      </pc:sldChg>
      <pc:sldChg chg="modSp">
        <pc:chgData name="Rachel Applegate" userId="S::rw273@bath.ac.uk::cf090625-734e-4a47-a39f-abba3eff651a" providerId="AD" clId="Web-{C5EA2F8F-751C-4992-D284-8501D36FD1AA}" dt="2026-10-05T12:36:09.010" v="356" actId="20577"/>
        <pc:sldMkLst>
          <pc:docMk/>
          <pc:sldMk cId="358089942" sldId="386"/>
        </pc:sldMkLst>
        <pc:spChg chg="mod">
          <ac:chgData name="Rachel Applegate" userId="S::rw273@bath.ac.uk::cf090625-734e-4a47-a39f-abba3eff651a" providerId="AD" clId="Web-{C5EA2F8F-751C-4992-D284-8501D36FD1AA}" dt="2026-10-05T12:36:09.010" v="356" actId="20577"/>
          <ac:spMkLst>
            <pc:docMk/>
            <pc:sldMk cId="358089942" sldId="386"/>
            <ac:spMk id="2" creationId="{8380FD54-7F36-A80E-2901-BC268B28FA28}"/>
          </ac:spMkLst>
        </pc:spChg>
      </pc:sldChg>
      <pc:sldChg chg="addSp delSp modSp ord modNotes">
        <pc:chgData name="Rachel Applegate" userId="S::rw273@bath.ac.uk::cf090625-734e-4a47-a39f-abba3eff651a" providerId="AD" clId="Web-{C5EA2F8F-751C-4992-D284-8501D36FD1AA}" dt="2026-10-05T12:50:43.903" v="691" actId="1076"/>
        <pc:sldMkLst>
          <pc:docMk/>
          <pc:sldMk cId="2989332397" sldId="389"/>
        </pc:sldMkLst>
        <pc:spChg chg="add del mod">
          <ac:chgData name="Rachel Applegate" userId="S::rw273@bath.ac.uk::cf090625-734e-4a47-a39f-abba3eff651a" providerId="AD" clId="Web-{C5EA2F8F-751C-4992-D284-8501D36FD1AA}" dt="2026-10-05T12:50:09.167" v="684" actId="20577"/>
          <ac:spMkLst>
            <pc:docMk/>
            <pc:sldMk cId="2989332397" sldId="389"/>
            <ac:spMk id="4" creationId="{5A18579C-3AE2-AAD7-D663-413B590D47D9}"/>
          </ac:spMkLst>
        </pc:spChg>
        <pc:spChg chg="add mod">
          <ac:chgData name="Rachel Applegate" userId="S::rw273@bath.ac.uk::cf090625-734e-4a47-a39f-abba3eff651a" providerId="AD" clId="Web-{C5EA2F8F-751C-4992-D284-8501D36FD1AA}" dt="2026-10-05T12:48:50.555" v="648" actId="20577"/>
          <ac:spMkLst>
            <pc:docMk/>
            <pc:sldMk cId="2989332397" sldId="389"/>
            <ac:spMk id="7" creationId="{DF8BF776-49BC-89EF-B4BA-EDB10949A48B}"/>
          </ac:spMkLst>
        </pc:spChg>
        <pc:spChg chg="add mod">
          <ac:chgData name="Rachel Applegate" userId="S::rw273@bath.ac.uk::cf090625-734e-4a47-a39f-abba3eff651a" providerId="AD" clId="Web-{C5EA2F8F-751C-4992-D284-8501D36FD1AA}" dt="2026-10-05T12:50:43.903" v="691" actId="1076"/>
          <ac:spMkLst>
            <pc:docMk/>
            <pc:sldMk cId="2989332397" sldId="389"/>
            <ac:spMk id="11" creationId="{BBEE0275-CF83-1E53-EF48-71848D20BBC6}"/>
          </ac:spMkLst>
        </pc:spChg>
        <pc:picChg chg="add mod">
          <ac:chgData name="Rachel Applegate" userId="S::rw273@bath.ac.uk::cf090625-734e-4a47-a39f-abba3eff651a" providerId="AD" clId="Web-{C5EA2F8F-751C-4992-D284-8501D36FD1AA}" dt="2026-10-05T12:47:57.021" v="591"/>
          <ac:picMkLst>
            <pc:docMk/>
            <pc:sldMk cId="2989332397" sldId="389"/>
            <ac:picMk id="9" creationId="{2962FF75-1882-92E4-FC01-3D22DB6900EB}"/>
          </ac:picMkLst>
        </pc:picChg>
      </pc:sldChg>
      <pc:sldChg chg="addSp delSp modSp add replId">
        <pc:chgData name="Rachel Applegate" userId="S::rw273@bath.ac.uk::cf090625-734e-4a47-a39f-abba3eff651a" providerId="AD" clId="Web-{C5EA2F8F-751C-4992-D284-8501D36FD1AA}" dt="2026-10-05T12:35:16.195" v="350" actId="1076"/>
        <pc:sldMkLst>
          <pc:docMk/>
          <pc:sldMk cId="506435926" sldId="390"/>
        </pc:sldMkLst>
        <pc:spChg chg="mod">
          <ac:chgData name="Rachel Applegate" userId="S::rw273@bath.ac.uk::cf090625-734e-4a47-a39f-abba3eff651a" providerId="AD" clId="Web-{C5EA2F8F-751C-4992-D284-8501D36FD1AA}" dt="2026-10-05T12:26:26.862" v="40" actId="20577"/>
          <ac:spMkLst>
            <pc:docMk/>
            <pc:sldMk cId="506435926" sldId="390"/>
            <ac:spMk id="2" creationId="{28E652C6-69C6-C50E-0193-4F393EE182BE}"/>
          </ac:spMkLst>
        </pc:spChg>
        <pc:spChg chg="add mod">
          <ac:chgData name="Rachel Applegate" userId="S::rw273@bath.ac.uk::cf090625-734e-4a47-a39f-abba3eff651a" providerId="AD" clId="Web-{C5EA2F8F-751C-4992-D284-8501D36FD1AA}" dt="2026-10-05T12:35:16.195" v="350" actId="1076"/>
          <ac:spMkLst>
            <pc:docMk/>
            <pc:sldMk cId="506435926" sldId="390"/>
            <ac:spMk id="5" creationId="{ECB26183-C8A2-29FA-8A23-C40AE41A9FBA}"/>
          </ac:spMkLst>
        </pc:spChg>
        <pc:spChg chg="add mod">
          <ac:chgData name="Rachel Applegate" userId="S::rw273@bath.ac.uk::cf090625-734e-4a47-a39f-abba3eff651a" providerId="AD" clId="Web-{C5EA2F8F-751C-4992-D284-8501D36FD1AA}" dt="2026-10-05T12:35:04.835" v="349" actId="20577"/>
          <ac:spMkLst>
            <pc:docMk/>
            <pc:sldMk cId="506435926" sldId="390"/>
            <ac:spMk id="7" creationId="{EE987166-CC96-D9F7-D825-B89D4E805BDF}"/>
          </ac:spMkLst>
        </pc:spChg>
      </pc:sldChg>
    </pc:docChg>
  </pc:docChgLst>
  <pc:docChgLst>
    <pc:chgData name="Rachel Applegate" userId="S::rw273@bath.ac.uk::cf090625-734e-4a47-a39f-abba3eff651a" providerId="AD" clId="Web-{745A6646-6A34-3361-8C89-DED54761B3F9}"/>
    <pc:docChg chg="addSld delSld modSld sldOrd">
      <pc:chgData name="Rachel Applegate" userId="S::rw273@bath.ac.uk::cf090625-734e-4a47-a39f-abba3eff651a" providerId="AD" clId="Web-{745A6646-6A34-3361-8C89-DED54761B3F9}" dt="2026-09-25T13:00:07.959" v="206" actId="1076"/>
      <pc:docMkLst>
        <pc:docMk/>
      </pc:docMkLst>
      <pc:sldChg chg="addSp delSp modSp">
        <pc:chgData name="Rachel Applegate" userId="S::rw273@bath.ac.uk::cf090625-734e-4a47-a39f-abba3eff651a" providerId="AD" clId="Web-{745A6646-6A34-3361-8C89-DED54761B3F9}" dt="2026-09-25T12:52:29.443" v="67" actId="1076"/>
        <pc:sldMkLst>
          <pc:docMk/>
          <pc:sldMk cId="1736384661" sldId="335"/>
        </pc:sldMkLst>
        <pc:spChg chg="mod">
          <ac:chgData name="Rachel Applegate" userId="S::rw273@bath.ac.uk::cf090625-734e-4a47-a39f-abba3eff651a" providerId="AD" clId="Web-{745A6646-6A34-3361-8C89-DED54761B3F9}" dt="2026-09-25T12:50:45.795" v="30" actId="20577"/>
          <ac:spMkLst>
            <pc:docMk/>
            <pc:sldMk cId="1736384661" sldId="335"/>
            <ac:spMk id="2" creationId="{00000000-0000-0000-0000-000000000000}"/>
          </ac:spMkLst>
        </pc:spChg>
        <pc:spChg chg="mod">
          <ac:chgData name="Rachel Applegate" userId="S::rw273@bath.ac.uk::cf090625-734e-4a47-a39f-abba3eff651a" providerId="AD" clId="Web-{745A6646-6A34-3361-8C89-DED54761B3F9}" dt="2026-09-25T12:51:05.624" v="47" actId="20577"/>
          <ac:spMkLst>
            <pc:docMk/>
            <pc:sldMk cId="1736384661" sldId="335"/>
            <ac:spMk id="5" creationId="{AED7C792-48A9-9046-A3A1-470BF821DADE}"/>
          </ac:spMkLst>
        </pc:spChg>
        <pc:picChg chg="add mod modCrop">
          <ac:chgData name="Rachel Applegate" userId="S::rw273@bath.ac.uk::cf090625-734e-4a47-a39f-abba3eff651a" providerId="AD" clId="Web-{745A6646-6A34-3361-8C89-DED54761B3F9}" dt="2026-09-25T12:52:29.443" v="67" actId="1076"/>
          <ac:picMkLst>
            <pc:docMk/>
            <pc:sldMk cId="1736384661" sldId="335"/>
            <ac:picMk id="3" creationId="{6D975611-7F24-6A81-E454-3F064340E0EC}"/>
          </ac:picMkLst>
        </pc:picChg>
        <pc:picChg chg="mod">
          <ac:chgData name="Rachel Applegate" userId="S::rw273@bath.ac.uk::cf090625-734e-4a47-a39f-abba3eff651a" providerId="AD" clId="Web-{745A6646-6A34-3361-8C89-DED54761B3F9}" dt="2026-09-25T12:51:16.922" v="50" actId="1076"/>
          <ac:picMkLst>
            <pc:docMk/>
            <pc:sldMk cId="1736384661" sldId="335"/>
            <ac:picMk id="6" creationId="{72E5CBC6-A3F9-AB84-AC16-07BD175B5E49}"/>
          </ac:picMkLst>
        </pc:picChg>
      </pc:sldChg>
      <pc:sldChg chg="modSp">
        <pc:chgData name="Rachel Applegate" userId="S::rw273@bath.ac.uk::cf090625-734e-4a47-a39f-abba3eff651a" providerId="AD" clId="Web-{745A6646-6A34-3361-8C89-DED54761B3F9}" dt="2026-09-25T12:58:51.860" v="194" actId="14100"/>
        <pc:sldMkLst>
          <pc:docMk/>
          <pc:sldMk cId="927686573" sldId="352"/>
        </pc:sldMkLst>
        <pc:spChg chg="mod">
          <ac:chgData name="Rachel Applegate" userId="S::rw273@bath.ac.uk::cf090625-734e-4a47-a39f-abba3eff651a" providerId="AD" clId="Web-{745A6646-6A34-3361-8C89-DED54761B3F9}" dt="2026-09-25T12:58:48.610" v="193" actId="14100"/>
          <ac:spMkLst>
            <pc:docMk/>
            <pc:sldMk cId="927686573" sldId="352"/>
            <ac:spMk id="3" creationId="{65F13A09-C34A-CD5B-CC60-9C7188CD7CBE}"/>
          </ac:spMkLst>
        </pc:spChg>
        <pc:spChg chg="mod">
          <ac:chgData name="Rachel Applegate" userId="S::rw273@bath.ac.uk::cf090625-734e-4a47-a39f-abba3eff651a" providerId="AD" clId="Web-{745A6646-6A34-3361-8C89-DED54761B3F9}" dt="2026-09-25T12:58:51.860" v="194" actId="14100"/>
          <ac:spMkLst>
            <pc:docMk/>
            <pc:sldMk cId="927686573" sldId="352"/>
            <ac:spMk id="7" creationId="{6E4FC688-2437-D81B-0844-AB1411928391}"/>
          </ac:spMkLst>
        </pc:spChg>
      </pc:sldChg>
      <pc:sldChg chg="addSp modSp">
        <pc:chgData name="Rachel Applegate" userId="S::rw273@bath.ac.uk::cf090625-734e-4a47-a39f-abba3eff651a" providerId="AD" clId="Web-{745A6646-6A34-3361-8C89-DED54761B3F9}" dt="2026-09-25T12:56:13.255" v="149" actId="14100"/>
        <pc:sldMkLst>
          <pc:docMk/>
          <pc:sldMk cId="2133884871" sldId="358"/>
        </pc:sldMkLst>
        <pc:spChg chg="mod">
          <ac:chgData name="Rachel Applegate" userId="S::rw273@bath.ac.uk::cf090625-734e-4a47-a39f-abba3eff651a" providerId="AD" clId="Web-{745A6646-6A34-3361-8C89-DED54761B3F9}" dt="2026-09-25T12:55:19.533" v="133" actId="20577"/>
          <ac:spMkLst>
            <pc:docMk/>
            <pc:sldMk cId="2133884871" sldId="358"/>
            <ac:spMk id="2" creationId="{569F859F-ED2B-07AF-FA93-145AED7AF517}"/>
          </ac:spMkLst>
        </pc:spChg>
        <pc:spChg chg="mod">
          <ac:chgData name="Rachel Applegate" userId="S::rw273@bath.ac.uk::cf090625-734e-4a47-a39f-abba3eff651a" providerId="AD" clId="Web-{745A6646-6A34-3361-8C89-DED54761B3F9}" dt="2026-09-25T12:55:29.705" v="134" actId="1076"/>
          <ac:spMkLst>
            <pc:docMk/>
            <pc:sldMk cId="2133884871" sldId="358"/>
            <ac:spMk id="6" creationId="{BA20D9B1-0E8B-B434-8036-DF14171EE3C1}"/>
          </ac:spMkLst>
        </pc:spChg>
        <pc:spChg chg="add mod">
          <ac:chgData name="Rachel Applegate" userId="S::rw273@bath.ac.uk::cf090625-734e-4a47-a39f-abba3eff651a" providerId="AD" clId="Web-{745A6646-6A34-3361-8C89-DED54761B3F9}" dt="2026-09-25T12:55:52.113" v="145" actId="1076"/>
          <ac:spMkLst>
            <pc:docMk/>
            <pc:sldMk cId="2133884871" sldId="358"/>
            <ac:spMk id="10" creationId="{C8B42C21-954E-5945-FE75-15FB45BC7893}"/>
          </ac:spMkLst>
        </pc:spChg>
        <pc:picChg chg="mod">
          <ac:chgData name="Rachel Applegate" userId="S::rw273@bath.ac.uk::cf090625-734e-4a47-a39f-abba3eff651a" providerId="AD" clId="Web-{745A6646-6A34-3361-8C89-DED54761B3F9}" dt="2026-09-25T12:55:29.721" v="135" actId="1076"/>
          <ac:picMkLst>
            <pc:docMk/>
            <pc:sldMk cId="2133884871" sldId="358"/>
            <ac:picMk id="3" creationId="{58B55124-ED56-12C3-D2EC-04FA298C1C0D}"/>
          </ac:picMkLst>
        </pc:picChg>
        <pc:picChg chg="mod">
          <ac:chgData name="Rachel Applegate" userId="S::rw273@bath.ac.uk::cf090625-734e-4a47-a39f-abba3eff651a" providerId="AD" clId="Web-{745A6646-6A34-3361-8C89-DED54761B3F9}" dt="2026-09-25T12:55:29.736" v="136" actId="1076"/>
          <ac:picMkLst>
            <pc:docMk/>
            <pc:sldMk cId="2133884871" sldId="358"/>
            <ac:picMk id="4" creationId="{01249DC5-2FD2-10E8-3940-C8237EAF6DB2}"/>
          </ac:picMkLst>
        </pc:picChg>
        <pc:picChg chg="mod">
          <ac:chgData name="Rachel Applegate" userId="S::rw273@bath.ac.uk::cf090625-734e-4a47-a39f-abba3eff651a" providerId="AD" clId="Web-{745A6646-6A34-3361-8C89-DED54761B3F9}" dt="2026-09-25T12:56:13.255" v="149" actId="14100"/>
          <ac:picMkLst>
            <pc:docMk/>
            <pc:sldMk cId="2133884871" sldId="358"/>
            <ac:picMk id="8" creationId="{8316A18A-6ECC-B546-D607-901401223B5B}"/>
          </ac:picMkLst>
        </pc:picChg>
        <pc:picChg chg="mod">
          <ac:chgData name="Rachel Applegate" userId="S::rw273@bath.ac.uk::cf090625-734e-4a47-a39f-abba3eff651a" providerId="AD" clId="Web-{745A6646-6A34-3361-8C89-DED54761B3F9}" dt="2026-09-25T12:55:29.768" v="138" actId="1076"/>
          <ac:picMkLst>
            <pc:docMk/>
            <pc:sldMk cId="2133884871" sldId="358"/>
            <ac:picMk id="9" creationId="{C0259C1C-54AE-7ACC-C5EC-0BF675260B4C}"/>
          </ac:picMkLst>
        </pc:picChg>
        <pc:picChg chg="add mod">
          <ac:chgData name="Rachel Applegate" userId="S::rw273@bath.ac.uk::cf090625-734e-4a47-a39f-abba3eff651a" providerId="AD" clId="Web-{745A6646-6A34-3361-8C89-DED54761B3F9}" dt="2026-09-25T12:55:57.582" v="147" actId="1076"/>
          <ac:picMkLst>
            <pc:docMk/>
            <pc:sldMk cId="2133884871" sldId="358"/>
            <ac:picMk id="12" creationId="{98156E64-F759-5213-6240-B4A109690219}"/>
          </ac:picMkLst>
        </pc:picChg>
      </pc:sldChg>
      <pc:sldChg chg="modSp">
        <pc:chgData name="Rachel Applegate" userId="S::rw273@bath.ac.uk::cf090625-734e-4a47-a39f-abba3eff651a" providerId="AD" clId="Web-{745A6646-6A34-3361-8C89-DED54761B3F9}" dt="2026-09-25T12:57:42.246" v="190" actId="20577"/>
        <pc:sldMkLst>
          <pc:docMk/>
          <pc:sldMk cId="269964416" sldId="359"/>
        </pc:sldMkLst>
        <pc:spChg chg="mod">
          <ac:chgData name="Rachel Applegate" userId="S::rw273@bath.ac.uk::cf090625-734e-4a47-a39f-abba3eff651a" providerId="AD" clId="Web-{745A6646-6A34-3361-8C89-DED54761B3F9}" dt="2026-09-25T12:57:42.246" v="190" actId="20577"/>
          <ac:spMkLst>
            <pc:docMk/>
            <pc:sldMk cId="269964416" sldId="359"/>
            <ac:spMk id="2" creationId="{E2B56E40-7FA4-54CB-2313-09639F36A0B9}"/>
          </ac:spMkLst>
        </pc:spChg>
      </pc:sldChg>
      <pc:sldChg chg="addSp modSp">
        <pc:chgData name="Rachel Applegate" userId="S::rw273@bath.ac.uk::cf090625-734e-4a47-a39f-abba3eff651a" providerId="AD" clId="Web-{745A6646-6A34-3361-8C89-DED54761B3F9}" dt="2026-09-25T13:00:07.959" v="206" actId="1076"/>
        <pc:sldMkLst>
          <pc:docMk/>
          <pc:sldMk cId="3446515624" sldId="360"/>
        </pc:sldMkLst>
      </pc:sldChg>
      <pc:sldChg chg="addSp modSp">
        <pc:chgData name="Rachel Applegate" userId="S::rw273@bath.ac.uk::cf090625-734e-4a47-a39f-abba3eff651a" providerId="AD" clId="Web-{745A6646-6A34-3361-8C89-DED54761B3F9}" dt="2026-09-25T12:59:46.832" v="204" actId="20577"/>
        <pc:sldMkLst>
          <pc:docMk/>
          <pc:sldMk cId="3286948481" sldId="361"/>
        </pc:sldMkLst>
      </pc:sldChg>
      <pc:sldChg chg="modSp">
        <pc:chgData name="Rachel Applegate" userId="S::rw273@bath.ac.uk::cf090625-734e-4a47-a39f-abba3eff651a" providerId="AD" clId="Web-{745A6646-6A34-3361-8C89-DED54761B3F9}" dt="2026-09-25T12:59:02.220" v="195" actId="14100"/>
        <pc:sldMkLst>
          <pc:docMk/>
          <pc:sldMk cId="3895287275" sldId="382"/>
        </pc:sldMkLst>
        <pc:spChg chg="mod">
          <ac:chgData name="Rachel Applegate" userId="S::rw273@bath.ac.uk::cf090625-734e-4a47-a39f-abba3eff651a" providerId="AD" clId="Web-{745A6646-6A34-3361-8C89-DED54761B3F9}" dt="2026-09-25T12:59:02.220" v="195" actId="14100"/>
          <ac:spMkLst>
            <pc:docMk/>
            <pc:sldMk cId="3895287275" sldId="382"/>
            <ac:spMk id="3" creationId="{65F13A09-C34A-CD5B-CC60-9C7188CD7CBE}"/>
          </ac:spMkLst>
        </pc:spChg>
      </pc:sldChg>
      <pc:sldChg chg="modSp">
        <pc:chgData name="Rachel Applegate" userId="S::rw273@bath.ac.uk::cf090625-734e-4a47-a39f-abba3eff651a" providerId="AD" clId="Web-{745A6646-6A34-3361-8C89-DED54761B3F9}" dt="2026-09-25T12:56:39.788" v="156" actId="20577"/>
        <pc:sldMkLst>
          <pc:docMk/>
          <pc:sldMk cId="358089942" sldId="386"/>
        </pc:sldMkLst>
        <pc:spChg chg="mod">
          <ac:chgData name="Rachel Applegate" userId="S::rw273@bath.ac.uk::cf090625-734e-4a47-a39f-abba3eff651a" providerId="AD" clId="Web-{745A6646-6A34-3361-8C89-DED54761B3F9}" dt="2026-09-25T12:56:31.772" v="154" actId="20577"/>
          <ac:spMkLst>
            <pc:docMk/>
            <pc:sldMk cId="358089942" sldId="386"/>
            <ac:spMk id="6" creationId="{F73420A1-70DE-0D57-7E2C-32C24DD95600}"/>
          </ac:spMkLst>
        </pc:spChg>
        <pc:spChg chg="mod">
          <ac:chgData name="Rachel Applegate" userId="S::rw273@bath.ac.uk::cf090625-734e-4a47-a39f-abba3eff651a" providerId="AD" clId="Web-{745A6646-6A34-3361-8C89-DED54761B3F9}" dt="2026-09-25T12:56:39.788" v="156" actId="20577"/>
          <ac:spMkLst>
            <pc:docMk/>
            <pc:sldMk cId="358089942" sldId="386"/>
            <ac:spMk id="21" creationId="{B1132BAB-095A-4F28-045C-939BFB0AF23C}"/>
          </ac:spMkLst>
        </pc:spChg>
      </pc:sldChg>
      <pc:sldChg chg="delSp modSp add ord replId">
        <pc:chgData name="Rachel Applegate" userId="S::rw273@bath.ac.uk::cf090625-734e-4a47-a39f-abba3eff651a" providerId="AD" clId="Web-{745A6646-6A34-3361-8C89-DED54761B3F9}" dt="2026-09-25T12:57:36.370" v="183"/>
        <pc:sldMkLst>
          <pc:docMk/>
          <pc:sldMk cId="2989332397" sldId="389"/>
        </pc:sldMkLst>
        <pc:spChg chg="mod">
          <ac:chgData name="Rachel Applegate" userId="S::rw273@bath.ac.uk::cf090625-734e-4a47-a39f-abba3eff651a" providerId="AD" clId="Web-{745A6646-6A34-3361-8C89-DED54761B3F9}" dt="2026-09-25T12:57:32.636" v="169" actId="20577"/>
          <ac:spMkLst>
            <pc:docMk/>
            <pc:sldMk cId="2989332397" sldId="389"/>
            <ac:spMk id="2" creationId="{3C0FDF42-B1B2-A44F-D4BA-A22395B2D0EE}"/>
          </ac:spMkLst>
        </pc:spChg>
      </pc:sldChg>
    </pc:docChg>
  </pc:docChgLst>
  <pc:docChgLst>
    <pc:chgData name="Rachel Applegate" userId="cf090625-734e-4a47-a39f-abba3eff651a" providerId="ADAL" clId="{E78E6D94-5A9D-4B97-B830-3CF5291573F1}"/>
    <pc:docChg chg="undo custSel modSld">
      <pc:chgData name="Rachel Applegate" userId="cf090625-734e-4a47-a39f-abba3eff651a" providerId="ADAL" clId="{E78E6D94-5A9D-4B97-B830-3CF5291573F1}" dt="2026-10-09T09:49:49.501" v="363" actId="20577"/>
      <pc:docMkLst>
        <pc:docMk/>
      </pc:docMkLst>
      <pc:sldChg chg="modSp mod">
        <pc:chgData name="Rachel Applegate" userId="cf090625-734e-4a47-a39f-abba3eff651a" providerId="ADAL" clId="{E78E6D94-5A9D-4B97-B830-3CF5291573F1}" dt="2026-10-05T13:27:08.581" v="242" actId="962"/>
        <pc:sldMkLst>
          <pc:docMk/>
          <pc:sldMk cId="1736384661" sldId="335"/>
        </pc:sldMkLst>
        <pc:picChg chg="mod">
          <ac:chgData name="Rachel Applegate" userId="cf090625-734e-4a47-a39f-abba3eff651a" providerId="ADAL" clId="{E78E6D94-5A9D-4B97-B830-3CF5291573F1}" dt="2026-10-05T13:27:08.581" v="242" actId="962"/>
          <ac:picMkLst>
            <pc:docMk/>
            <pc:sldMk cId="1736384661" sldId="335"/>
            <ac:picMk id="3" creationId="{6D975611-7F24-6A81-E454-3F064340E0EC}"/>
          </ac:picMkLst>
        </pc:picChg>
      </pc:sldChg>
      <pc:sldChg chg="modSp mod">
        <pc:chgData name="Rachel Applegate" userId="cf090625-734e-4a47-a39f-abba3eff651a" providerId="ADAL" clId="{E78E6D94-5A9D-4B97-B830-3CF5291573F1}" dt="2026-10-05T13:34:40.418" v="333" actId="20577"/>
        <pc:sldMkLst>
          <pc:docMk/>
          <pc:sldMk cId="2133884871" sldId="358"/>
        </pc:sldMkLst>
        <pc:spChg chg="mod">
          <ac:chgData name="Rachel Applegate" userId="cf090625-734e-4a47-a39f-abba3eff651a" providerId="ADAL" clId="{E78E6D94-5A9D-4B97-B830-3CF5291573F1}" dt="2026-10-05T13:34:40.418" v="333" actId="20577"/>
          <ac:spMkLst>
            <pc:docMk/>
            <pc:sldMk cId="2133884871" sldId="358"/>
            <ac:spMk id="10" creationId="{C8B42C21-954E-5945-FE75-15FB45BC7893}"/>
          </ac:spMkLst>
        </pc:spChg>
        <pc:picChg chg="mod">
          <ac:chgData name="Rachel Applegate" userId="cf090625-734e-4a47-a39f-abba3eff651a" providerId="ADAL" clId="{E78E6D94-5A9D-4B97-B830-3CF5291573F1}" dt="2026-10-05T13:34:25.887" v="298" actId="1037"/>
          <ac:picMkLst>
            <pc:docMk/>
            <pc:sldMk cId="2133884871" sldId="358"/>
            <ac:picMk id="12" creationId="{98156E64-F759-5213-6240-B4A109690219}"/>
          </ac:picMkLst>
        </pc:picChg>
      </pc:sldChg>
      <pc:sldChg chg="modSp mod">
        <pc:chgData name="Rachel Applegate" userId="cf090625-734e-4a47-a39f-abba3eff651a" providerId="ADAL" clId="{E78E6D94-5A9D-4B97-B830-3CF5291573F1}" dt="2026-10-05T13:25:02.441" v="160" actId="20577"/>
        <pc:sldMkLst>
          <pc:docMk/>
          <pc:sldMk cId="269964416" sldId="359"/>
        </pc:sldMkLst>
        <pc:spChg chg="mod">
          <ac:chgData name="Rachel Applegate" userId="cf090625-734e-4a47-a39f-abba3eff651a" providerId="ADAL" clId="{E78E6D94-5A9D-4B97-B830-3CF5291573F1}" dt="2026-10-05T13:25:02.441" v="160" actId="20577"/>
          <ac:spMkLst>
            <pc:docMk/>
            <pc:sldMk cId="269964416" sldId="359"/>
            <ac:spMk id="2" creationId="{E2B56E40-7FA4-54CB-2313-09639F36A0B9}"/>
          </ac:spMkLst>
        </pc:spChg>
      </pc:sldChg>
      <pc:sldChg chg="addSp delSp modSp mod">
        <pc:chgData name="Rachel Applegate" userId="cf090625-734e-4a47-a39f-abba3eff651a" providerId="ADAL" clId="{E78E6D94-5A9D-4B97-B830-3CF5291573F1}" dt="2026-10-05T13:30:37.900" v="274" actId="13244"/>
        <pc:sldMkLst>
          <pc:docMk/>
          <pc:sldMk cId="3446515624" sldId="360"/>
        </pc:sldMkLst>
        <pc:spChg chg="mod">
          <ac:chgData name="Rachel Applegate" userId="cf090625-734e-4a47-a39f-abba3eff651a" providerId="ADAL" clId="{E78E6D94-5A9D-4B97-B830-3CF5291573F1}" dt="2026-10-05T13:26:10.025" v="237" actId="20577"/>
          <ac:spMkLst>
            <pc:docMk/>
            <pc:sldMk cId="3446515624" sldId="360"/>
            <ac:spMk id="2" creationId="{6932FC5D-37A7-5D6E-D857-AA132C47FC4D}"/>
          </ac:spMkLst>
        </pc:spChg>
        <pc:spChg chg="add del mod ord">
          <ac:chgData name="Rachel Applegate" userId="cf090625-734e-4a47-a39f-abba3eff651a" providerId="ADAL" clId="{E78E6D94-5A9D-4B97-B830-3CF5291573F1}" dt="2026-10-05T13:20:50.289" v="19" actId="164"/>
          <ac:spMkLst>
            <pc:docMk/>
            <pc:sldMk cId="3446515624" sldId="360"/>
            <ac:spMk id="26" creationId="{2C337B1A-9D94-3832-45D1-86A341F8CBBD}"/>
          </ac:spMkLst>
        </pc:spChg>
        <pc:spChg chg="mod">
          <ac:chgData name="Rachel Applegate" userId="cf090625-734e-4a47-a39f-abba3eff651a" providerId="ADAL" clId="{E78E6D94-5A9D-4B97-B830-3CF5291573F1}" dt="2026-10-05T13:20:50.289" v="19" actId="164"/>
          <ac:spMkLst>
            <pc:docMk/>
            <pc:sldMk cId="3446515624" sldId="360"/>
            <ac:spMk id="27" creationId="{EA38E7C4-0E9E-9F89-0367-E18264AC4340}"/>
          </ac:spMkLst>
        </pc:spChg>
        <pc:spChg chg="mod">
          <ac:chgData name="Rachel Applegate" userId="cf090625-734e-4a47-a39f-abba3eff651a" providerId="ADAL" clId="{E78E6D94-5A9D-4B97-B830-3CF5291573F1}" dt="2026-10-05T13:20:50.289" v="19" actId="164"/>
          <ac:spMkLst>
            <pc:docMk/>
            <pc:sldMk cId="3446515624" sldId="360"/>
            <ac:spMk id="33" creationId="{912AAC67-53E4-2637-591F-8F4846CB3DF2}"/>
          </ac:spMkLst>
        </pc:spChg>
        <pc:grpChg chg="add mod ord">
          <ac:chgData name="Rachel Applegate" userId="cf090625-734e-4a47-a39f-abba3eff651a" providerId="ADAL" clId="{E78E6D94-5A9D-4B97-B830-3CF5291573F1}" dt="2026-10-05T13:30:37.900" v="274" actId="13244"/>
          <ac:grpSpMkLst>
            <pc:docMk/>
            <pc:sldMk cId="3446515624" sldId="360"/>
            <ac:grpSpMk id="30" creationId="{D85DB576-A73F-578B-4E7A-C4841CCDD5E3}"/>
          </ac:grpSpMkLst>
        </pc:grpChg>
        <pc:picChg chg="mod">
          <ac:chgData name="Rachel Applegate" userId="cf090625-734e-4a47-a39f-abba3eff651a" providerId="ADAL" clId="{E78E6D94-5A9D-4B97-B830-3CF5291573F1}" dt="2026-10-05T13:30:25.061" v="272" actId="962"/>
          <ac:picMkLst>
            <pc:docMk/>
            <pc:sldMk cId="3446515624" sldId="360"/>
            <ac:picMk id="5" creationId="{A5962E45-AA6F-4392-6D55-523228BCB474}"/>
          </ac:picMkLst>
        </pc:picChg>
        <pc:picChg chg="add mod">
          <ac:chgData name="Rachel Applegate" userId="cf090625-734e-4a47-a39f-abba3eff651a" providerId="ADAL" clId="{E78E6D94-5A9D-4B97-B830-3CF5291573F1}" dt="2026-10-05T13:20:50.289" v="19" actId="164"/>
          <ac:picMkLst>
            <pc:docMk/>
            <pc:sldMk cId="3446515624" sldId="360"/>
            <ac:picMk id="25" creationId="{9D19D7F5-781C-AC87-846F-3A827E19F73C}"/>
          </ac:picMkLst>
        </pc:picChg>
        <pc:picChg chg="mod">
          <ac:chgData name="Rachel Applegate" userId="cf090625-734e-4a47-a39f-abba3eff651a" providerId="ADAL" clId="{E78E6D94-5A9D-4B97-B830-3CF5291573F1}" dt="2026-10-05T13:30:27.741" v="273" actId="962"/>
          <ac:picMkLst>
            <pc:docMk/>
            <pc:sldMk cId="3446515624" sldId="360"/>
            <ac:picMk id="32" creationId="{DD5E142B-46D5-502B-6A4D-46B077A65938}"/>
          </ac:picMkLst>
        </pc:picChg>
        <pc:picChg chg="mod">
          <ac:chgData name="Rachel Applegate" userId="cf090625-734e-4a47-a39f-abba3eff651a" providerId="ADAL" clId="{E78E6D94-5A9D-4B97-B830-3CF5291573F1}" dt="2026-10-05T13:20:50.289" v="19" actId="164"/>
          <ac:picMkLst>
            <pc:docMk/>
            <pc:sldMk cId="3446515624" sldId="360"/>
            <ac:picMk id="36" creationId="{145570E2-1F71-4A5A-2ADB-0269F6989A61}"/>
          </ac:picMkLst>
        </pc:picChg>
      </pc:sldChg>
      <pc:sldChg chg="addSp modSp mod">
        <pc:chgData name="Rachel Applegate" userId="cf090625-734e-4a47-a39f-abba3eff651a" providerId="ADAL" clId="{E78E6D94-5A9D-4B97-B830-3CF5291573F1}" dt="2026-10-05T13:30:09.147" v="270" actId="962"/>
        <pc:sldMkLst>
          <pc:docMk/>
          <pc:sldMk cId="3286948481" sldId="361"/>
        </pc:sldMkLst>
        <pc:spChg chg="mod">
          <ac:chgData name="Rachel Applegate" userId="cf090625-734e-4a47-a39f-abba3eff651a" providerId="ADAL" clId="{E78E6D94-5A9D-4B97-B830-3CF5291573F1}" dt="2026-10-05T13:25:31.428" v="196" actId="20577"/>
          <ac:spMkLst>
            <pc:docMk/>
            <pc:sldMk cId="3286948481" sldId="361"/>
            <ac:spMk id="2" creationId="{75423F83-C3F7-7185-08DB-5C21CB7C38DC}"/>
          </ac:spMkLst>
        </pc:spChg>
        <pc:spChg chg="mod">
          <ac:chgData name="Rachel Applegate" userId="cf090625-734e-4a47-a39f-abba3eff651a" providerId="ADAL" clId="{E78E6D94-5A9D-4B97-B830-3CF5291573F1}" dt="2026-10-05T13:21:39.563" v="28" actId="164"/>
          <ac:spMkLst>
            <pc:docMk/>
            <pc:sldMk cId="3286948481" sldId="361"/>
            <ac:spMk id="3" creationId="{2879F4BF-F211-6286-458B-A87ECCF9947D}"/>
          </ac:spMkLst>
        </pc:spChg>
        <pc:spChg chg="mod">
          <ac:chgData name="Rachel Applegate" userId="cf090625-734e-4a47-a39f-abba3eff651a" providerId="ADAL" clId="{E78E6D94-5A9D-4B97-B830-3CF5291573F1}" dt="2026-10-05T13:21:39.563" v="28" actId="164"/>
          <ac:spMkLst>
            <pc:docMk/>
            <pc:sldMk cId="3286948481" sldId="361"/>
            <ac:spMk id="9" creationId="{0EBE55B8-843F-1C4C-3EBC-807983CF2518}"/>
          </ac:spMkLst>
        </pc:spChg>
        <pc:spChg chg="mod">
          <ac:chgData name="Rachel Applegate" userId="cf090625-734e-4a47-a39f-abba3eff651a" providerId="ADAL" clId="{E78E6D94-5A9D-4B97-B830-3CF5291573F1}" dt="2026-10-05T13:21:39.563" v="28" actId="164"/>
          <ac:spMkLst>
            <pc:docMk/>
            <pc:sldMk cId="3286948481" sldId="361"/>
            <ac:spMk id="10" creationId="{268C5C77-1114-18F2-2063-6666D2CEF099}"/>
          </ac:spMkLst>
        </pc:spChg>
        <pc:grpChg chg="add mod">
          <ac:chgData name="Rachel Applegate" userId="cf090625-734e-4a47-a39f-abba3eff651a" providerId="ADAL" clId="{E78E6D94-5A9D-4B97-B830-3CF5291573F1}" dt="2026-10-05T13:27:56.018" v="245" actId="962"/>
          <ac:grpSpMkLst>
            <pc:docMk/>
            <pc:sldMk cId="3286948481" sldId="361"/>
            <ac:grpSpMk id="4" creationId="{9DA48CF3-A006-482F-235D-0DAA317BD848}"/>
          </ac:grpSpMkLst>
        </pc:grpChg>
        <pc:picChg chg="mod">
          <ac:chgData name="Rachel Applegate" userId="cf090625-734e-4a47-a39f-abba3eff651a" providerId="ADAL" clId="{E78E6D94-5A9D-4B97-B830-3CF5291573F1}" dt="2026-10-05T13:29:59.277" v="268" actId="962"/>
          <ac:picMkLst>
            <pc:docMk/>
            <pc:sldMk cId="3286948481" sldId="361"/>
            <ac:picMk id="6" creationId="{BC14D9FC-DA3F-944D-D746-D1183042F332}"/>
          </ac:picMkLst>
        </pc:picChg>
        <pc:picChg chg="mod">
          <ac:chgData name="Rachel Applegate" userId="cf090625-734e-4a47-a39f-abba3eff651a" providerId="ADAL" clId="{E78E6D94-5A9D-4B97-B830-3CF5291573F1}" dt="2026-10-05T13:21:39.563" v="28" actId="164"/>
          <ac:picMkLst>
            <pc:docMk/>
            <pc:sldMk cId="3286948481" sldId="361"/>
            <ac:picMk id="11" creationId="{962DAE0D-FFF3-9320-BD84-7F54D2E02A46}"/>
          </ac:picMkLst>
        </pc:picChg>
        <pc:picChg chg="mod ord">
          <ac:chgData name="Rachel Applegate" userId="cf090625-734e-4a47-a39f-abba3eff651a" providerId="ADAL" clId="{E78E6D94-5A9D-4B97-B830-3CF5291573F1}" dt="2026-10-05T13:30:09.147" v="270" actId="962"/>
          <ac:picMkLst>
            <pc:docMk/>
            <pc:sldMk cId="3286948481" sldId="361"/>
            <ac:picMk id="13" creationId="{3A7870FE-3CD5-4DB5-7400-DFC928574061}"/>
          </ac:picMkLst>
        </pc:picChg>
        <pc:picChg chg="mod">
          <ac:chgData name="Rachel Applegate" userId="cf090625-734e-4a47-a39f-abba3eff651a" providerId="ADAL" clId="{E78E6D94-5A9D-4B97-B830-3CF5291573F1}" dt="2026-10-05T13:21:39.563" v="28" actId="164"/>
          <ac:picMkLst>
            <pc:docMk/>
            <pc:sldMk cId="3286948481" sldId="361"/>
            <ac:picMk id="14" creationId="{B8D65114-3725-058F-3235-9E37167FF9C3}"/>
          </ac:picMkLst>
        </pc:picChg>
      </pc:sldChg>
      <pc:sldChg chg="modSp mod">
        <pc:chgData name="Rachel Applegate" userId="cf090625-734e-4a47-a39f-abba3eff651a" providerId="ADAL" clId="{E78E6D94-5A9D-4B97-B830-3CF5291573F1}" dt="2026-10-05T13:28:16.180" v="248" actId="962"/>
        <pc:sldMkLst>
          <pc:docMk/>
          <pc:sldMk cId="1223476906" sldId="377"/>
        </pc:sldMkLst>
        <pc:spChg chg="mod">
          <ac:chgData name="Rachel Applegate" userId="cf090625-734e-4a47-a39f-abba3eff651a" providerId="ADAL" clId="{E78E6D94-5A9D-4B97-B830-3CF5291573F1}" dt="2026-10-05T13:26:15.256" v="238" actId="20577"/>
          <ac:spMkLst>
            <pc:docMk/>
            <pc:sldMk cId="1223476906" sldId="377"/>
            <ac:spMk id="2" creationId="{6932FC5D-37A7-5D6E-D857-AA132C47FC4D}"/>
          </ac:spMkLst>
        </pc:spChg>
        <pc:picChg chg="mod">
          <ac:chgData name="Rachel Applegate" userId="cf090625-734e-4a47-a39f-abba3eff651a" providerId="ADAL" clId="{E78E6D94-5A9D-4B97-B830-3CF5291573F1}" dt="2026-10-05T13:28:16.180" v="248" actId="962"/>
          <ac:picMkLst>
            <pc:docMk/>
            <pc:sldMk cId="1223476906" sldId="377"/>
            <ac:picMk id="4" creationId="{6EDC8548-6587-EB8B-4DEC-880830ED4C5B}"/>
          </ac:picMkLst>
        </pc:picChg>
      </pc:sldChg>
      <pc:sldChg chg="modSp mod">
        <pc:chgData name="Rachel Applegate" userId="cf090625-734e-4a47-a39f-abba3eff651a" providerId="ADAL" clId="{E78E6D94-5A9D-4B97-B830-3CF5291573F1}" dt="2026-10-05T13:28:18.010" v="249" actId="962"/>
        <pc:sldMkLst>
          <pc:docMk/>
          <pc:sldMk cId="1903865982" sldId="378"/>
        </pc:sldMkLst>
        <pc:spChg chg="mod">
          <ac:chgData name="Rachel Applegate" userId="cf090625-734e-4a47-a39f-abba3eff651a" providerId="ADAL" clId="{E78E6D94-5A9D-4B97-B830-3CF5291573F1}" dt="2026-10-05T13:26:17.528" v="239" actId="20577"/>
          <ac:spMkLst>
            <pc:docMk/>
            <pc:sldMk cId="1903865982" sldId="378"/>
            <ac:spMk id="2" creationId="{6932FC5D-37A7-5D6E-D857-AA132C47FC4D}"/>
          </ac:spMkLst>
        </pc:spChg>
        <pc:picChg chg="mod">
          <ac:chgData name="Rachel Applegate" userId="cf090625-734e-4a47-a39f-abba3eff651a" providerId="ADAL" clId="{E78E6D94-5A9D-4B97-B830-3CF5291573F1}" dt="2026-10-05T13:28:18.010" v="249" actId="962"/>
          <ac:picMkLst>
            <pc:docMk/>
            <pc:sldMk cId="1903865982" sldId="378"/>
            <ac:picMk id="11" creationId="{2958978E-7095-99C3-2761-61F9A22D7B8D}"/>
          </ac:picMkLst>
        </pc:picChg>
      </pc:sldChg>
      <pc:sldChg chg="modSp mod">
        <pc:chgData name="Rachel Applegate" userId="cf090625-734e-4a47-a39f-abba3eff651a" providerId="ADAL" clId="{E78E6D94-5A9D-4B97-B830-3CF5291573F1}" dt="2026-10-05T13:28:23.277" v="253" actId="962"/>
        <pc:sldMkLst>
          <pc:docMk/>
          <pc:sldMk cId="826047658" sldId="379"/>
        </pc:sldMkLst>
        <pc:spChg chg="mod">
          <ac:chgData name="Rachel Applegate" userId="cf090625-734e-4a47-a39f-abba3eff651a" providerId="ADAL" clId="{E78E6D94-5A9D-4B97-B830-3CF5291573F1}" dt="2026-10-05T13:26:21.142" v="240" actId="20577"/>
          <ac:spMkLst>
            <pc:docMk/>
            <pc:sldMk cId="826047658" sldId="379"/>
            <ac:spMk id="2" creationId="{6932FC5D-37A7-5D6E-D857-AA132C47FC4D}"/>
          </ac:spMkLst>
        </pc:spChg>
        <pc:picChg chg="mod">
          <ac:chgData name="Rachel Applegate" userId="cf090625-734e-4a47-a39f-abba3eff651a" providerId="ADAL" clId="{E78E6D94-5A9D-4B97-B830-3CF5291573F1}" dt="2026-10-05T13:28:20.867" v="250" actId="962"/>
          <ac:picMkLst>
            <pc:docMk/>
            <pc:sldMk cId="826047658" sldId="379"/>
            <ac:picMk id="10" creationId="{D1CD3250-7077-6679-6D9B-731390AEFF00}"/>
          </ac:picMkLst>
        </pc:picChg>
        <pc:picChg chg="mod">
          <ac:chgData name="Rachel Applegate" userId="cf090625-734e-4a47-a39f-abba3eff651a" providerId="ADAL" clId="{E78E6D94-5A9D-4B97-B830-3CF5291573F1}" dt="2026-10-05T13:28:21.562" v="251" actId="962"/>
          <ac:picMkLst>
            <pc:docMk/>
            <pc:sldMk cId="826047658" sldId="379"/>
            <ac:picMk id="14" creationId="{6448321B-2FB8-2F6B-297A-38066BD28440}"/>
          </ac:picMkLst>
        </pc:picChg>
        <pc:picChg chg="mod">
          <ac:chgData name="Rachel Applegate" userId="cf090625-734e-4a47-a39f-abba3eff651a" providerId="ADAL" clId="{E78E6D94-5A9D-4B97-B830-3CF5291573F1}" dt="2026-10-05T13:28:22.651" v="252" actId="962"/>
          <ac:picMkLst>
            <pc:docMk/>
            <pc:sldMk cId="826047658" sldId="379"/>
            <ac:picMk id="16" creationId="{A3E4E557-0DBA-0F0B-092B-FA3170D7CD21}"/>
          </ac:picMkLst>
        </pc:picChg>
        <pc:picChg chg="mod">
          <ac:chgData name="Rachel Applegate" userId="cf090625-734e-4a47-a39f-abba3eff651a" providerId="ADAL" clId="{E78E6D94-5A9D-4B97-B830-3CF5291573F1}" dt="2026-10-05T13:28:23.277" v="253" actId="962"/>
          <ac:picMkLst>
            <pc:docMk/>
            <pc:sldMk cId="826047658" sldId="379"/>
            <ac:picMk id="18" creationId="{3F9891D9-571F-AEBD-B38E-1B85EED77ED5}"/>
          </ac:picMkLst>
        </pc:picChg>
      </pc:sldChg>
      <pc:sldChg chg="modSp mod">
        <pc:chgData name="Rachel Applegate" userId="cf090625-734e-4a47-a39f-abba3eff651a" providerId="ADAL" clId="{E78E6D94-5A9D-4B97-B830-3CF5291573F1}" dt="2026-10-05T13:28:24.340" v="254" actId="962"/>
        <pc:sldMkLst>
          <pc:docMk/>
          <pc:sldMk cId="1964903063" sldId="380"/>
        </pc:sldMkLst>
        <pc:spChg chg="mod">
          <ac:chgData name="Rachel Applegate" userId="cf090625-734e-4a47-a39f-abba3eff651a" providerId="ADAL" clId="{E78E6D94-5A9D-4B97-B830-3CF5291573F1}" dt="2026-10-05T13:26:24.883" v="241" actId="20577"/>
          <ac:spMkLst>
            <pc:docMk/>
            <pc:sldMk cId="1964903063" sldId="380"/>
            <ac:spMk id="2" creationId="{6932FC5D-37A7-5D6E-D857-AA132C47FC4D}"/>
          </ac:spMkLst>
        </pc:spChg>
        <pc:picChg chg="mod">
          <ac:chgData name="Rachel Applegate" userId="cf090625-734e-4a47-a39f-abba3eff651a" providerId="ADAL" clId="{E78E6D94-5A9D-4B97-B830-3CF5291573F1}" dt="2026-10-05T13:28:24.340" v="254" actId="962"/>
          <ac:picMkLst>
            <pc:docMk/>
            <pc:sldMk cId="1964903063" sldId="380"/>
            <ac:picMk id="13" creationId="{FCEBC33A-8E2D-5CFB-D6AD-BAE2D9DD29A2}"/>
          </ac:picMkLst>
        </pc:picChg>
      </pc:sldChg>
      <pc:sldChg chg="modSp mod">
        <pc:chgData name="Rachel Applegate" userId="cf090625-734e-4a47-a39f-abba3eff651a" providerId="ADAL" clId="{E78E6D94-5A9D-4B97-B830-3CF5291573F1}" dt="2026-10-05T13:21:27.472" v="27" actId="1076"/>
        <pc:sldMkLst>
          <pc:docMk/>
          <pc:sldMk cId="3802551763" sldId="385"/>
        </pc:sldMkLst>
        <pc:grpChg chg="mod">
          <ac:chgData name="Rachel Applegate" userId="cf090625-734e-4a47-a39f-abba3eff651a" providerId="ADAL" clId="{E78E6D94-5A9D-4B97-B830-3CF5291573F1}" dt="2026-10-05T13:21:27.472" v="27" actId="1076"/>
          <ac:grpSpMkLst>
            <pc:docMk/>
            <pc:sldMk cId="3802551763" sldId="385"/>
            <ac:grpSpMk id="14" creationId="{031DFB00-5810-2FE3-5458-FB426E93B79A}"/>
          </ac:grpSpMkLst>
        </pc:grpChg>
      </pc:sldChg>
      <pc:sldChg chg="modSp mod">
        <pc:chgData name="Rachel Applegate" userId="cf090625-734e-4a47-a39f-abba3eff651a" providerId="ADAL" clId="{E78E6D94-5A9D-4B97-B830-3CF5291573F1}" dt="2026-10-05T13:29:03.511" v="262" actId="962"/>
        <pc:sldMkLst>
          <pc:docMk/>
          <pc:sldMk cId="358089942" sldId="386"/>
        </pc:sldMkLst>
        <pc:spChg chg="mod">
          <ac:chgData name="Rachel Applegate" userId="cf090625-734e-4a47-a39f-abba3eff651a" providerId="ADAL" clId="{E78E6D94-5A9D-4B97-B830-3CF5291573F1}" dt="2026-10-05T13:29:02.320" v="260" actId="962"/>
          <ac:spMkLst>
            <pc:docMk/>
            <pc:sldMk cId="358089942" sldId="386"/>
            <ac:spMk id="8" creationId="{52C535A6-4B73-BB8D-A016-0D822F097096}"/>
          </ac:spMkLst>
        </pc:spChg>
        <pc:spChg chg="mod">
          <ac:chgData name="Rachel Applegate" userId="cf090625-734e-4a47-a39f-abba3eff651a" providerId="ADAL" clId="{E78E6D94-5A9D-4B97-B830-3CF5291573F1}" dt="2026-10-05T13:29:02.891" v="261" actId="962"/>
          <ac:spMkLst>
            <pc:docMk/>
            <pc:sldMk cId="358089942" sldId="386"/>
            <ac:spMk id="9" creationId="{537F53D6-09F8-1C87-92C8-4474C26D2EA2}"/>
          </ac:spMkLst>
        </pc:spChg>
        <pc:spChg chg="mod">
          <ac:chgData name="Rachel Applegate" userId="cf090625-734e-4a47-a39f-abba3eff651a" providerId="ADAL" clId="{E78E6D94-5A9D-4B97-B830-3CF5291573F1}" dt="2026-10-05T13:29:03.511" v="262" actId="962"/>
          <ac:spMkLst>
            <pc:docMk/>
            <pc:sldMk cId="358089942" sldId="386"/>
            <ac:spMk id="21" creationId="{B1132BAB-095A-4F28-045C-939BFB0AF23C}"/>
          </ac:spMkLst>
        </pc:spChg>
        <pc:picChg chg="mod">
          <ac:chgData name="Rachel Applegate" userId="cf090625-734e-4a47-a39f-abba3eff651a" providerId="ADAL" clId="{E78E6D94-5A9D-4B97-B830-3CF5291573F1}" dt="2026-10-05T13:28:48.830" v="255" actId="962"/>
          <ac:picMkLst>
            <pc:docMk/>
            <pc:sldMk cId="358089942" sldId="386"/>
            <ac:picMk id="3" creationId="{C1164285-4E76-C9FE-0425-474099FD15E6}"/>
          </ac:picMkLst>
        </pc:picChg>
        <pc:picChg chg="mod ord">
          <ac:chgData name="Rachel Applegate" userId="cf090625-734e-4a47-a39f-abba3eff651a" providerId="ADAL" clId="{E78E6D94-5A9D-4B97-B830-3CF5291573F1}" dt="2026-10-05T13:28:55.423" v="257" actId="962"/>
          <ac:picMkLst>
            <pc:docMk/>
            <pc:sldMk cId="358089942" sldId="386"/>
            <ac:picMk id="4" creationId="{B81513BE-D6AC-A8B9-9813-0D7E04748B2C}"/>
          </ac:picMkLst>
        </pc:picChg>
        <pc:picChg chg="mod ord">
          <ac:chgData name="Rachel Applegate" userId="cf090625-734e-4a47-a39f-abba3eff651a" providerId="ADAL" clId="{E78E6D94-5A9D-4B97-B830-3CF5291573F1}" dt="2026-10-05T13:28:58.880" v="259" actId="962"/>
          <ac:picMkLst>
            <pc:docMk/>
            <pc:sldMk cId="358089942" sldId="386"/>
            <ac:picMk id="5" creationId="{376843E1-4E39-DFBE-5176-1E6D6291AF80}"/>
          </ac:picMkLst>
        </pc:picChg>
      </pc:sldChg>
      <pc:sldChg chg="modSp mod">
        <pc:chgData name="Rachel Applegate" userId="cf090625-734e-4a47-a39f-abba3eff651a" providerId="ADAL" clId="{E78E6D94-5A9D-4B97-B830-3CF5291573F1}" dt="2026-10-09T09:49:49.501" v="363" actId="20577"/>
        <pc:sldMkLst>
          <pc:docMk/>
          <pc:sldMk cId="2989332397" sldId="389"/>
        </pc:sldMkLst>
        <pc:spChg chg="mod">
          <ac:chgData name="Rachel Applegate" userId="cf090625-734e-4a47-a39f-abba3eff651a" providerId="ADAL" clId="{E78E6D94-5A9D-4B97-B830-3CF5291573F1}" dt="2026-10-09T09:49:24.862" v="336" actId="962"/>
          <ac:spMkLst>
            <pc:docMk/>
            <pc:sldMk cId="2989332397" sldId="389"/>
            <ac:spMk id="3" creationId="{40351DC0-7D49-0A68-62C7-DA5F6F58AE48}"/>
          </ac:spMkLst>
        </pc:spChg>
        <pc:spChg chg="mod">
          <ac:chgData name="Rachel Applegate" userId="cf090625-734e-4a47-a39f-abba3eff651a" providerId="ADAL" clId="{E78E6D94-5A9D-4B97-B830-3CF5291573F1}" dt="2026-10-09T09:49:49.501" v="363" actId="20577"/>
          <ac:spMkLst>
            <pc:docMk/>
            <pc:sldMk cId="2989332397" sldId="389"/>
            <ac:spMk id="7" creationId="{DF8BF776-49BC-89EF-B4BA-EDB10949A48B}"/>
          </ac:spMkLst>
        </pc:spChg>
        <pc:spChg chg="mod">
          <ac:chgData name="Rachel Applegate" userId="cf090625-734e-4a47-a39f-abba3eff651a" providerId="ADAL" clId="{E78E6D94-5A9D-4B97-B830-3CF5291573F1}" dt="2026-10-05T13:29:42.423" v="267" actId="1076"/>
          <ac:spMkLst>
            <pc:docMk/>
            <pc:sldMk cId="2989332397" sldId="389"/>
            <ac:spMk id="11" creationId="{BBEE0275-CF83-1E53-EF48-71848D20BBC6}"/>
          </ac:spMkLst>
        </pc:spChg>
        <pc:picChg chg="mod ord">
          <ac:chgData name="Rachel Applegate" userId="cf090625-734e-4a47-a39f-abba3eff651a" providerId="ADAL" clId="{E78E6D94-5A9D-4B97-B830-3CF5291573F1}" dt="2026-10-05T13:29:28.512" v="264" actId="13244"/>
          <ac:picMkLst>
            <pc:docMk/>
            <pc:sldMk cId="2989332397" sldId="389"/>
            <ac:picMk id="9" creationId="{2962FF75-1882-92E4-FC01-3D22DB6900EB}"/>
          </ac:picMkLst>
        </pc:picChg>
      </pc:sldChg>
    </pc:docChg>
  </pc:docChgLst>
  <pc:docChgLst>
    <pc:chgData name="Rachel Applegate" userId="S::rw273@bath.ac.uk::cf090625-734e-4a47-a39f-abba3eff651a" providerId="AD" clId="Web-{4AE56A3E-9B44-2F39-9C56-F483B8EAA3EC}"/>
    <pc:docChg chg="modSld">
      <pc:chgData name="Rachel Applegate" userId="S::rw273@bath.ac.uk::cf090625-734e-4a47-a39f-abba3eff651a" providerId="AD" clId="Web-{4AE56A3E-9B44-2F39-9C56-F483B8EAA3EC}" dt="2026-10-09T11:04:19.185" v="18"/>
      <pc:docMkLst>
        <pc:docMk/>
      </pc:docMkLst>
      <pc:sldChg chg="modSp">
        <pc:chgData name="Rachel Applegate" userId="S::rw273@bath.ac.uk::cf090625-734e-4a47-a39f-abba3eff651a" providerId="AD" clId="Web-{4AE56A3E-9B44-2F39-9C56-F483B8EAA3EC}" dt="2026-10-09T09:11:15.965" v="8" actId="20577"/>
        <pc:sldMkLst>
          <pc:docMk/>
          <pc:sldMk cId="2133884871" sldId="358"/>
        </pc:sldMkLst>
        <pc:spChg chg="mod">
          <ac:chgData name="Rachel Applegate" userId="S::rw273@bath.ac.uk::cf090625-734e-4a47-a39f-abba3eff651a" providerId="AD" clId="Web-{4AE56A3E-9B44-2F39-9C56-F483B8EAA3EC}" dt="2026-10-09T09:11:15.965" v="8" actId="20577"/>
          <ac:spMkLst>
            <pc:docMk/>
            <pc:sldMk cId="2133884871" sldId="358"/>
            <ac:spMk id="10" creationId="{C8B42C21-954E-5945-FE75-15FB45BC7893}"/>
          </ac:spMkLst>
        </pc:spChg>
      </pc:sldChg>
      <pc:sldChg chg="modNotes">
        <pc:chgData name="Rachel Applegate" userId="S::rw273@bath.ac.uk::cf090625-734e-4a47-a39f-abba3eff651a" providerId="AD" clId="Web-{4AE56A3E-9B44-2F39-9C56-F483B8EAA3EC}" dt="2026-10-09T11:04:19.185" v="18"/>
        <pc:sldMkLst>
          <pc:docMk/>
          <pc:sldMk cId="269964416" sldId="359"/>
        </pc:sldMkLst>
      </pc:sldChg>
      <pc:sldChg chg="addSp modSp">
        <pc:chgData name="Rachel Applegate" userId="S::rw273@bath.ac.uk::cf090625-734e-4a47-a39f-abba3eff651a" providerId="AD" clId="Web-{4AE56A3E-9B44-2F39-9C56-F483B8EAA3EC}" dt="2026-10-09T09:48:34.636" v="16"/>
        <pc:sldMkLst>
          <pc:docMk/>
          <pc:sldMk cId="2989332397" sldId="389"/>
        </pc:sldMkLst>
        <pc:spChg chg="add mod">
          <ac:chgData name="Rachel Applegate" userId="S::rw273@bath.ac.uk::cf090625-734e-4a47-a39f-abba3eff651a" providerId="AD" clId="Web-{4AE56A3E-9B44-2F39-9C56-F483B8EAA3EC}" dt="2026-10-09T09:48:34.636" v="16"/>
          <ac:spMkLst>
            <pc:docMk/>
            <pc:sldMk cId="2989332397" sldId="389"/>
            <ac:spMk id="3" creationId="{40351DC0-7D49-0A68-62C7-DA5F6F58AE4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247893-80C8-43F4-B504-93729D3A8D8A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508939-18E3-4992-B487-2A0840FEB7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402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301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endParaRPr lang="en-GB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/>
              <a:t>In today's session, we will focus in on a few key tools and features in Moodle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Calibri,Sans-Serif"/>
              <a:buChar char="-"/>
            </a:pPr>
            <a:r>
              <a:rPr lang="en-GB"/>
              <a:t>These are some of the most commonly used features for supporting group work in Moodle, but it's not an exhaustive list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Calibri,Sans-Serif"/>
              <a:buChar char="-"/>
            </a:pPr>
            <a:r>
              <a:rPr lang="en-GB"/>
              <a:t>We held a webinar last week where we introduced Moodle Groups and Groupings, and looked at how you can create groups and manage enrolments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Calibri,Sans-Serif"/>
              <a:buChar char="-"/>
            </a:pPr>
            <a:r>
              <a:rPr lang="en-GB"/>
              <a:t>There's a link to the recording in these slides, if you need to catch up on that session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Calibri,Sans-Serif"/>
              <a:buChar char="-"/>
            </a:pPr>
            <a:r>
              <a:rPr lang="en-GB">
                <a:ea typeface="Calibri"/>
                <a:cs typeface="Calibri"/>
              </a:rPr>
              <a:t>You can book a one-to-one session with a member of the Instructional Design team for help getting activities set up for groups</a:t>
            </a:r>
          </a:p>
          <a:p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168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F6108-4FB4-DFDA-C17A-4637760E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9FAAB-3F3D-D917-F8C3-76D7EDF5AA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3B3592-C4BC-F31A-480B-CB048DA896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FA4C92-F3A8-7E83-EFC7-6379A47DB0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296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8A05F-ED2F-851B-8042-5F84115FE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E9BE33-51CE-4B90-0A23-52021126AF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67384D-A53B-8F49-7091-1EA60D757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98737-F533-F3E9-6BB1-41BB817026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344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49C80-04AF-2B12-A4C6-F3B8B1D05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9B7DA6-0617-5CA8-EF47-568B067143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4EBFEA-A754-72E6-4325-00DDF8B620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20000"/>
              </a:spcBef>
            </a:pPr>
            <a:endParaRPr lang="en-GB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BF082-A6B3-C6D6-46C2-3523156C98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198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20000"/>
              </a:spcBef>
            </a:pPr>
            <a:r>
              <a:rPr lang="en-GB"/>
              <a:t>LIVE DEMO</a:t>
            </a:r>
            <a:endParaRPr lang="en-GB">
              <a:solidFill>
                <a:srgbClr val="444444"/>
              </a:solidFill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</a:pPr>
            <a:endParaRPr lang="en-GB">
              <a:solidFill>
                <a:srgbClr val="444444"/>
              </a:solidFill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</a:pPr>
            <a:r>
              <a:rPr lang="en-GB"/>
              <a:t>Go to Groups overview – show Product Review Assignment Groups (3 groups)</a:t>
            </a:r>
            <a:endParaRPr lang="en-GB">
              <a:solidFill>
                <a:srgbClr val="444444"/>
              </a:solidFill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</a:pPr>
            <a:endParaRPr lang="en-GB">
              <a:solidFill>
                <a:srgbClr val="444444"/>
              </a:solidFill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</a:pPr>
            <a:r>
              <a:rPr lang="en-GB"/>
              <a:t>Show how you would add an assignment</a:t>
            </a:r>
            <a:endParaRPr lang="en-US">
              <a:solidFill>
                <a:srgbClr val="444444"/>
              </a:solidFill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</a:pPr>
            <a:r>
              <a:rPr lang="en-GB"/>
              <a:t>Go to assignment already created (Settings)</a:t>
            </a:r>
            <a:endParaRPr lang="en-US">
              <a:solidFill>
                <a:srgbClr val="444444"/>
              </a:solidFill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</a:pPr>
            <a:r>
              <a:rPr lang="en-GB"/>
              <a:t>Highlight Group Submission settings</a:t>
            </a:r>
            <a:endParaRPr lang="en-US">
              <a:solidFill>
                <a:srgbClr val="444444"/>
              </a:solidFill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r>
              <a:rPr lang="en-GB"/>
              <a:t>Students submit in groups: Yes</a:t>
            </a:r>
            <a:endParaRPr lang="en-US">
              <a:solidFill>
                <a:srgbClr val="444444"/>
              </a:solidFill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r>
              <a:rPr lang="en-GB"/>
              <a:t>Grouping for student groups: selected</a:t>
            </a:r>
            <a:endParaRPr lang="en-US">
              <a:solidFill>
                <a:srgbClr val="444444"/>
              </a:solidFill>
            </a:endParaRPr>
          </a:p>
          <a:p>
            <a:pPr marL="171450" indent="-285750">
              <a:spcBef>
                <a:spcPct val="20000"/>
              </a:spcBef>
              <a:buFont typeface="Arial,Sans-Serif"/>
              <a:buChar char="•"/>
            </a:pPr>
            <a:r>
              <a:rPr lang="en-GB"/>
              <a:t>Save and Display</a:t>
            </a:r>
            <a:endParaRPr lang="en-US">
              <a:solidFill>
                <a:srgbClr val="444444"/>
              </a:solidFill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</a:pPr>
            <a:endParaRPr lang="en-GB">
              <a:solidFill>
                <a:srgbClr val="444444"/>
              </a:solidFill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</a:pPr>
            <a:r>
              <a:rPr lang="en-GB"/>
              <a:t>Grading summary screen – how many groups are you expecting?</a:t>
            </a:r>
            <a:endParaRPr lang="en-GB">
              <a:solidFill>
                <a:srgbClr val="444444"/>
              </a:solidFill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r>
              <a:rPr lang="en-GB"/>
              <a:t>Note there are 4 Groups in the summary!</a:t>
            </a:r>
            <a:endParaRPr lang="en-US">
              <a:solidFill>
                <a:srgbClr val="444444"/>
              </a:solidFill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r>
              <a:rPr lang="en-GB"/>
              <a:t>Note warning re: Default groups</a:t>
            </a:r>
            <a:endParaRPr lang="en-GB">
              <a:solidFill>
                <a:srgbClr val="444444"/>
              </a:solidFill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</a:pPr>
            <a:r>
              <a:rPr lang="en-GB"/>
              <a:t>View Submissions tab – check all students are in groups / not in Default group</a:t>
            </a:r>
            <a:endParaRPr lang="en-US">
              <a:solidFill>
                <a:srgbClr val="444444"/>
              </a:solidFill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r>
              <a:rPr lang="en-GB"/>
              <a:t>Note one student (test olivia) is not in a group so has gone in to Default group</a:t>
            </a:r>
            <a:endParaRPr lang="en-US">
              <a:solidFill>
                <a:srgbClr val="444444"/>
              </a:solidFill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r>
              <a:rPr lang="en-GB"/>
              <a:t>Go to Participants – add student to group (PR-3)</a:t>
            </a:r>
            <a:endParaRPr lang="en-US">
              <a:solidFill>
                <a:srgbClr val="444444"/>
              </a:solidFill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r>
              <a:rPr lang="en-GB"/>
              <a:t>Go back to assignment – Note there are now 3 Groups (as expected) / warning message has gone</a:t>
            </a:r>
            <a:endParaRPr lang="en-US">
              <a:solidFill>
                <a:srgbClr val="444444"/>
              </a:solidFill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r>
              <a:rPr lang="en-GB"/>
              <a:t>Go back to Submissions tab – Note all students are now in groups</a:t>
            </a:r>
            <a:endParaRPr lang="en-US">
              <a:solidFill>
                <a:srgbClr val="444444"/>
              </a:solidFill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endParaRPr lang="en-GB">
              <a:solidFill>
                <a:srgbClr val="444444"/>
              </a:solidFill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</a:pPr>
            <a:r>
              <a:rPr lang="en-GB"/>
              <a:t>Demo 2: group assignment submission point</a:t>
            </a:r>
            <a:endParaRPr lang="en-US">
              <a:solidFill>
                <a:srgbClr val="444444"/>
              </a:solidFill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r>
              <a:rPr lang="en-GB"/>
              <a:t>Submission by students in one group</a:t>
            </a:r>
            <a:endParaRPr lang="en-US">
              <a:solidFill>
                <a:srgbClr val="444444"/>
              </a:solidFill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r>
              <a:rPr lang="en-GB"/>
              <a:t>A single student uploads the file and it populates for all students in the group</a:t>
            </a:r>
            <a:endParaRPr lang="en-US">
              <a:solidFill>
                <a:srgbClr val="444444"/>
              </a:solidFill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r>
              <a:rPr lang="en-GB"/>
              <a:t>Note submission timestamp and file name</a:t>
            </a:r>
            <a:endParaRPr lang="en-US">
              <a:solidFill>
                <a:srgbClr val="444444"/>
              </a:solidFill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r>
              <a:rPr lang="en-GB"/>
              <a:t>To mark, go to Grade – add grade, workflow status, feedback comment</a:t>
            </a:r>
            <a:endParaRPr lang="en-US">
              <a:solidFill>
                <a:srgbClr val="444444"/>
              </a:solidFill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r>
              <a:rPr lang="en-GB"/>
              <a:t>Scroll to bottom of grading panel: Default = Apply Grades and feedback to all students </a:t>
            </a:r>
            <a:r>
              <a:rPr lang="en-GB" b="1"/>
              <a:t>Yes</a:t>
            </a:r>
            <a:endParaRPr lang="en-US">
              <a:solidFill>
                <a:srgbClr val="444444"/>
              </a:solidFill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endParaRPr lang="en-GB">
              <a:solidFill>
                <a:srgbClr val="444444"/>
              </a:solidFill>
            </a:endParaRPr>
          </a:p>
          <a:p>
            <a:pPr marL="742950" lvl="1" indent="-285750">
              <a:spcBef>
                <a:spcPct val="20000"/>
              </a:spcBef>
              <a:buFont typeface="Courier New,monospace"/>
              <a:buChar char="o"/>
            </a:pPr>
            <a:endParaRPr lang="en-GB">
              <a:solidFill>
                <a:srgbClr val="444444"/>
              </a:solidFill>
            </a:endParaRPr>
          </a:p>
          <a:p>
            <a:r>
              <a:rPr lang="en-GB"/>
              <a:t>NOTE: Default setting for 'Apply feedback to Group' - highlight this reverts to Default YES each time you save</a:t>
            </a:r>
            <a:endParaRPr lang="en-US">
              <a:solidFill>
                <a:srgbClr val="444444"/>
              </a:solidFill>
            </a:endParaRPr>
          </a:p>
          <a:p>
            <a:endParaRPr lang="en-GB">
              <a:solidFill>
                <a:srgbClr val="444444"/>
              </a:solidFill>
            </a:endParaRPr>
          </a:p>
          <a:p>
            <a:r>
              <a:rPr lang="en-GB"/>
              <a:t>Can use Grading worksheet for Group submission with individual marks</a:t>
            </a:r>
            <a:endParaRPr lang="en-US">
              <a:solidFill>
                <a:srgbClr val="44444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891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Live demo</a:t>
            </a:r>
          </a:p>
          <a:p>
            <a:endParaRPr lang="en-GB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Go to Course Page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Turn Editing 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Go to Edit Topic (Topic 2)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Restrict Access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/>
              <a:t>Group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/>
              <a:t>Select Cohort Group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/>
              <a:t>Show difference between Displayed or Hidden – choose Hide completely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/>
              <a:t>Save and display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/>
              <a:t>Go to Course page and show condition for Teacher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490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/>
              <a:t>In the forum settings, set the </a:t>
            </a:r>
            <a:r>
              <a:rPr lang="en-GB" sz="1200" b="1"/>
              <a:t>Group mode </a:t>
            </a:r>
            <a:r>
              <a:rPr lang="en-GB" sz="1200"/>
              <a:t>to </a:t>
            </a:r>
            <a:r>
              <a:rPr lang="en-GB" sz="1200" b="1"/>
              <a:t>Separate groups </a:t>
            </a:r>
            <a:r>
              <a:rPr lang="en-GB" sz="1200"/>
              <a:t>or </a:t>
            </a:r>
            <a:r>
              <a:rPr lang="en-GB" sz="1200" b="1"/>
              <a:t>Visible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/>
              <a:t>Select your </a:t>
            </a:r>
            <a:r>
              <a:rPr lang="en-GB" sz="1200" b="1"/>
              <a:t>Grouping </a:t>
            </a:r>
            <a:r>
              <a:rPr lang="en-GB" sz="1200"/>
              <a:t>to link your forum to a set of groups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324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0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Select </a:t>
            </a:r>
            <a:r>
              <a:rPr lang="en-GB" sz="1200" b="1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All participants</a:t>
            </a:r>
            <a:r>
              <a:rPr lang="en-GB" sz="1200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or a </a:t>
            </a:r>
            <a:r>
              <a:rPr lang="en-GB" sz="1200" b="1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group</a:t>
            </a:r>
            <a:r>
              <a:rPr lang="en-GB" sz="1200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to post to students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000000"/>
                </a:solidFill>
                <a:latin typeface="Roboto" panose="02000000000000000000" pitchFamily="2" charset="0"/>
              </a:rPr>
              <a:t>Under </a:t>
            </a:r>
            <a:r>
              <a:rPr lang="en-GB" sz="1200" b="1">
                <a:solidFill>
                  <a:srgbClr val="000000"/>
                </a:solidFill>
                <a:latin typeface="Roboto" panose="02000000000000000000" pitchFamily="2" charset="0"/>
              </a:rPr>
              <a:t>Advanced</a:t>
            </a:r>
            <a:r>
              <a:rPr lang="en-GB" sz="1200">
                <a:solidFill>
                  <a:srgbClr val="000000"/>
                </a:solidFill>
                <a:latin typeface="Roboto" panose="02000000000000000000" pitchFamily="2" charset="0"/>
              </a:rPr>
              <a:t> settings you can </a:t>
            </a:r>
            <a:r>
              <a:rPr lang="en-GB" sz="1200" b="1">
                <a:solidFill>
                  <a:srgbClr val="000000"/>
                </a:solidFill>
                <a:latin typeface="Roboto" panose="02000000000000000000" pitchFamily="2" charset="0"/>
              </a:rPr>
              <a:t>Post a copy to all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000000"/>
                </a:solidFill>
                <a:latin typeface="Roboto" panose="02000000000000000000" pitchFamily="2" charset="0"/>
              </a:rPr>
              <a:t>All students can see your post, but they can only reply </a:t>
            </a:r>
            <a:r>
              <a:rPr lang="en-GB" sz="1200" i="1">
                <a:solidFill>
                  <a:srgbClr val="000000"/>
                </a:solidFill>
                <a:latin typeface="Roboto" panose="02000000000000000000" pitchFamily="2" charset="0"/>
              </a:rPr>
              <a:t>within</a:t>
            </a:r>
            <a:r>
              <a:rPr lang="en-GB" sz="1200">
                <a:solidFill>
                  <a:srgbClr val="000000"/>
                </a:solidFill>
                <a:latin typeface="Roboto" panose="02000000000000000000" pitchFamily="2" charset="0"/>
              </a:rPr>
              <a:t> their groups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096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000000"/>
                </a:solidFill>
                <a:latin typeface="Roboto" panose="02000000000000000000" pitchFamily="2" charset="0"/>
              </a:rPr>
              <a:t>Students can view posts made to All participants (by a Teacher)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000000"/>
                </a:solidFill>
                <a:latin typeface="Roboto" panose="02000000000000000000" pitchFamily="2" charset="0"/>
              </a:rPr>
              <a:t>Students can only make a post </a:t>
            </a:r>
            <a:r>
              <a:rPr lang="en-GB" sz="1200" i="1">
                <a:solidFill>
                  <a:srgbClr val="000000"/>
                </a:solidFill>
                <a:latin typeface="Roboto" panose="02000000000000000000" pitchFamily="2" charset="0"/>
              </a:rPr>
              <a:t>within </a:t>
            </a:r>
            <a:r>
              <a:rPr lang="en-GB" sz="1200">
                <a:solidFill>
                  <a:srgbClr val="000000"/>
                </a:solidFill>
                <a:latin typeface="Roboto" panose="02000000000000000000" pitchFamily="2" charset="0"/>
              </a:rPr>
              <a:t>their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000000"/>
                </a:solidFill>
                <a:latin typeface="Roboto" panose="02000000000000000000" pitchFamily="2" charset="0"/>
              </a:rPr>
              <a:t>Students can reply to discussions within their groups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194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000000"/>
                </a:solidFill>
                <a:latin typeface="Roboto" panose="02000000000000000000" pitchFamily="2" charset="0"/>
              </a:rPr>
              <a:t>Teacher can view discussions by all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000000"/>
                </a:solidFill>
                <a:latin typeface="Roboto" panose="02000000000000000000" pitchFamily="2" charset="0"/>
              </a:rPr>
              <a:t>Teacher can filter by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>
                <a:solidFill>
                  <a:srgbClr val="000000"/>
                </a:solidFill>
                <a:latin typeface="Roboto" panose="02000000000000000000" pitchFamily="2" charset="0"/>
              </a:rPr>
              <a:t>Unread posts are flagged (on Moodle page and within forum)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77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0322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620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0811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3698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5202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1860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08939-18E3-4992-B487-2A0840FEB7A6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331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01174"/>
            <a:ext cx="7772400" cy="1102519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+mj-lt"/>
                <a:cs typeface="HelveticaNeueLT Std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44263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8B2183-1E06-4045-BF6E-2CD4337A3F9C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4E0FCD-117B-FD4B-A08D-F9AA7E2568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2484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Teal)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8644" y="17527"/>
            <a:ext cx="6458155" cy="857250"/>
          </a:xfrm>
        </p:spPr>
        <p:txBody>
          <a:bodyPr>
            <a:normAutofit/>
          </a:bodyPr>
          <a:lstStyle>
            <a:lvl1pPr>
              <a:defRPr sz="36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B2183-1E06-4045-BF6E-2CD4337A3F9C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E0FCD-117B-FD4B-A08D-F9AA7E256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915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T Logo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1394" y="4767263"/>
            <a:ext cx="2133600" cy="27384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E8B2183-1E06-4045-BF6E-2CD4337A3F9C}" type="datetimeFigureOut">
              <a:rPr lang="en-US" smtClean="0"/>
              <a:pPr/>
              <a:t>10/9/2026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7977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224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NeueLT Std Thin"/>
                <a:cs typeface="HelveticaNeueLT Std Thin"/>
              </a:defRPr>
            </a:lvl1pPr>
          </a:lstStyle>
          <a:p>
            <a:fld id="{EE8B2183-1E06-4045-BF6E-2CD4337A3F9C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NeueLT Std Thin"/>
                <a:cs typeface="HelveticaNeueLT Std Thin"/>
              </a:defRPr>
            </a:lvl1pPr>
          </a:lstStyle>
          <a:p>
            <a:fld id="{B84E0FCD-117B-FD4B-A08D-F9AA7E2568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0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</p:sldLayoutIdLst>
  <p:transition>
    <p:fad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Helvetica Neue LT Std 55 Roman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/>
          </a:solidFill>
          <a:latin typeface="HelveticaNeueLT Std Lt"/>
          <a:ea typeface="+mn-ea"/>
          <a:cs typeface="HelveticaNeueLT Std L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/>
          </a:solidFill>
          <a:latin typeface="HelveticaNeueLT Std Lt"/>
          <a:ea typeface="+mn-ea"/>
          <a:cs typeface="HelveticaNeueLT Std L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HelveticaNeueLT Std Lt"/>
          <a:ea typeface="+mn-ea"/>
          <a:cs typeface="HelveticaNeueLT Std L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HelveticaNeueLT Std Lt"/>
          <a:ea typeface="+mn-ea"/>
          <a:cs typeface="HelveticaNeueLT Std L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/>
          </a:solidFill>
          <a:latin typeface="HelveticaNeueLT Std Lt"/>
          <a:ea typeface="+mn-ea"/>
          <a:cs typeface="HelveticaNeueLT Std L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uniofbath.cloud.panopto.eu/Panopto/Pages/Viewer.aspx?id=544438dc-adbe-4a48-bf09-b4dd00d7b40a" TargetMode="External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3.svg"/><Relationship Id="rId4" Type="http://schemas.openxmlformats.org/officeDocument/2006/relationships/image" Target="../media/image9.png"/><Relationship Id="rId9" Type="http://schemas.openxmlformats.org/officeDocument/2006/relationships/hyperlink" Target="https://teachinghub.bath.ac.uk/professional-development/past-events-recordings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hyperlink" Target="https://teachinghub.bath.ac.uk/wp-content/uploads/2025/03/Group-Work-Guide-Version-1.0-March-2025.pdf" TargetMode="External"/><Relationship Id="rId4" Type="http://schemas.openxmlformats.org/officeDocument/2006/relationships/hyperlink" Target="https://teachinghub.bath.ac.uk/guide/level1-reasonable-adjustments/#4-plan-for-inclusive-group-wor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5" Type="http://schemas.openxmlformats.org/officeDocument/2006/relationships/image" Target="../media/image14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hyperlink" Target="mailto:tel@bath.ac.uk" TargetMode="External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9.png"/><Relationship Id="rId12" Type="http://schemas.openxmlformats.org/officeDocument/2006/relationships/hyperlink" Target="https://teachinghub.bath.ac.uk/guide/preparing-to-grade-an-assignment-in-moodle/#marking-a-group-assignment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8.png"/><Relationship Id="rId11" Type="http://schemas.openxmlformats.org/officeDocument/2006/relationships/image" Target="../media/image12.svg"/><Relationship Id="rId5" Type="http://schemas.openxmlformats.org/officeDocument/2006/relationships/image" Target="../media/image17.png"/><Relationship Id="rId10" Type="http://schemas.openxmlformats.org/officeDocument/2006/relationships/hyperlink" Target="https://teachinghub.bath.ac.uk/guide/how-to-create-an-assignment-in-moodle/#how-to-make-a-group-assignment" TargetMode="External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7.xml"/><Relationship Id="rId7" Type="http://schemas.openxmlformats.org/officeDocument/2006/relationships/hyperlink" Target="https://uniofbath.cloud.panopto.eu/Panopto/Pages/Viewer.aspx?id=a5dc1cfa-8ae1-4d26-b6c2-b4b20095648b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2.svg"/><Relationship Id="rId5" Type="http://schemas.openxmlformats.org/officeDocument/2006/relationships/hyperlink" Target="https://docs.moodle.org/405/en/Restrict_access_settings#Restricting_activity_access" TargetMode="External"/><Relationship Id="rId4" Type="http://schemas.openxmlformats.org/officeDocument/2006/relationships/image" Target="../media/image14.jpe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7.png"/><Relationship Id="rId7" Type="http://schemas.openxmlformats.org/officeDocument/2006/relationships/hyperlink" Target="https://uniofbath.cloud.panopto.eu/Panopto/Pages/Viewer.aspx?id=326fe2e0-8318-4819-90c9-b4b000aa4c29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hyperlink" Target="https://docs.moodle.org/405/en/Restrict_access_settings#Restricting_activity_access" TargetMode="External"/><Relationship Id="rId4" Type="http://schemas.openxmlformats.org/officeDocument/2006/relationships/hyperlink" Target="https://teachinghub.bath.ac.uk/guide/moodle-individual-assignment-reassessment-summative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0.png"/><Relationship Id="rId7" Type="http://schemas.openxmlformats.org/officeDocument/2006/relationships/image" Target="../media/image24.png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hyperlink" Target="https://uniofbath.cloud.panopto.eu/Panopto/Pages/Viewer.aspx?id=fa2fe3c5-ce4b-4261-bf41-b4b100e17896" TargetMode="External"/><Relationship Id="rId11" Type="http://schemas.openxmlformats.org/officeDocument/2006/relationships/image" Target="../media/image17.png"/><Relationship Id="rId5" Type="http://schemas.openxmlformats.org/officeDocument/2006/relationships/hyperlink" Target="https://docs.moodle.org/405/en/Using_Forum#Using_groups_with_forums" TargetMode="External"/><Relationship Id="rId10" Type="http://schemas.openxmlformats.org/officeDocument/2006/relationships/image" Target="../media/image18.png"/><Relationship Id="rId4" Type="http://schemas.openxmlformats.org/officeDocument/2006/relationships/image" Target="../media/image28.jpeg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20.png"/><Relationship Id="rId5" Type="http://schemas.openxmlformats.org/officeDocument/2006/relationships/image" Target="../media/image29.jpe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33.jpeg"/><Relationship Id="rId5" Type="http://schemas.openxmlformats.org/officeDocument/2006/relationships/image" Target="../media/image10.png"/><Relationship Id="rId10" Type="http://schemas.openxmlformats.org/officeDocument/2006/relationships/image" Target="../media/image19.png"/><Relationship Id="rId4" Type="http://schemas.openxmlformats.org/officeDocument/2006/relationships/image" Target="../media/image32.jpeg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39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37.jpe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hyperlink" Target="https://teachinghub.bath.ac.uk/professional-development/past-events-recordings/" TargetMode="External"/><Relationship Id="rId4" Type="http://schemas.openxmlformats.org/officeDocument/2006/relationships/hyperlink" Target="https://teachinghub.bath.ac.uk/guide/managing-moodle-groups-and-groupings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cloud.microsoft/Pages/ResponsePage.aspx?id=Ij1-N6FOLUKwrY_MiUBrnmTrxR-6RttPuTbIayi3nPdUNkxLRFZYSEZWUUJBRTNQWDBUNFg0SlJPRy4u&amp;ra4cf89794e21476ebc176da924417260=%22Moodle%20Basics%22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01772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en-GB">
                <a:solidFill>
                  <a:schemeClr val="bg1"/>
                </a:solidFill>
              </a:rPr>
              <a:t>Using Moodle groups for learning and assessment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2D045F-5B09-7F9F-BA4B-2542151538D4}"/>
              </a:ext>
            </a:extLst>
          </p:cNvPr>
          <p:cNvSpPr txBox="1"/>
          <p:nvPr/>
        </p:nvSpPr>
        <p:spPr>
          <a:xfrm>
            <a:off x="353444" y="2655203"/>
            <a:ext cx="4572000" cy="672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en-GB" b="0" i="0">
                <a:solidFill>
                  <a:schemeClr val="bg1"/>
                </a:solidFill>
                <a:effectLst/>
                <a:latin typeface="+mj-lt"/>
              </a:rPr>
              <a:t>Workshop facilitators: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86AE971-3112-1C17-7B15-AD2536144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60327" y="3106801"/>
            <a:ext cx="599910" cy="59991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5DE492A-0709-0934-06BC-67880B079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59951" y="3812422"/>
            <a:ext cx="515380" cy="51538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42F99E9-CF56-3136-CF03-6743D47C6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59951" y="4409222"/>
            <a:ext cx="552574" cy="5525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D7C792-48A9-9046-A3A1-470BF821DADE}"/>
              </a:ext>
            </a:extLst>
          </p:cNvPr>
          <p:cNvSpPr txBox="1"/>
          <p:nvPr/>
        </p:nvSpPr>
        <p:spPr>
          <a:xfrm>
            <a:off x="1020070" y="3461477"/>
            <a:ext cx="4572000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+mj-lt"/>
              </a:rPr>
              <a:t>Rachel Applegate</a:t>
            </a:r>
            <a:endParaRPr lang="en-US">
              <a:solidFill>
                <a:schemeClr val="bg1"/>
              </a:solidFill>
              <a:latin typeface="+mj-lt"/>
              <a:cs typeface="Arial"/>
            </a:endParaRPr>
          </a:p>
          <a:p>
            <a:endParaRPr lang="en-GB">
              <a:solidFill>
                <a:schemeClr val="bg1"/>
              </a:solidFill>
              <a:latin typeface="+mj-lt"/>
              <a:cs typeface="Arial"/>
            </a:endParaRPr>
          </a:p>
          <a:p>
            <a:endParaRPr lang="en-GB">
              <a:solidFill>
                <a:schemeClr val="bg1"/>
              </a:solidFill>
              <a:latin typeface="+mj-lt"/>
              <a:cs typeface="Arial"/>
            </a:endParaRPr>
          </a:p>
          <a:p>
            <a:r>
              <a:rPr lang="en-GB" b="0" i="0">
                <a:solidFill>
                  <a:schemeClr val="bg1"/>
                </a:solidFill>
                <a:effectLst/>
                <a:latin typeface="+mj-lt"/>
              </a:rPr>
              <a:t>Lynn Cheong-White</a:t>
            </a:r>
            <a:endParaRPr lang="en-GB">
              <a:solidFill>
                <a:schemeClr val="bg1"/>
              </a:solidFill>
              <a:cs typeface="Arial"/>
            </a:endParaRPr>
          </a:p>
          <a:p>
            <a:endParaRPr lang="en-GB" b="0" i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CAA321-327B-A867-A31D-D423D229D16E}"/>
              </a:ext>
            </a:extLst>
          </p:cNvPr>
          <p:cNvSpPr txBox="1"/>
          <p:nvPr/>
        </p:nvSpPr>
        <p:spPr>
          <a:xfrm>
            <a:off x="6587131" y="3126140"/>
            <a:ext cx="2499798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>
                <a:solidFill>
                  <a:schemeClr val="bg1"/>
                </a:solidFill>
                <a:cs typeface="Arial"/>
              </a:rPr>
              <a:t>Please visit Learning &amp; Teaching Hub Past Events for a recording.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BBFC24-5540-CF9A-C91E-347F22D600D9}"/>
              </a:ext>
            </a:extLst>
          </p:cNvPr>
          <p:cNvSpPr txBox="1"/>
          <p:nvPr/>
        </p:nvSpPr>
        <p:spPr>
          <a:xfrm>
            <a:off x="6560237" y="3991479"/>
            <a:ext cx="22084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tel@bath.ac.uk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E5CBC6-A3F9-AB84-AC16-07BD175B5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298" y="3267831"/>
            <a:ext cx="885772" cy="88577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824936B-DAE7-AA74-A7D4-C64EDE72A9C7}"/>
              </a:ext>
            </a:extLst>
          </p:cNvPr>
          <p:cNvSpPr txBox="1"/>
          <p:nvPr/>
        </p:nvSpPr>
        <p:spPr>
          <a:xfrm>
            <a:off x="6587131" y="4533856"/>
            <a:ext cx="23180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teachinghub.bath.ac.uk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975611-7F24-6A81-E454-3F064340E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901"/>
          <a:stretch>
            <a:fillRect/>
          </a:stretch>
        </p:blipFill>
        <p:spPr>
          <a:xfrm>
            <a:off x="174014" y="4199060"/>
            <a:ext cx="809625" cy="8117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638466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F859F-ED2B-07AF-FA93-145AED7AF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/>
              <a:t>Session Overview</a:t>
            </a:r>
            <a:endParaRPr lang="en-GB">
              <a:solidFill>
                <a:srgbClr val="000000"/>
              </a:solidFill>
              <a:cs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20D9B1-0E8B-B434-8036-DF14171EE3C1}"/>
              </a:ext>
            </a:extLst>
          </p:cNvPr>
          <p:cNvSpPr txBox="1"/>
          <p:nvPr/>
        </p:nvSpPr>
        <p:spPr>
          <a:xfrm>
            <a:off x="565798" y="985139"/>
            <a:ext cx="6063952" cy="3293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1200"/>
              </a:spcAft>
              <a:buFont typeface="Arial"/>
              <a:buChar char="•"/>
            </a:pPr>
            <a:r>
              <a:rPr lang="en-GB" sz="2800"/>
              <a:t>Preparing for group work</a:t>
            </a:r>
            <a:endParaRPr lang="en-US" sz="2800">
              <a:cs typeface="Arial" panose="020B0604020202020204"/>
            </a:endParaRPr>
          </a:p>
          <a:p>
            <a:pPr marL="285750" indent="-285750">
              <a:spcAft>
                <a:spcPts val="1200"/>
              </a:spcAft>
              <a:buFont typeface="Arial"/>
              <a:buChar char="•"/>
            </a:pPr>
            <a:r>
              <a:rPr lang="en-GB" sz="2800"/>
              <a:t>Using groups and groupings in an assignment</a:t>
            </a:r>
            <a:endParaRPr lang="en-US" sz="2800">
              <a:cs typeface="Arial"/>
            </a:endParaRPr>
          </a:p>
          <a:p>
            <a:pPr marL="914400" lvl="1" indent="-457200">
              <a:spcAft>
                <a:spcPts val="1200"/>
              </a:spcAft>
              <a:buFont typeface="Courier New"/>
              <a:buChar char="o"/>
            </a:pPr>
            <a:r>
              <a:rPr lang="en-GB" sz="2800"/>
              <a:t>Group Peer Evaluation </a:t>
            </a:r>
            <a:endParaRPr lang="en-GB" sz="2800">
              <a:cs typeface="Arial" panose="020B0604020202020204"/>
            </a:endParaRPr>
          </a:p>
          <a:p>
            <a:pPr marL="285750" indent="-285750">
              <a:spcAft>
                <a:spcPts val="1200"/>
              </a:spcAft>
              <a:buFont typeface="Arial"/>
              <a:buChar char="•"/>
            </a:pPr>
            <a:r>
              <a:rPr lang="en-GB" sz="2800"/>
              <a:t>Setting up restrictions with groups</a:t>
            </a:r>
            <a:endParaRPr lang="en-GB" sz="2800">
              <a:cs typeface="Arial" panose="020B0604020202020204"/>
            </a:endParaRPr>
          </a:p>
          <a:p>
            <a:pPr marL="285750" indent="-285750">
              <a:spcAft>
                <a:spcPts val="1200"/>
              </a:spcAft>
              <a:buFont typeface="Arial"/>
              <a:buChar char="•"/>
            </a:pPr>
            <a:r>
              <a:rPr lang="en-GB" sz="2800"/>
              <a:t>Using groups with forums</a:t>
            </a:r>
            <a:endParaRPr lang="en-GB" sz="2800">
              <a:cs typeface="Arial"/>
            </a:endParaRPr>
          </a:p>
        </p:txBody>
      </p:sp>
      <p:pic>
        <p:nvPicPr>
          <p:cNvPr id="3" name="Picture 2" descr="Moodle assignment icon.">
            <a:extLst>
              <a:ext uri="{FF2B5EF4-FFF2-40B4-BE49-F238E27FC236}">
                <a16:creationId xmlns:a16="http://schemas.microsoft.com/office/drawing/2014/main" id="{58B55124-ED56-12C3-D2EC-04FA298C1C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11" r="6511"/>
          <a:stretch/>
        </p:blipFill>
        <p:spPr>
          <a:xfrm>
            <a:off x="6771404" y="1674073"/>
            <a:ext cx="884687" cy="1043678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pic>
        <p:nvPicPr>
          <p:cNvPr id="4" name="Picture 3" descr="Moodle forum icon.">
            <a:extLst>
              <a:ext uri="{FF2B5EF4-FFF2-40B4-BE49-F238E27FC236}">
                <a16:creationId xmlns:a16="http://schemas.microsoft.com/office/drawing/2014/main" id="{01249DC5-2FD2-10E8-3940-C8237EAF6D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1226" y="3616673"/>
            <a:ext cx="884465" cy="1010816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pic>
        <p:nvPicPr>
          <p:cNvPr id="9" name="Picture 8" descr="Moodle group peer evaluation icon.">
            <a:extLst>
              <a:ext uri="{FF2B5EF4-FFF2-40B4-BE49-F238E27FC236}">
                <a16:creationId xmlns:a16="http://schemas.microsoft.com/office/drawing/2014/main" id="{C0259C1C-54AE-7ACC-C5EC-0BF675260B4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01" b="501"/>
          <a:stretch/>
        </p:blipFill>
        <p:spPr>
          <a:xfrm>
            <a:off x="7911881" y="1674072"/>
            <a:ext cx="884687" cy="1043678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pic>
        <p:nvPicPr>
          <p:cNvPr id="8" name="Graphic 7" descr="Information with solid fill">
            <a:extLst>
              <a:ext uri="{FF2B5EF4-FFF2-40B4-BE49-F238E27FC236}">
                <a16:creationId xmlns:a16="http://schemas.microsoft.com/office/drawing/2014/main" id="{8316A18A-6ECC-B546-D607-901401223B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69991" y="2677543"/>
            <a:ext cx="383736" cy="3284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B42C21-954E-5945-FE75-15FB45BC7893}"/>
              </a:ext>
            </a:extLst>
          </p:cNvPr>
          <p:cNvSpPr txBox="1"/>
          <p:nvPr/>
        </p:nvSpPr>
        <p:spPr>
          <a:xfrm>
            <a:off x="713675" y="4718538"/>
            <a:ext cx="817291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400" b="0" i="0" u="none" strike="noStrike" baseline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Recap: Creating and housekeeping </a:t>
            </a:r>
            <a:r>
              <a:rPr lang="en-GB" sz="1400" b="0" i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  <a:r>
              <a:rPr lang="en-GB" sz="1400" b="0" i="0" u="none" strike="noStrike" baseline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Moodle groups and groupings</a:t>
            </a:r>
            <a:r>
              <a:rPr lang="en-GB" sz="140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 </a:t>
            </a:r>
            <a:r>
              <a:rPr lang="en-GB" sz="1400">
                <a:solidFill>
                  <a:srgbClr val="000000"/>
                </a:solidFill>
                <a:latin typeface="Arial"/>
                <a:ea typeface="Segoe UI"/>
                <a:cs typeface="Segoe UI"/>
                <a:hlinkClick r:id="rId8"/>
              </a:rPr>
              <a:t>recording</a:t>
            </a:r>
            <a:r>
              <a:rPr lang="en-GB" sz="140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 – see also </a:t>
            </a:r>
            <a:r>
              <a:rPr lang="en-GB" sz="1400">
                <a:solidFill>
                  <a:srgbClr val="000000"/>
                </a:solidFill>
                <a:latin typeface="Arial"/>
                <a:ea typeface="Segoe UI"/>
                <a:cs typeface="Segoe UI"/>
                <a:hlinkClick r:id="rId9"/>
              </a:rPr>
              <a:t>Past events</a:t>
            </a:r>
            <a:r>
              <a:rPr lang="en-GB" sz="1400" b="0" i="0" u="none" strike="noStrike" baseline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 </a:t>
            </a:r>
            <a:endParaRPr lang="en-US" sz="1400">
              <a:highlight>
                <a:srgbClr val="FFFF00"/>
              </a:highlight>
              <a:cs typeface="Arial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8156E64-F759-5213-6240-B4A109690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6236" y="4532434"/>
            <a:ext cx="533401" cy="5260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388487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2D545-66DD-5B17-8295-4F4257840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652C6-69C6-C50E-0193-4F393EE18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/>
              <a:t>Preparing for group work</a:t>
            </a:r>
            <a:endParaRPr lang="en-US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ECB26183-C8A2-29FA-8A23-C40AE41A9FBA}"/>
              </a:ext>
            </a:extLst>
          </p:cNvPr>
          <p:cNvSpPr txBox="1"/>
          <p:nvPr/>
        </p:nvSpPr>
        <p:spPr>
          <a:xfrm>
            <a:off x="644412" y="4306768"/>
            <a:ext cx="7848600" cy="646331"/>
          </a:xfrm>
          <a:prstGeom prst="rect">
            <a:avLst/>
          </a:prstGeom>
          <a:solidFill>
            <a:schemeClr val="accent6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hlinkClick r:id="rId4"/>
              </a:rPr>
              <a:t>Reasonable Adjustment L1</a:t>
            </a:r>
            <a:r>
              <a:rPr lang="en-GB"/>
              <a:t> – A key part in successful groupwork. Find out more recommendations to productive groupwork in our </a:t>
            </a:r>
            <a:r>
              <a:rPr lang="en-GB">
                <a:hlinkClick r:id="rId5"/>
              </a:rPr>
              <a:t>Groupwork Guide</a:t>
            </a:r>
            <a:r>
              <a:rPr lang="en-GB"/>
              <a:t>. </a:t>
            </a:r>
            <a:endParaRPr lang="en-GB"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987166-CC96-D9F7-D825-B89D4E805BDF}"/>
              </a:ext>
            </a:extLst>
          </p:cNvPr>
          <p:cNvSpPr txBox="1"/>
          <p:nvPr/>
        </p:nvSpPr>
        <p:spPr>
          <a:xfrm>
            <a:off x="646451" y="969676"/>
            <a:ext cx="8516286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0" i="0">
                <a:solidFill>
                  <a:srgbClr val="000000"/>
                </a:solidFill>
                <a:latin typeface="Arial"/>
                <a:ea typeface="Roboto"/>
                <a:cs typeface="Arial"/>
              </a:rPr>
              <a:t>Ensure group assessment tasks include a </a:t>
            </a:r>
            <a:r>
              <a:rPr lang="en-US" sz="2800" b="1" i="0">
                <a:solidFill>
                  <a:srgbClr val="000000"/>
                </a:solidFill>
                <a:latin typeface="Arial"/>
                <a:ea typeface="Roboto"/>
                <a:cs typeface="Arial"/>
              </a:rPr>
              <a:t>clear explanation</a:t>
            </a:r>
            <a:r>
              <a:rPr lang="en-US" sz="2800" b="0" i="0">
                <a:solidFill>
                  <a:srgbClr val="000000"/>
                </a:solidFill>
                <a:latin typeface="Arial"/>
                <a:ea typeface="Roboto"/>
                <a:cs typeface="Arial"/>
              </a:rPr>
              <a:t> of: </a:t>
            </a:r>
            <a:endParaRPr lang="en-US">
              <a:solidFill>
                <a:srgbClr val="000000"/>
              </a:solidFill>
              <a:latin typeface="Arial"/>
              <a:ea typeface="Roboto"/>
              <a:cs typeface="Arial"/>
            </a:endParaRPr>
          </a:p>
          <a:p>
            <a:pPr marL="457200" indent="-457200" algn="l">
              <a:spcAft>
                <a:spcPts val="1200"/>
              </a:spcAft>
              <a:buFont typeface="Arial"/>
              <a:buChar char="•"/>
            </a:pPr>
            <a:r>
              <a:rPr lang="en-US" sz="2800" b="0" i="0">
                <a:solidFill>
                  <a:srgbClr val="000000"/>
                </a:solidFill>
                <a:latin typeface="Arial"/>
                <a:ea typeface="Roboto"/>
                <a:cs typeface="Arial"/>
              </a:rPr>
              <a:t>the purpose of group work</a:t>
            </a:r>
            <a:endParaRPr lang="en-US" b="0" i="0">
              <a:solidFill>
                <a:srgbClr val="000000"/>
              </a:solidFill>
              <a:latin typeface="Arial"/>
              <a:ea typeface="Roboto"/>
              <a:cs typeface="Arial"/>
            </a:endParaRPr>
          </a:p>
          <a:p>
            <a:pPr marL="457200" indent="-457200" algn="l">
              <a:spcAft>
                <a:spcPts val="1200"/>
              </a:spcAft>
              <a:buFont typeface="Arial"/>
              <a:buChar char="•"/>
            </a:pPr>
            <a:r>
              <a:rPr lang="en-US" sz="2800" b="0" i="0">
                <a:solidFill>
                  <a:srgbClr val="000000"/>
                </a:solidFill>
                <a:latin typeface="Arial"/>
                <a:ea typeface="Roboto"/>
                <a:cs typeface="Arial"/>
              </a:rPr>
              <a:t>expectations around collaboration</a:t>
            </a:r>
            <a:endParaRPr lang="en-US" b="0" i="0">
              <a:solidFill>
                <a:srgbClr val="000000"/>
              </a:solidFill>
              <a:latin typeface="Arial"/>
              <a:ea typeface="Roboto"/>
              <a:cs typeface="Arial"/>
            </a:endParaRPr>
          </a:p>
          <a:p>
            <a:pPr marL="457200" indent="-457200" algn="l">
              <a:spcAft>
                <a:spcPts val="1200"/>
              </a:spcAft>
              <a:buFont typeface="Arial"/>
              <a:buChar char="•"/>
            </a:pPr>
            <a:r>
              <a:rPr lang="en-US" sz="2800" b="0" i="0">
                <a:solidFill>
                  <a:srgbClr val="000000"/>
                </a:solidFill>
                <a:latin typeface="Arial"/>
                <a:ea typeface="Roboto"/>
                <a:cs typeface="Arial"/>
              </a:rPr>
              <a:t>how individual and group contributions will be </a:t>
            </a:r>
            <a:r>
              <a:rPr lang="en-US" sz="2800" b="0" i="0" err="1">
                <a:solidFill>
                  <a:srgbClr val="000000"/>
                </a:solidFill>
                <a:latin typeface="Arial"/>
                <a:ea typeface="Roboto"/>
                <a:cs typeface="Arial"/>
              </a:rPr>
              <a:t>recognised</a:t>
            </a:r>
            <a:r>
              <a:rPr lang="en-US" sz="2800" b="0" i="0">
                <a:solidFill>
                  <a:srgbClr val="000000"/>
                </a:solidFill>
                <a:latin typeface="Arial"/>
                <a:ea typeface="Roboto"/>
                <a:cs typeface="Arial"/>
              </a:rPr>
              <a:t> or assessed</a:t>
            </a:r>
            <a:endParaRPr lang="en-US" b="0" i="0">
              <a:solidFill>
                <a:srgbClr val="000000"/>
              </a:solidFill>
              <a:latin typeface="Arial"/>
              <a:ea typeface="Roboto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643592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B275D-2421-BD97-1287-3CE82C371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0FD54-7F36-A80E-2901-BC268B28F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/>
              <a:t>Demonstrations</a:t>
            </a:r>
            <a:endParaRPr lang="en-GB"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3420A1-70DE-0D57-7E2C-32C24DD95600}"/>
              </a:ext>
            </a:extLst>
          </p:cNvPr>
          <p:cNvSpPr txBox="1"/>
          <p:nvPr/>
        </p:nvSpPr>
        <p:spPr>
          <a:xfrm>
            <a:off x="90081" y="881843"/>
            <a:ext cx="4658625" cy="43150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lang="en-GB" sz="2800"/>
              <a:t>DEMO 1: Using groups and groupings in an assignment</a:t>
            </a:r>
            <a:endParaRPr lang="en-US" sz="2800">
              <a:cs typeface="Arial" panose="020B0604020202020204"/>
            </a:endParaRP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endParaRPr lang="en-GB" sz="2800"/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lang="en-GB" sz="2800"/>
              <a:t>DEMO 2: Setting up restrictions with groups</a:t>
            </a:r>
            <a:endParaRPr lang="en-GB" sz="2800">
              <a:cs typeface="Arial"/>
            </a:endParaRPr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endParaRPr lang="en-GB" sz="2800"/>
          </a:p>
          <a:p>
            <a:pPr marL="285750" indent="-285750">
              <a:spcBef>
                <a:spcPct val="20000"/>
              </a:spcBef>
              <a:buFont typeface="Arial"/>
              <a:buChar char="•"/>
            </a:pPr>
            <a:r>
              <a:rPr lang="en-GB" sz="2800"/>
              <a:t>DEMO 3: Using groups with forums</a:t>
            </a:r>
            <a:endParaRPr lang="en-GB" sz="2800"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164285-4E76-C9FE-0425-474099FD1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11" r="6511"/>
          <a:stretch/>
        </p:blipFill>
        <p:spPr>
          <a:xfrm>
            <a:off x="4747732" y="1117587"/>
            <a:ext cx="884687" cy="1043678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6843E1-4E39-DFBE-5176-1E6D6291A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5516" y="2571750"/>
            <a:ext cx="885484" cy="1038225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1513BE-D6AC-A8B9-9813-0D7E04748B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6535" y="3919904"/>
            <a:ext cx="884465" cy="1010816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52C535A6-4B73-BB8D-A016-0D822F097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73211" y="1299149"/>
            <a:ext cx="2798298" cy="691329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Focus today</a:t>
            </a: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537F53D6-09F8-1C87-92C8-4474C26D2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73211" y="2826919"/>
            <a:ext cx="2798298" cy="691329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Brief spotlight</a:t>
            </a:r>
          </a:p>
        </p:txBody>
      </p:sp>
      <p:sp>
        <p:nvSpPr>
          <p:cNvPr id="21" name="Arrow: Left 20">
            <a:extLst>
              <a:ext uri="{FF2B5EF4-FFF2-40B4-BE49-F238E27FC236}">
                <a16:creationId xmlns:a16="http://schemas.microsoft.com/office/drawing/2014/main" id="{B1132BAB-095A-4F28-045C-939BFB0AF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73211" y="4154674"/>
            <a:ext cx="2798298" cy="691329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/>
              <a:t>Brief spotlight</a:t>
            </a:r>
            <a:endParaRPr lang="en-GB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08994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46CE8-C294-7C80-F45C-038456EC5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FDF42-B1B2-A44F-D4BA-A22395B2D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/>
              <a:t>Groups and Groupings in Moodle Assignment: Scenarios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18579C-3AE2-AAD7-D663-413B590D47D9}"/>
              </a:ext>
            </a:extLst>
          </p:cNvPr>
          <p:cNvSpPr txBox="1"/>
          <p:nvPr/>
        </p:nvSpPr>
        <p:spPr>
          <a:xfrm>
            <a:off x="473922" y="872629"/>
            <a:ext cx="7664428" cy="34470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>
                <a:solidFill>
                  <a:srgbClr val="000000"/>
                </a:solidFill>
                <a:latin typeface="Arial"/>
                <a:ea typeface="Roboto"/>
                <a:cs typeface="Arial"/>
              </a:rPr>
              <a:t>Some example scenarios</a:t>
            </a:r>
            <a:endParaRPr lang="en-US" sz="2800">
              <a:cs typeface="Arial" panose="020B0604020202020204"/>
            </a:endParaRPr>
          </a:p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Roboto"/>
                <a:cs typeface="Arial"/>
              </a:rPr>
              <a:t>Students work in a group, and make an individual submission</a:t>
            </a:r>
            <a:endParaRPr lang="en-US"/>
          </a:p>
          <a:p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ea typeface="Roboto"/>
                <a:cs typeface="Arial"/>
              </a:rPr>
              <a:t>Students work in a group, and make a group submission</a:t>
            </a:r>
          </a:p>
          <a:p>
            <a:pPr marL="914400" lvl="1" indent="-457200">
              <a:spcAft>
                <a:spcPts val="1200"/>
              </a:spcAft>
              <a:buFont typeface="Courier New"/>
              <a:buChar char="o"/>
            </a:pPr>
            <a:r>
              <a:rPr lang="en-US" sz="2000">
                <a:ea typeface="Roboto"/>
                <a:cs typeface="Arial" panose="020B0604020202020204"/>
              </a:rPr>
              <a:t>Students receive a group mark for their submission</a:t>
            </a:r>
          </a:p>
          <a:p>
            <a:pPr marL="914400" lvl="1" indent="-457200">
              <a:spcAft>
                <a:spcPts val="1200"/>
              </a:spcAft>
              <a:buFont typeface="Courier New,monospace"/>
              <a:buChar char="o"/>
            </a:pPr>
            <a:r>
              <a:rPr lang="en-US" sz="2000">
                <a:ea typeface="Roboto"/>
                <a:cs typeface="Arial" panose="020B0604020202020204"/>
              </a:rPr>
              <a:t>Students complete a Group Peer Review activity to evaluate peer contribution to groupwork, and receive a peer weighted mark</a:t>
            </a:r>
          </a:p>
          <a:p>
            <a:pPr marL="914400" lvl="1" indent="-457200">
              <a:spcAft>
                <a:spcPts val="1200"/>
              </a:spcAft>
              <a:buFont typeface="Courier New"/>
              <a:buChar char="o"/>
            </a:pPr>
            <a:r>
              <a:rPr lang="en-US" sz="2000">
                <a:ea typeface="Roboto"/>
                <a:cs typeface="Arial" panose="020B0604020202020204"/>
              </a:rPr>
              <a:t>Students receive an individual mark for their submission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962FF75-1882-92E4-FC01-3D22DB690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2939" y="4425635"/>
            <a:ext cx="526074" cy="5260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8BF776-49BC-89EF-B4BA-EDB10949A48B}"/>
              </a:ext>
            </a:extLst>
          </p:cNvPr>
          <p:cNvSpPr txBox="1"/>
          <p:nvPr/>
        </p:nvSpPr>
        <p:spPr>
          <a:xfrm>
            <a:off x="947746" y="4318954"/>
            <a:ext cx="752475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400">
                <a:solidFill>
                  <a:srgbClr val="000000"/>
                </a:solidFill>
                <a:latin typeface="Arial"/>
                <a:cs typeface="Segoe UI"/>
              </a:rPr>
              <a:t>Moodle Assignment and Group Peer Review give options for different scenarios. You can also use features such as Ranged Rubrics or Marking Guides to help with marking.</a:t>
            </a:r>
            <a:endParaRPr lang="en-US">
              <a:solidFill>
                <a:srgbClr val="000000"/>
              </a:solidFill>
              <a:latin typeface="Arial"/>
              <a:cs typeface="Arial" panose="020B0604020202020204"/>
            </a:endParaRPr>
          </a:p>
          <a:p>
            <a:r>
              <a:rPr lang="en-GB" sz="1400">
                <a:solidFill>
                  <a:srgbClr val="000000"/>
                </a:solidFill>
                <a:latin typeface="Arial"/>
                <a:cs typeface="Segoe UI"/>
              </a:rPr>
              <a:t>Contact TEL Team (</a:t>
            </a:r>
            <a:r>
              <a:rPr lang="en-GB" sz="1400">
                <a:solidFill>
                  <a:srgbClr val="000000"/>
                </a:solidFill>
                <a:latin typeface="Arial"/>
                <a:cs typeface="Segoe UI"/>
                <a:hlinkClick r:id="rId5"/>
              </a:rPr>
              <a:t>tel@bath.ac.uk</a:t>
            </a:r>
            <a:r>
              <a:rPr lang="en-GB" sz="1400">
                <a:solidFill>
                  <a:srgbClr val="000000"/>
                </a:solidFill>
                <a:latin typeface="Arial"/>
                <a:cs typeface="Segoe UI"/>
              </a:rPr>
              <a:t>) to help choose the best settings for your assessment</a:t>
            </a:r>
            <a:endParaRPr lang="en-US">
              <a:cs typeface="Arial"/>
            </a:endParaRP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BBEE0275-CF83-1E53-EF48-71848D20B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64616" y="1729879"/>
            <a:ext cx="1547468" cy="1262828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Focus today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351DC0-7D49-0A68-62C7-DA5F6F58A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139" y="1909673"/>
            <a:ext cx="7017588" cy="9144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933239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56E40-7FA4-54CB-2313-09639F36A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/>
              <a:t>Groups and Groupings in Moodle Assignment: Overview &amp; Demo 1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5A942D2-3086-1447-1C69-3827A2F44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3296" y="1000819"/>
            <a:ext cx="467909" cy="66182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23F8EE2-0633-90B0-8F48-32F37ED86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5387" y="991450"/>
            <a:ext cx="467909" cy="66182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6EE40F2-E83E-C049-676A-D2FC92BF1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3826" y="2681267"/>
            <a:ext cx="467909" cy="66182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E5E03E4-65AE-38E9-69BB-318E14E51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2368" y="2709373"/>
            <a:ext cx="467908" cy="64308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FCB787A-FED1-6217-8580-CFCD1E918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652621" y="1771451"/>
            <a:ext cx="1018227" cy="369332"/>
          </a:xfrm>
          <a:prstGeom prst="rect">
            <a:avLst/>
          </a:prstGeom>
          <a:solidFill>
            <a:srgbClr val="92CEC8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/>
              <a:t>Group 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3E5956-781C-F104-4BC1-3A30D40C1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652621" y="3582327"/>
            <a:ext cx="1018227" cy="369332"/>
          </a:xfrm>
          <a:prstGeom prst="rect">
            <a:avLst/>
          </a:prstGeom>
          <a:solidFill>
            <a:srgbClr val="92CEC8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/>
              <a:t>Group 2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6D23069-BFF2-6F7A-DCA0-C8392BE36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9635" y="1700623"/>
            <a:ext cx="1842811" cy="1824643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Grouping</a:t>
            </a:r>
          </a:p>
        </p:txBody>
      </p:sp>
      <p:pic>
        <p:nvPicPr>
          <p:cNvPr id="39" name="Picture 38" descr="Infographic depicting how groupings are used to bring the correct groups into a Moodle assignment.">
            <a:extLst>
              <a:ext uri="{FF2B5EF4-FFF2-40B4-BE49-F238E27FC236}">
                <a16:creationId xmlns:a16="http://schemas.microsoft.com/office/drawing/2014/main" id="{127AB0D6-1EB7-239C-BE7D-49A4D016898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376" r="7376"/>
          <a:stretch/>
        </p:blipFill>
        <p:spPr>
          <a:xfrm>
            <a:off x="4882068" y="1821309"/>
            <a:ext cx="1142783" cy="1375515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sp>
        <p:nvSpPr>
          <p:cNvPr id="41" name="Arrow: Down 40">
            <a:extLst>
              <a:ext uri="{FF2B5EF4-FFF2-40B4-BE49-F238E27FC236}">
                <a16:creationId xmlns:a16="http://schemas.microsoft.com/office/drawing/2014/main" id="{FF36A939-9FEA-55EA-2106-C9A587C09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060000">
            <a:off x="4054026" y="1097952"/>
            <a:ext cx="279504" cy="1429843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Arrow: Down 41">
            <a:extLst>
              <a:ext uri="{FF2B5EF4-FFF2-40B4-BE49-F238E27FC236}">
                <a16:creationId xmlns:a16="http://schemas.microsoft.com/office/drawing/2014/main" id="{10FD064C-6CD8-C42A-6762-351DCD04C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4820000">
            <a:off x="4049500" y="2154175"/>
            <a:ext cx="261071" cy="1439060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7C0E5DD5-387E-15DB-581A-E8E81A92B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1113" y="978180"/>
            <a:ext cx="957766" cy="13546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576F93C-0B87-E4E8-98A0-48B55A15F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7804" y="4224461"/>
            <a:ext cx="2716871" cy="755242"/>
            <a:chOff x="245279" y="3587379"/>
            <a:chExt cx="2716871" cy="75524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EBE0ECE-CA36-0ADE-A07E-788111E440E6}"/>
                </a:ext>
              </a:extLst>
            </p:cNvPr>
            <p:cNvSpPr/>
            <p:nvPr/>
          </p:nvSpPr>
          <p:spPr>
            <a:xfrm>
              <a:off x="245279" y="3587379"/>
              <a:ext cx="2716871" cy="75524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58AB418-6C17-A4C4-6FEC-3389E0C4828A}"/>
                </a:ext>
              </a:extLst>
            </p:cNvPr>
            <p:cNvSpPr txBox="1"/>
            <p:nvPr/>
          </p:nvSpPr>
          <p:spPr>
            <a:xfrm>
              <a:off x="1152898" y="3703626"/>
              <a:ext cx="1698151" cy="52322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sz="1400">
                  <a:hlinkClick r:id="rId10"/>
                </a:rPr>
                <a:t>How to create a group assignment</a:t>
              </a:r>
            </a:p>
          </p:txBody>
        </p:sp>
        <p:pic>
          <p:nvPicPr>
            <p:cNvPr id="6" name="Graphic 5" descr="Information with solid fill">
              <a:extLst>
                <a:ext uri="{FF2B5EF4-FFF2-40B4-BE49-F238E27FC236}">
                  <a16:creationId xmlns:a16="http://schemas.microsoft.com/office/drawing/2014/main" id="{F4F4E3E0-91EF-4CA2-BD4D-ADE83ACD180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36278" y="3766757"/>
              <a:ext cx="471718" cy="399889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759A380-94E8-7683-AA54-6AD4E63C4C1C}"/>
              </a:ext>
            </a:extLst>
          </p:cNvPr>
          <p:cNvSpPr txBox="1"/>
          <p:nvPr/>
        </p:nvSpPr>
        <p:spPr>
          <a:xfrm>
            <a:off x="6690263" y="2529903"/>
            <a:ext cx="2149413" cy="2031325"/>
          </a:xfrm>
          <a:prstGeom prst="rect">
            <a:avLst/>
          </a:prstGeom>
          <a:solidFill>
            <a:srgbClr val="92CEC8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>
                <a:cs typeface="Arial"/>
              </a:rPr>
              <a:t>Teacher</a:t>
            </a:r>
            <a:endParaRPr lang="en-US"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GB">
                <a:cs typeface="Arial"/>
              </a:rPr>
              <a:t>Adds marks and / or feedback</a:t>
            </a:r>
            <a:endParaRPr lang="en-US">
              <a:cs typeface="Arial"/>
            </a:endParaRPr>
          </a:p>
          <a:p>
            <a:endParaRPr lang="en-GB"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GB">
                <a:cs typeface="Arial"/>
              </a:rPr>
              <a:t>Apply to entire Group or individuals*</a:t>
            </a:r>
            <a:endParaRPr lang="en-US">
              <a:cs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234BEC-31E1-2E84-CACD-166D20EEB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093409" y="4215091"/>
            <a:ext cx="2651290" cy="764610"/>
            <a:chOff x="3093409" y="4215091"/>
            <a:chExt cx="2651290" cy="76461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76E14C3-5333-86C8-44D8-8BDA606510CD}"/>
                </a:ext>
              </a:extLst>
            </p:cNvPr>
            <p:cNvSpPr/>
            <p:nvPr/>
          </p:nvSpPr>
          <p:spPr>
            <a:xfrm>
              <a:off x="3093409" y="4215091"/>
              <a:ext cx="2651290" cy="76461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990893B-13D8-9C79-2F5F-7EFCAC771728}"/>
                </a:ext>
              </a:extLst>
            </p:cNvPr>
            <p:cNvSpPr txBox="1"/>
            <p:nvPr/>
          </p:nvSpPr>
          <p:spPr>
            <a:xfrm>
              <a:off x="4019766" y="4368813"/>
              <a:ext cx="1698151" cy="52322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sz="1400">
                  <a:cs typeface="Arial" panose="020B0604020202020204"/>
                  <a:hlinkClick r:id="rId12"/>
                </a:rPr>
                <a:t>Marking a group assignment</a:t>
              </a:r>
              <a:endParaRPr lang="en-GB" sz="1400">
                <a:cs typeface="Arial" panose="020B0604020202020204"/>
              </a:endParaRPr>
            </a:p>
          </p:txBody>
        </p:sp>
        <p:pic>
          <p:nvPicPr>
            <p:cNvPr id="12" name="Graphic 11" descr="Information with solid fill">
              <a:extLst>
                <a:ext uri="{FF2B5EF4-FFF2-40B4-BE49-F238E27FC236}">
                  <a16:creationId xmlns:a16="http://schemas.microsoft.com/office/drawing/2014/main" id="{69436042-92EB-E4B9-3251-825B97B3374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275039" y="4403837"/>
              <a:ext cx="471718" cy="399889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6996441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2AFF3-5921-89C2-5FDF-D241C5A0D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054" y="-1209"/>
            <a:ext cx="7067130" cy="875986"/>
          </a:xfrm>
        </p:spPr>
        <p:txBody>
          <a:bodyPr>
            <a:normAutofit fontScale="90000"/>
          </a:bodyPr>
          <a:lstStyle/>
          <a:p>
            <a:r>
              <a:rPr lang="en-GB">
                <a:cs typeface="Arial"/>
              </a:rPr>
              <a:t>Checking your Group assignment (1)</a:t>
            </a:r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CC4437-C35C-BF73-6559-DABE8806629D}"/>
              </a:ext>
            </a:extLst>
          </p:cNvPr>
          <p:cNvSpPr txBox="1"/>
          <p:nvPr/>
        </p:nvSpPr>
        <p:spPr>
          <a:xfrm>
            <a:off x="1395562" y="1084273"/>
            <a:ext cx="7291237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0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Check your assignment set-up on creation. Once students submit, you can't change the settings!</a:t>
            </a:r>
            <a:endParaRPr lang="en-US">
              <a:cs typeface="Arial" panose="020B0604020202020204"/>
            </a:endParaRPr>
          </a:p>
          <a:p>
            <a:endParaRPr lang="en-GB" sz="2000">
              <a:latin typeface="Roboto"/>
              <a:ea typeface="Roboto"/>
              <a:cs typeface="Roboto"/>
            </a:endParaRPr>
          </a:p>
          <a:p>
            <a:r>
              <a:rPr lang="en-GB" sz="2000">
                <a:latin typeface="Roboto"/>
                <a:ea typeface="Roboto"/>
                <a:cs typeface="Roboto"/>
              </a:rPr>
              <a:t>1. In the Grading Summary, check the number of groups</a:t>
            </a:r>
          </a:p>
          <a:p>
            <a:endParaRPr lang="en-GB" sz="2000">
              <a:latin typeface="Roboto"/>
              <a:ea typeface="Roboto"/>
              <a:cs typeface="Roboto"/>
            </a:endParaRPr>
          </a:p>
          <a:p>
            <a:r>
              <a:rPr lang="en-GB" sz="2000">
                <a:latin typeface="Roboto"/>
                <a:ea typeface="Roboto"/>
                <a:cs typeface="Roboto"/>
              </a:rPr>
              <a:t>2. Check for any Warning messages (red banner)</a:t>
            </a:r>
          </a:p>
          <a:p>
            <a:endParaRPr lang="en-GB" sz="2000">
              <a:latin typeface="Roboto"/>
              <a:ea typeface="Roboto"/>
              <a:cs typeface="Roboto"/>
            </a:endParaRPr>
          </a:p>
          <a:p>
            <a:r>
              <a:rPr lang="en-GB" sz="2000">
                <a:latin typeface="Roboto"/>
                <a:ea typeface="Roboto"/>
                <a:cs typeface="Roboto"/>
              </a:rPr>
              <a:t>3. In the Submissions tab, check that all students are listed in a Group</a:t>
            </a:r>
          </a:p>
          <a:p>
            <a:endParaRPr lang="en-GB" sz="2000">
              <a:latin typeface="Roboto"/>
              <a:ea typeface="Roboto"/>
              <a:cs typeface="Roboto"/>
            </a:endParaRPr>
          </a:p>
          <a:p>
            <a:r>
              <a:rPr lang="en-GB" sz="2000">
                <a:latin typeface="Roboto"/>
                <a:ea typeface="Roboto"/>
                <a:cs typeface="Roboto"/>
              </a:rPr>
              <a:t>4. Use the Groups Overview tab to make sure all students are in a Group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CC60B68-2532-8BC7-86D8-0B6143848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5507" y="108306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379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9822C-F414-F887-A9E1-0214821B7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9B0B9-6024-D422-1BE3-C93FC8581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7742" y="-3380"/>
            <a:ext cx="6890264" cy="871188"/>
          </a:xfrm>
        </p:spPr>
        <p:txBody>
          <a:bodyPr>
            <a:normAutofit fontScale="90000"/>
          </a:bodyPr>
          <a:lstStyle/>
          <a:p>
            <a:r>
              <a:rPr lang="en-GB">
                <a:cs typeface="Arial"/>
              </a:rPr>
              <a:t>Checking your Group assignment (2)</a:t>
            </a:r>
            <a:endParaRPr lang="en-GB"/>
          </a:p>
        </p:txBody>
      </p:sp>
      <p:pic>
        <p:nvPicPr>
          <p:cNvPr id="6" name="Picture 5" descr="A screenshot of the Grading Summary screen, with a message in a banner warning that some users are not a member of a group, or may be a member of more than one group. A Grading Summary table shows the assignment is not hidden from students, there are 4 Groups due to submit, and 0 groups have submitted.">
            <a:extLst>
              <a:ext uri="{FF2B5EF4-FFF2-40B4-BE49-F238E27FC236}">
                <a16:creationId xmlns:a16="http://schemas.microsoft.com/office/drawing/2014/main" id="{232D14E5-60AC-676E-3A32-5F8925C9F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36" y="977590"/>
            <a:ext cx="8248650" cy="40386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6B3E4A4-6AD1-F74C-7202-6AB9D1D84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9587" y="3257550"/>
            <a:ext cx="2938072" cy="5209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B3EF5D-B8BF-1483-7A04-CE1C8A7E6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0947" y="1486836"/>
            <a:ext cx="8090940" cy="12142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222108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17FB5-5CAD-0466-C7A9-9E4B67ABC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DC70B-F36B-C0EF-DBD8-F70D98A09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7742" y="-3380"/>
            <a:ext cx="6890264" cy="871188"/>
          </a:xfrm>
        </p:spPr>
        <p:txBody>
          <a:bodyPr>
            <a:normAutofit fontScale="90000"/>
          </a:bodyPr>
          <a:lstStyle/>
          <a:p>
            <a:r>
              <a:rPr lang="en-GB">
                <a:cs typeface="Arial"/>
              </a:rPr>
              <a:t>Checking your Group assignment (3)</a:t>
            </a:r>
            <a:endParaRPr lang="en-GB"/>
          </a:p>
        </p:txBody>
      </p:sp>
      <p:pic>
        <p:nvPicPr>
          <p:cNvPr id="3" name="Picture 2" descr="A screenshot showing the groups participants beong in">
            <a:extLst>
              <a:ext uri="{FF2B5EF4-FFF2-40B4-BE49-F238E27FC236}">
                <a16:creationId xmlns:a16="http://schemas.microsoft.com/office/drawing/2014/main" id="{63A084F9-3495-D851-239A-157C52ADA33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225" y="973641"/>
            <a:ext cx="5724525" cy="417195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E0D2585-25AD-58A6-3BBB-45EF3D9E7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22594" y="971549"/>
            <a:ext cx="792605" cy="417476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87619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23F83-C3F7-7185-08DB-5C21CB7C3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/>
              <a:t>Restricting access by groups: </a:t>
            </a:r>
            <a:br>
              <a:rPr lang="en-GB" sz="2800"/>
            </a:br>
            <a:r>
              <a:rPr lang="en-GB" sz="2800"/>
              <a:t>Overview &amp; Demo 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14D9FC-DA3F-944D-D746-D1183042F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610" y="1077686"/>
            <a:ext cx="1739503" cy="2039557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4FB2BE-B422-7F96-0ADE-5447774C3187}"/>
              </a:ext>
            </a:extLst>
          </p:cNvPr>
          <p:cNvSpPr txBox="1"/>
          <p:nvPr/>
        </p:nvSpPr>
        <p:spPr>
          <a:xfrm>
            <a:off x="2503714" y="986700"/>
            <a:ext cx="6183085" cy="31700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Restrict access to make Resources or Activities visible to a </a:t>
            </a:r>
            <a:r>
              <a:rPr lang="en-GB" sz="2000" b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Group</a:t>
            </a:r>
            <a:r>
              <a:rPr lang="en-GB" sz="20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 (or Grouping)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For multiple unit cohorts in one Moodle space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For restricting access to assignments</a:t>
            </a:r>
            <a:endParaRPr lang="en-GB" sz="2000">
              <a:solidFill>
                <a:srgbClr val="000000"/>
              </a:solidFill>
              <a:latin typeface="Roboto" panose="02000000000000000000" pitchFamily="2" charset="0"/>
              <a:ea typeface="Roboto"/>
              <a:cs typeface="Roboto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00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Can apply to whole Topics, or individual activity or resource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Option to </a:t>
            </a:r>
            <a:r>
              <a:rPr lang="en-GB" sz="2000" b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Hide completely </a:t>
            </a:r>
            <a:r>
              <a:rPr lang="en-GB" sz="20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from students not in a group</a:t>
            </a:r>
          </a:p>
        </p:txBody>
      </p:sp>
      <p:grpSp>
        <p:nvGrpSpPr>
          <p:cNvPr id="4" name="Group 3" descr="An information panel contains links to guidance on Using restrict access and a bite-sized video guide">
            <a:extLst>
              <a:ext uri="{FF2B5EF4-FFF2-40B4-BE49-F238E27FC236}">
                <a16:creationId xmlns:a16="http://schemas.microsoft.com/office/drawing/2014/main" id="{9DA48CF3-A006-482F-235D-0DAA317BD848}"/>
              </a:ext>
            </a:extLst>
          </p:cNvPr>
          <p:cNvGrpSpPr/>
          <p:nvPr/>
        </p:nvGrpSpPr>
        <p:grpSpPr>
          <a:xfrm>
            <a:off x="189607" y="3430677"/>
            <a:ext cx="2328452" cy="1562027"/>
            <a:chOff x="189607" y="3430677"/>
            <a:chExt cx="2328452" cy="1562027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EBE55B8-843F-1C4C-3EBC-807983CF2518}"/>
                </a:ext>
              </a:extLst>
            </p:cNvPr>
            <p:cNvSpPr/>
            <p:nvPr/>
          </p:nvSpPr>
          <p:spPr>
            <a:xfrm>
              <a:off x="189607" y="3430677"/>
              <a:ext cx="2319395" cy="1544909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68C5C77-1114-18F2-2063-6666D2CEF099}"/>
                </a:ext>
              </a:extLst>
            </p:cNvPr>
            <p:cNvSpPr txBox="1"/>
            <p:nvPr/>
          </p:nvSpPr>
          <p:spPr>
            <a:xfrm>
              <a:off x="889674" y="3650191"/>
              <a:ext cx="1283329" cy="52322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sz="1400">
                  <a:hlinkClick r:id="rId5"/>
                </a:rPr>
                <a:t>Using restrict access</a:t>
              </a:r>
            </a:p>
          </p:txBody>
        </p:sp>
        <p:pic>
          <p:nvPicPr>
            <p:cNvPr id="11" name="Graphic 10" descr="Information with solid fill">
              <a:extLst>
                <a:ext uri="{FF2B5EF4-FFF2-40B4-BE49-F238E27FC236}">
                  <a16:creationId xmlns:a16="http://schemas.microsoft.com/office/drawing/2014/main" id="{962DAE0D-FFF3-9320-BD84-7F54D2E02A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92344" y="3647155"/>
              <a:ext cx="575975" cy="518689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879F4BF-F211-6286-458B-A87ECCF9947D}"/>
                </a:ext>
              </a:extLst>
            </p:cNvPr>
            <p:cNvSpPr txBox="1"/>
            <p:nvPr/>
          </p:nvSpPr>
          <p:spPr>
            <a:xfrm>
              <a:off x="900457" y="4254040"/>
              <a:ext cx="1617602" cy="73866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sz="1400">
                  <a:hlinkClick r:id="rId7"/>
                </a:rPr>
                <a:t>TEL Nybbles – Restrict access in Moodle</a:t>
              </a:r>
              <a:endParaRPr lang="en-US"/>
            </a:p>
          </p:txBody>
        </p:sp>
        <p:pic>
          <p:nvPicPr>
            <p:cNvPr id="14" name="Graphic 12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B8D65114-3725-058F-3235-9E37167FF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0204" y="4251004"/>
              <a:ext cx="518689" cy="518689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3A7870FE-3CD5-4DB5-7400-DFC928574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1200" y="4065814"/>
            <a:ext cx="4292838" cy="901323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6948481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11170-863C-9714-1D5C-330320FA2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8644" y="31466"/>
            <a:ext cx="6458155" cy="857250"/>
          </a:xfrm>
        </p:spPr>
        <p:txBody>
          <a:bodyPr>
            <a:normAutofit fontScale="90000"/>
          </a:bodyPr>
          <a:lstStyle/>
          <a:p>
            <a:r>
              <a:rPr lang="en-GB">
                <a:cs typeface="Arial"/>
              </a:rPr>
              <a:t>Example: Restricted access for reassessment</a:t>
            </a:r>
            <a:endParaRPr lang="en-GB"/>
          </a:p>
        </p:txBody>
      </p:sp>
      <p:pic>
        <p:nvPicPr>
          <p:cNvPr id="6" name="Picture 5" descr="A screenshot the Moodle assignment settings, with a Group access restriction applied under Restrict access settings. The 'eye' icon is set to 'Hide entirely if the student doesn't meet the condition'">
            <a:extLst>
              <a:ext uri="{FF2B5EF4-FFF2-40B4-BE49-F238E27FC236}">
                <a16:creationId xmlns:a16="http://schemas.microsoft.com/office/drawing/2014/main" id="{E06B593E-50C8-7C9D-63E3-78048B5B5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46" y="1122091"/>
            <a:ext cx="3967709" cy="396702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7" name="Picture 6" descr="A screenshot showing a Moodle assignment submission point on a Moodle course page. A note shows that the assignment is Not available unless: You belong to a group, and is hidden otherwise">
            <a:extLst>
              <a:ext uri="{FF2B5EF4-FFF2-40B4-BE49-F238E27FC236}">
                <a16:creationId xmlns:a16="http://schemas.microsoft.com/office/drawing/2014/main" id="{6F811889-2357-113A-721F-285B3DADB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808" y="1029713"/>
            <a:ext cx="6981825" cy="9906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E371A2-D3C9-8D21-07CC-CF6593280158}"/>
              </a:ext>
            </a:extLst>
          </p:cNvPr>
          <p:cNvSpPr txBox="1"/>
          <p:nvPr/>
        </p:nvSpPr>
        <p:spPr>
          <a:xfrm>
            <a:off x="4431825" y="2117918"/>
            <a:ext cx="4712175" cy="178510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Using Hidden Group, restriction automatically set to </a:t>
            </a:r>
            <a:r>
              <a:rPr lang="en-GB" sz="2200" b="1">
                <a:solidFill>
                  <a:srgbClr val="000000"/>
                </a:solidFill>
                <a:latin typeface="Roboto"/>
                <a:ea typeface="Roboto"/>
                <a:cs typeface="Roboto"/>
              </a:rPr>
              <a:t>Hide entirely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>
              <a:solidFill>
                <a:srgbClr val="000000"/>
              </a:solidFill>
              <a:latin typeface="Roboto"/>
              <a:ea typeface="Roboto"/>
              <a:cs typeface="Robot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>
                <a:solidFill>
                  <a:srgbClr val="000000"/>
                </a:solidFill>
                <a:latin typeface="Roboto"/>
                <a:ea typeface="Roboto"/>
                <a:cs typeface="Roboto"/>
              </a:rPr>
              <a:t>Students not in the Group won't see the activity</a:t>
            </a:r>
            <a:endParaRPr lang="en-GB" sz="22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F655E19-5D22-785A-9132-0F5EE7876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68131" y="4070240"/>
            <a:ext cx="2526334" cy="1016541"/>
            <a:chOff x="4761155" y="3513400"/>
            <a:chExt cx="1848075" cy="112805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098B3ACF-1BC1-1988-BDF3-88D77BD97255}"/>
                </a:ext>
              </a:extLst>
            </p:cNvPr>
            <p:cNvSpPr/>
            <p:nvPr/>
          </p:nvSpPr>
          <p:spPr>
            <a:xfrm>
              <a:off x="4761155" y="3513400"/>
              <a:ext cx="1848075" cy="112805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7B243BB-CECB-18F7-1695-3CA5C5F397A6}"/>
                </a:ext>
              </a:extLst>
            </p:cNvPr>
            <p:cNvSpPr txBox="1"/>
            <p:nvPr/>
          </p:nvSpPr>
          <p:spPr>
            <a:xfrm>
              <a:off x="5307139" y="3672609"/>
              <a:ext cx="1302091" cy="8196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sz="1400">
                  <a:hlinkClick r:id="rId4"/>
                </a:rPr>
                <a:t>Digital assessment workflow - reassessment</a:t>
              </a:r>
              <a:endParaRPr lang="en-GB" sz="1400">
                <a:hlinkClick r:id="rId5"/>
              </a:endParaRPr>
            </a:p>
          </p:txBody>
        </p:sp>
        <p:pic>
          <p:nvPicPr>
            <p:cNvPr id="8" name="Graphic 7" descr="Information with solid fill">
              <a:extLst>
                <a:ext uri="{FF2B5EF4-FFF2-40B4-BE49-F238E27FC236}">
                  <a16:creationId xmlns:a16="http://schemas.microsoft.com/office/drawing/2014/main" id="{CDDF255C-9B0E-03D5-EB56-9C48DB6650F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37915" y="3672609"/>
              <a:ext cx="431915" cy="575588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1DFB00-5810-2FE3-5458-FB426E93B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007922" y="4070239"/>
            <a:ext cx="2039037" cy="1016541"/>
            <a:chOff x="380569" y="3378044"/>
            <a:chExt cx="1848075" cy="1128053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96285CF-DD07-3E9C-816C-035DB7F91700}"/>
                </a:ext>
              </a:extLst>
            </p:cNvPr>
            <p:cNvSpPr/>
            <p:nvPr/>
          </p:nvSpPr>
          <p:spPr>
            <a:xfrm>
              <a:off x="380569" y="3378044"/>
              <a:ext cx="1848075" cy="112805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54E883D-49F1-A628-46B8-12FBC27F503A}"/>
                </a:ext>
              </a:extLst>
            </p:cNvPr>
            <p:cNvSpPr txBox="1"/>
            <p:nvPr/>
          </p:nvSpPr>
          <p:spPr>
            <a:xfrm>
              <a:off x="1015073" y="3537877"/>
              <a:ext cx="1163141" cy="81969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sz="1400">
                  <a:hlinkClick r:id="rId7"/>
                </a:rPr>
                <a:t>TEL-Nybble – Hidden Groups</a:t>
              </a:r>
              <a:endParaRPr lang="en-US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D09AF08-1980-144D-6947-61B472A5E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9010" y="3534508"/>
              <a:ext cx="470112" cy="575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255176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2FC5D-37A7-5D6E-D857-AA132C47F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/>
              <a:t>Groups and Groupings in forums: </a:t>
            </a:r>
            <a:br>
              <a:rPr lang="en-GB" sz="2800"/>
            </a:br>
            <a:r>
              <a:rPr lang="en-GB" sz="2800"/>
              <a:t>Overview &amp; Demo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962E45-AA6F-4392-6D55-523228BCB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07" y="1065375"/>
            <a:ext cx="1437418" cy="1642762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D5E142B-46D5-502B-6A4D-46B077A65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9856" y="1065375"/>
            <a:ext cx="2248625" cy="1335121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grpSp>
        <p:nvGrpSpPr>
          <p:cNvPr id="30" name="Group 29" descr="An information panel contains links to guidance on Using groups with forums a bite-sized video guide">
            <a:extLst>
              <a:ext uri="{FF2B5EF4-FFF2-40B4-BE49-F238E27FC236}">
                <a16:creationId xmlns:a16="http://schemas.microsoft.com/office/drawing/2014/main" id="{D85DB576-A73F-578B-4E7A-C4841CCDD5E3}"/>
              </a:ext>
            </a:extLst>
          </p:cNvPr>
          <p:cNvGrpSpPr/>
          <p:nvPr/>
        </p:nvGrpSpPr>
        <p:grpSpPr>
          <a:xfrm>
            <a:off x="189607" y="3034620"/>
            <a:ext cx="2229537" cy="1873941"/>
            <a:chOff x="189607" y="2875340"/>
            <a:chExt cx="2229537" cy="1873941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2C337B1A-9D94-3832-45D1-86A341F8CBBD}"/>
                </a:ext>
              </a:extLst>
            </p:cNvPr>
            <p:cNvSpPr/>
            <p:nvPr/>
          </p:nvSpPr>
          <p:spPr>
            <a:xfrm>
              <a:off x="189607" y="2875340"/>
              <a:ext cx="2229537" cy="187394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A38E7C4-0E9E-9F89-0367-E18264AC4340}"/>
                </a:ext>
              </a:extLst>
            </p:cNvPr>
            <p:cNvSpPr txBox="1"/>
            <p:nvPr/>
          </p:nvSpPr>
          <p:spPr>
            <a:xfrm>
              <a:off x="1033619" y="3075264"/>
              <a:ext cx="1283329" cy="523220"/>
            </a:xfrm>
            <a:prstGeom prst="rect">
              <a:avLst/>
            </a:prstGeom>
            <a:solidFill>
              <a:srgbClr val="F2DCDB"/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sz="1400">
                  <a:hlinkClick r:id="rId5"/>
                </a:rPr>
                <a:t>Using groups with forums</a:t>
              </a:r>
            </a:p>
          </p:txBody>
        </p:sp>
        <p:sp>
          <p:nvSpPr>
            <p:cNvPr id="33" name="TextBox 14">
              <a:extLst>
                <a:ext uri="{FF2B5EF4-FFF2-40B4-BE49-F238E27FC236}">
                  <a16:creationId xmlns:a16="http://schemas.microsoft.com/office/drawing/2014/main" id="{912AAC67-53E4-2637-591F-8F4846CB3DF2}"/>
                </a:ext>
              </a:extLst>
            </p:cNvPr>
            <p:cNvSpPr txBox="1"/>
            <p:nvPr/>
          </p:nvSpPr>
          <p:spPr>
            <a:xfrm>
              <a:off x="946841" y="3798408"/>
              <a:ext cx="1434429" cy="738664"/>
            </a:xfrm>
            <a:prstGeom prst="rect">
              <a:avLst/>
            </a:prstGeom>
            <a:solidFill>
              <a:srgbClr val="F2DCDB"/>
            </a:solidFill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400">
                  <a:hlinkClick r:id="rId6"/>
                </a:rPr>
                <a:t>TEL </a:t>
              </a:r>
              <a:r>
                <a:rPr lang="en-GB" sz="1400" err="1">
                  <a:hlinkClick r:id="rId6"/>
                </a:rPr>
                <a:t>Nybbles</a:t>
              </a:r>
              <a:r>
                <a:rPr lang="en-GB" sz="1400">
                  <a:hlinkClick r:id="rId6"/>
                </a:rPr>
                <a:t> –Forums with Groups</a:t>
              </a:r>
              <a:endParaRPr lang="en-GB" sz="1400">
                <a:cs typeface="Arial"/>
              </a:endParaRPr>
            </a:p>
          </p:txBody>
        </p:sp>
        <p:pic>
          <p:nvPicPr>
            <p:cNvPr id="36" name="Graphic 12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145570E2-1F71-4A5A-2ADB-0269F6989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2921" y="3958757"/>
              <a:ext cx="518689" cy="518689"/>
            </a:xfrm>
            <a:prstGeom prst="rect">
              <a:avLst/>
            </a:prstGeom>
          </p:spPr>
        </p:pic>
        <p:pic>
          <p:nvPicPr>
            <p:cNvPr id="25" name="Graphic 24" descr="Information with solid fill">
              <a:extLst>
                <a:ext uri="{FF2B5EF4-FFF2-40B4-BE49-F238E27FC236}">
                  <a16:creationId xmlns:a16="http://schemas.microsoft.com/office/drawing/2014/main" id="{9D19D7F5-781C-AC87-846F-3A827E19F73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21622" y="3095459"/>
              <a:ext cx="575975" cy="518689"/>
            </a:xfrm>
            <a:prstGeom prst="rect">
              <a:avLst/>
            </a:prstGeom>
          </p:spPr>
        </p:pic>
      </p:grpSp>
      <p:grpSp>
        <p:nvGrpSpPr>
          <p:cNvPr id="3" name="Group 2" descr="Image showing sperate groups.">
            <a:extLst>
              <a:ext uri="{FF2B5EF4-FFF2-40B4-BE49-F238E27FC236}">
                <a16:creationId xmlns:a16="http://schemas.microsoft.com/office/drawing/2014/main" id="{F9580595-4BB1-F484-2940-22248F3BF10A}"/>
              </a:ext>
            </a:extLst>
          </p:cNvPr>
          <p:cNvGrpSpPr/>
          <p:nvPr/>
        </p:nvGrpSpPr>
        <p:grpSpPr>
          <a:xfrm>
            <a:off x="4058113" y="1321405"/>
            <a:ext cx="4532967" cy="1585077"/>
            <a:chOff x="4058113" y="1321405"/>
            <a:chExt cx="4532967" cy="1585077"/>
          </a:xfrm>
        </p:grpSpPr>
        <p:pic>
          <p:nvPicPr>
            <p:cNvPr id="4" name="Picture 3" descr="A person with orange circle in front of black and white stripes&#10;&#10;Description automatically generated">
              <a:extLst>
                <a:ext uri="{FF2B5EF4-FFF2-40B4-BE49-F238E27FC236}">
                  <a16:creationId xmlns:a16="http://schemas.microsoft.com/office/drawing/2014/main" id="{80CF1603-659B-06F9-B8B1-B3D751DCE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29732" y="1324056"/>
              <a:ext cx="530767" cy="754064"/>
            </a:xfrm>
            <a:prstGeom prst="rect">
              <a:avLst/>
            </a:prstGeom>
          </p:spPr>
        </p:pic>
        <p:pic>
          <p:nvPicPr>
            <p:cNvPr id="7" name="Picture 6" descr="A green and grey background with dots&#10;&#10;Description automatically generated">
              <a:extLst>
                <a:ext uri="{FF2B5EF4-FFF2-40B4-BE49-F238E27FC236}">
                  <a16:creationId xmlns:a16="http://schemas.microsoft.com/office/drawing/2014/main" id="{03A9E034-C207-2234-E335-06B869846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93555" y="1321405"/>
              <a:ext cx="530767" cy="754064"/>
            </a:xfrm>
            <a:prstGeom prst="rect">
              <a:avLst/>
            </a:prstGeom>
          </p:spPr>
        </p:pic>
        <p:pic>
          <p:nvPicPr>
            <p:cNvPr id="9" name="Picture 8" descr="A pink and white person&#10;&#10;Description automatically generated">
              <a:extLst>
                <a:ext uri="{FF2B5EF4-FFF2-40B4-BE49-F238E27FC236}">
                  <a16:creationId xmlns:a16="http://schemas.microsoft.com/office/drawing/2014/main" id="{D2B37902-312B-207A-95A1-404119774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262943" y="1325383"/>
              <a:ext cx="530767" cy="754064"/>
            </a:xfrm>
            <a:prstGeom prst="rect">
              <a:avLst/>
            </a:prstGeom>
          </p:spPr>
        </p:pic>
        <p:pic>
          <p:nvPicPr>
            <p:cNvPr id="11" name="Picture 10" descr="A blue and white circle on a black and white striped background&#10;&#10;Description automatically generated">
              <a:extLst>
                <a:ext uri="{FF2B5EF4-FFF2-40B4-BE49-F238E27FC236}">
                  <a16:creationId xmlns:a16="http://schemas.microsoft.com/office/drawing/2014/main" id="{D93F1CD3-DC8C-71AF-D002-18B4B7D97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60314" y="1324706"/>
              <a:ext cx="530766" cy="754063"/>
            </a:xfrm>
            <a:prstGeom prst="rect">
              <a:avLst/>
            </a:prstGeom>
          </p:spPr>
        </p:pic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3E7C1021-1B8B-68E1-4A09-F991620B727A}"/>
                </a:ext>
              </a:extLst>
            </p:cNvPr>
            <p:cNvSpPr/>
            <p:nvPr/>
          </p:nvSpPr>
          <p:spPr>
            <a:xfrm>
              <a:off x="5406336" y="1978629"/>
              <a:ext cx="1010629" cy="365756"/>
            </a:xfrm>
            <a:prstGeom prst="leftRight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BB0EBF7-39E4-D221-FEAE-0C7E534CCCD7}"/>
                </a:ext>
              </a:extLst>
            </p:cNvPr>
            <p:cNvSpPr txBox="1"/>
            <p:nvPr/>
          </p:nvSpPr>
          <p:spPr>
            <a:xfrm>
              <a:off x="7463021" y="2537150"/>
              <a:ext cx="1018227" cy="369332"/>
            </a:xfrm>
            <a:prstGeom prst="rect">
              <a:avLst/>
            </a:prstGeom>
            <a:solidFill>
              <a:srgbClr val="AE519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GB"/>
                <a:t>Group 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ED43070-C297-870D-BDA4-F3F203D868AB}"/>
                </a:ext>
              </a:extLst>
            </p:cNvPr>
            <p:cNvSpPr txBox="1"/>
            <p:nvPr/>
          </p:nvSpPr>
          <p:spPr>
            <a:xfrm>
              <a:off x="5399007" y="2534682"/>
              <a:ext cx="1018227" cy="369332"/>
            </a:xfrm>
            <a:prstGeom prst="rect">
              <a:avLst/>
            </a:prstGeom>
            <a:solidFill>
              <a:srgbClr val="AE519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GB"/>
                <a:t>Group 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AFF0B82-9DDE-CC59-520A-39E03DADD86F}"/>
                </a:ext>
              </a:extLst>
            </p:cNvPr>
            <p:cNvSpPr txBox="1"/>
            <p:nvPr/>
          </p:nvSpPr>
          <p:spPr>
            <a:xfrm>
              <a:off x="4058113" y="1993973"/>
              <a:ext cx="1276054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sz="1600"/>
                <a:t>Separate groups</a:t>
              </a:r>
              <a:endParaRPr lang="en-GB" sz="1600">
                <a:cs typeface="Arial"/>
              </a:endParaRPr>
            </a:p>
          </p:txBody>
        </p:sp>
        <p:sp>
          <p:nvSpPr>
            <p:cNvPr id="28" name="Arrow: Down 12">
              <a:extLst>
                <a:ext uri="{FF2B5EF4-FFF2-40B4-BE49-F238E27FC236}">
                  <a16:creationId xmlns:a16="http://schemas.microsoft.com/office/drawing/2014/main" id="{A990B3C7-76EC-DC20-3EF1-7C4BBA701502}"/>
                </a:ext>
              </a:extLst>
            </p:cNvPr>
            <p:cNvSpPr/>
            <p:nvPr/>
          </p:nvSpPr>
          <p:spPr>
            <a:xfrm>
              <a:off x="7462341" y="1978628"/>
              <a:ext cx="1010629" cy="365756"/>
            </a:xfrm>
            <a:prstGeom prst="leftRight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DCE56884-299B-27A7-6051-93AF74F1D145}"/>
                </a:ext>
              </a:extLst>
            </p:cNvPr>
            <p:cNvCxnSpPr/>
            <p:nvPr/>
          </p:nvCxnSpPr>
          <p:spPr>
            <a:xfrm>
              <a:off x="6953435" y="1442874"/>
              <a:ext cx="1820" cy="1432466"/>
            </a:xfrm>
            <a:prstGeom prst="straightConnector1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 descr="Image showing visiible groups">
            <a:extLst>
              <a:ext uri="{FF2B5EF4-FFF2-40B4-BE49-F238E27FC236}">
                <a16:creationId xmlns:a16="http://schemas.microsoft.com/office/drawing/2014/main" id="{A1C4EDF6-C91C-AE94-1CAB-E771E163BA18}"/>
              </a:ext>
            </a:extLst>
          </p:cNvPr>
          <p:cNvGrpSpPr/>
          <p:nvPr/>
        </p:nvGrpSpPr>
        <p:grpSpPr>
          <a:xfrm>
            <a:off x="4058112" y="3293776"/>
            <a:ext cx="4532967" cy="1585077"/>
            <a:chOff x="4058113" y="1321405"/>
            <a:chExt cx="4532967" cy="1585077"/>
          </a:xfrm>
        </p:grpSpPr>
        <p:pic>
          <p:nvPicPr>
            <p:cNvPr id="8" name="Picture 7" descr="A person with orange circle in front of black and white stripes&#10;&#10;Description automatically generated">
              <a:extLst>
                <a:ext uri="{FF2B5EF4-FFF2-40B4-BE49-F238E27FC236}">
                  <a16:creationId xmlns:a16="http://schemas.microsoft.com/office/drawing/2014/main" id="{0A2DD400-2B19-40EF-379C-013B0CC59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29732" y="1324056"/>
              <a:ext cx="530767" cy="754064"/>
            </a:xfrm>
            <a:prstGeom prst="rect">
              <a:avLst/>
            </a:prstGeom>
          </p:spPr>
        </p:pic>
        <p:pic>
          <p:nvPicPr>
            <p:cNvPr id="10" name="Picture 9" descr="A green and grey background with dots&#10;&#10;Description automatically generated">
              <a:extLst>
                <a:ext uri="{FF2B5EF4-FFF2-40B4-BE49-F238E27FC236}">
                  <a16:creationId xmlns:a16="http://schemas.microsoft.com/office/drawing/2014/main" id="{6F19712C-57A0-2B1E-1D17-1E7159257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93555" y="1321405"/>
              <a:ext cx="530767" cy="754064"/>
            </a:xfrm>
            <a:prstGeom prst="rect">
              <a:avLst/>
            </a:prstGeom>
          </p:spPr>
        </p:pic>
        <p:pic>
          <p:nvPicPr>
            <p:cNvPr id="12" name="Picture 11" descr="A pink and white person&#10;&#10;Description automatically generated">
              <a:extLst>
                <a:ext uri="{FF2B5EF4-FFF2-40B4-BE49-F238E27FC236}">
                  <a16:creationId xmlns:a16="http://schemas.microsoft.com/office/drawing/2014/main" id="{2B8F1A0B-2DE8-1283-F056-216478B7E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262943" y="1325383"/>
              <a:ext cx="530767" cy="754064"/>
            </a:xfrm>
            <a:prstGeom prst="rect">
              <a:avLst/>
            </a:prstGeom>
          </p:spPr>
        </p:pic>
        <p:pic>
          <p:nvPicPr>
            <p:cNvPr id="14" name="Picture 13" descr="A blue and white circle on a black and white striped background&#10;&#10;Description automatically generated">
              <a:extLst>
                <a:ext uri="{FF2B5EF4-FFF2-40B4-BE49-F238E27FC236}">
                  <a16:creationId xmlns:a16="http://schemas.microsoft.com/office/drawing/2014/main" id="{CA4D8672-4A2C-00A4-7CB3-C0632F4E5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60314" y="1324706"/>
              <a:ext cx="530766" cy="754063"/>
            </a:xfrm>
            <a:prstGeom prst="rect">
              <a:avLst/>
            </a:prstGeom>
          </p:spPr>
        </p:pic>
        <p:sp>
          <p:nvSpPr>
            <p:cNvPr id="16" name="Arrow: Down 12">
              <a:extLst>
                <a:ext uri="{FF2B5EF4-FFF2-40B4-BE49-F238E27FC236}">
                  <a16:creationId xmlns:a16="http://schemas.microsoft.com/office/drawing/2014/main" id="{526B49BD-726D-1D7A-3A52-B57B241A3DB6}"/>
                </a:ext>
              </a:extLst>
            </p:cNvPr>
            <p:cNvSpPr/>
            <p:nvPr/>
          </p:nvSpPr>
          <p:spPr>
            <a:xfrm>
              <a:off x="5406336" y="1978629"/>
              <a:ext cx="1010629" cy="365756"/>
            </a:xfrm>
            <a:prstGeom prst="leftRight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5428BB-D7E4-A6BE-0453-E243CBC8D91D}"/>
                </a:ext>
              </a:extLst>
            </p:cNvPr>
            <p:cNvSpPr txBox="1"/>
            <p:nvPr/>
          </p:nvSpPr>
          <p:spPr>
            <a:xfrm>
              <a:off x="7463021" y="2537150"/>
              <a:ext cx="1018227" cy="369332"/>
            </a:xfrm>
            <a:prstGeom prst="rect">
              <a:avLst/>
            </a:prstGeom>
            <a:solidFill>
              <a:srgbClr val="AE519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GB"/>
                <a:t>Group 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CDF8827-5910-AEBE-B26B-BFD5B38F3B21}"/>
                </a:ext>
              </a:extLst>
            </p:cNvPr>
            <p:cNvSpPr txBox="1"/>
            <p:nvPr/>
          </p:nvSpPr>
          <p:spPr>
            <a:xfrm>
              <a:off x="5399007" y="2534682"/>
              <a:ext cx="1018227" cy="369332"/>
            </a:xfrm>
            <a:prstGeom prst="rect">
              <a:avLst/>
            </a:prstGeom>
            <a:solidFill>
              <a:srgbClr val="AE519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GB"/>
                <a:t>Group 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5A127F8-39A2-E629-438C-D66C0E1126EA}"/>
                </a:ext>
              </a:extLst>
            </p:cNvPr>
            <p:cNvSpPr txBox="1"/>
            <p:nvPr/>
          </p:nvSpPr>
          <p:spPr>
            <a:xfrm>
              <a:off x="4058113" y="1993973"/>
              <a:ext cx="1276054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sz="1600"/>
                <a:t>Visible groups</a:t>
              </a:r>
              <a:endParaRPr lang="en-GB" sz="1600">
                <a:cs typeface="Arial"/>
              </a:endParaRPr>
            </a:p>
          </p:txBody>
        </p:sp>
        <p:sp>
          <p:nvSpPr>
            <p:cNvPr id="22" name="Arrow: Down 12">
              <a:extLst>
                <a:ext uri="{FF2B5EF4-FFF2-40B4-BE49-F238E27FC236}">
                  <a16:creationId xmlns:a16="http://schemas.microsoft.com/office/drawing/2014/main" id="{F8A3345B-CA31-EABA-D224-710CA46499FD}"/>
                </a:ext>
              </a:extLst>
            </p:cNvPr>
            <p:cNvSpPr/>
            <p:nvPr/>
          </p:nvSpPr>
          <p:spPr>
            <a:xfrm>
              <a:off x="7462341" y="1978628"/>
              <a:ext cx="1010629" cy="365756"/>
            </a:xfrm>
            <a:prstGeom prst="leftRightArrow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8A08751-1D77-7B24-8B1B-E81745C522A3}"/>
                </a:ext>
              </a:extLst>
            </p:cNvPr>
            <p:cNvCxnSpPr>
              <a:cxnSpLocks/>
            </p:cNvCxnSpPr>
            <p:nvPr/>
          </p:nvCxnSpPr>
          <p:spPr>
            <a:xfrm>
              <a:off x="6953435" y="1442874"/>
              <a:ext cx="1820" cy="1432466"/>
            </a:xfrm>
            <a:prstGeom prst="straightConnector1">
              <a:avLst/>
            </a:prstGeom>
            <a:ln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4651562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2FC5D-37A7-5D6E-D857-AA132C47F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/>
              <a:t>Groups and Groupings in forums (1)</a:t>
            </a:r>
          </a:p>
        </p:txBody>
      </p:sp>
      <p:pic>
        <p:nvPicPr>
          <p:cNvPr id="5" name="Picture 4" descr="Moodle forum icon">
            <a:extLst>
              <a:ext uri="{FF2B5EF4-FFF2-40B4-BE49-F238E27FC236}">
                <a16:creationId xmlns:a16="http://schemas.microsoft.com/office/drawing/2014/main" id="{A5962E45-AA6F-4392-6D55-523228BCB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607" y="1065375"/>
            <a:ext cx="1437418" cy="1642762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pic>
        <p:nvPicPr>
          <p:cNvPr id="33" name="Picture 32" descr="A screenshot of common module settings">
            <a:extLst>
              <a:ext uri="{FF2B5EF4-FFF2-40B4-BE49-F238E27FC236}">
                <a16:creationId xmlns:a16="http://schemas.microsoft.com/office/drawing/2014/main" id="{DFAD2F4A-8123-7325-4979-45269912F7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0825" y="1060980"/>
            <a:ext cx="5956135" cy="3309852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DC8548-6587-EB8B-4DEC-880830ED4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325" y="4004199"/>
            <a:ext cx="525478" cy="7465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7FE7F1-1290-7EA1-20E8-39FB1083C464}"/>
              </a:ext>
            </a:extLst>
          </p:cNvPr>
          <p:cNvSpPr txBox="1"/>
          <p:nvPr/>
        </p:nvSpPr>
        <p:spPr>
          <a:xfrm>
            <a:off x="718955" y="4436009"/>
            <a:ext cx="1272400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1400" i="1"/>
              <a:t>Teacher view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347690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2FC5D-37A7-5D6E-D857-AA132C47F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/>
              <a:t>Groups and Groupings in forums (2)</a:t>
            </a:r>
          </a:p>
        </p:txBody>
      </p:sp>
      <p:pic>
        <p:nvPicPr>
          <p:cNvPr id="5" name="Picture 4" descr="Moodle Forum icon">
            <a:extLst>
              <a:ext uri="{FF2B5EF4-FFF2-40B4-BE49-F238E27FC236}">
                <a16:creationId xmlns:a16="http://schemas.microsoft.com/office/drawing/2014/main" id="{A5962E45-AA6F-4392-6D55-523228BCB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607" y="1065375"/>
            <a:ext cx="1437418" cy="1642762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pic>
        <p:nvPicPr>
          <p:cNvPr id="9" name="Picture 8" descr="Screenshot of Moodle forum">
            <a:extLst>
              <a:ext uri="{FF2B5EF4-FFF2-40B4-BE49-F238E27FC236}">
                <a16:creationId xmlns:a16="http://schemas.microsoft.com/office/drawing/2014/main" id="{373DAB12-F318-37A1-2E30-404B0E2055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9200" y="961499"/>
            <a:ext cx="5872261" cy="3473341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1CF4A09-EBB9-CA4F-2334-492C2D5DC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892692" y="1886756"/>
            <a:ext cx="4145021" cy="2201175"/>
            <a:chOff x="4892692" y="1886756"/>
            <a:chExt cx="4145021" cy="2201175"/>
          </a:xfrm>
        </p:grpSpPr>
        <p:pic>
          <p:nvPicPr>
            <p:cNvPr id="12" name="Picture 11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773D0489-BF84-5828-6A40-723A4AA61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92692" y="1886756"/>
              <a:ext cx="4145021" cy="2153068"/>
            </a:xfrm>
            <a:prstGeom prst="rect">
              <a:avLst/>
            </a:prstGeom>
            <a:ln w="38100" cap="sq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ffectLst/>
          </p:spPr>
        </p:pic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081E235F-BB8D-8CDF-45BA-90BB4155A53F}"/>
                </a:ext>
              </a:extLst>
            </p:cNvPr>
            <p:cNvSpPr/>
            <p:nvPr/>
          </p:nvSpPr>
          <p:spPr>
            <a:xfrm rot="14436854">
              <a:off x="5739684" y="3439387"/>
              <a:ext cx="235487" cy="1061602"/>
            </a:xfrm>
            <a:prstGeom prst="downArrow">
              <a:avLst>
                <a:gd name="adj1" fmla="val 63141"/>
                <a:gd name="adj2" fmla="val 50000"/>
              </a:avLst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2958978E-7095-99C3-2761-61F9A22D7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325" y="4004199"/>
            <a:ext cx="525478" cy="74655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67CE6E6-3143-DFCE-6611-924D96D43D88}"/>
              </a:ext>
            </a:extLst>
          </p:cNvPr>
          <p:cNvSpPr txBox="1"/>
          <p:nvPr/>
        </p:nvSpPr>
        <p:spPr>
          <a:xfrm>
            <a:off x="718955" y="4436009"/>
            <a:ext cx="1272400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1400" i="1"/>
              <a:t>Teacher view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38659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6A082D-F3EB-4439-FB8B-CD3751D78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2397" y="1060980"/>
            <a:ext cx="5518086" cy="3611604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32FC5D-37A7-5D6E-D857-AA132C47F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/>
              <a:t>Groups and Groupings in forums (3)</a:t>
            </a:r>
          </a:p>
        </p:txBody>
      </p:sp>
      <p:pic>
        <p:nvPicPr>
          <p:cNvPr id="5" name="Picture 4" descr="Moodle forum">
            <a:extLst>
              <a:ext uri="{FF2B5EF4-FFF2-40B4-BE49-F238E27FC236}">
                <a16:creationId xmlns:a16="http://schemas.microsoft.com/office/drawing/2014/main" id="{A5962E45-AA6F-4392-6D55-523228BCB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607" y="1065375"/>
            <a:ext cx="1437418" cy="1642762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BF42A1-8C7F-8192-E44D-4DE199743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18974" y="4671490"/>
            <a:ext cx="1250407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1400" i="1"/>
              <a:t>Student view</a:t>
            </a:r>
          </a:p>
        </p:txBody>
      </p:sp>
      <p:pic>
        <p:nvPicPr>
          <p:cNvPr id="13" name="Picture 12" descr="Screenshot of a forum post from the student's view">
            <a:extLst>
              <a:ext uri="{FF2B5EF4-FFF2-40B4-BE49-F238E27FC236}">
                <a16:creationId xmlns:a16="http://schemas.microsoft.com/office/drawing/2014/main" id="{BA3B7CB0-088B-4B89-2B51-93E5BD257A3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3" t="9057" r="176" b="-104"/>
          <a:stretch>
            <a:fillRect/>
          </a:stretch>
        </p:blipFill>
        <p:spPr>
          <a:xfrm>
            <a:off x="3656150" y="2415574"/>
            <a:ext cx="5294355" cy="2259683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CD3250-7077-6679-6D9B-731390AEF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847" y="2950633"/>
            <a:ext cx="530767" cy="7540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448321B-2FB8-2F6B-297A-38066BD28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785" y="3768597"/>
            <a:ext cx="530767" cy="75406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3E4E557-0DBA-0F0B-092B-FA3170D7C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058" y="2951960"/>
            <a:ext cx="530767" cy="7540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F9891D9-571F-AEBD-B38E-1B85EED77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8544" y="3771898"/>
            <a:ext cx="530766" cy="7540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60476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2FC5D-37A7-5D6E-D857-AA132C47F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/>
              <a:t>Groups and Groupings in forums (4)</a:t>
            </a:r>
          </a:p>
        </p:txBody>
      </p:sp>
      <p:pic>
        <p:nvPicPr>
          <p:cNvPr id="5" name="Picture 4" descr="Moodle forum icon">
            <a:extLst>
              <a:ext uri="{FF2B5EF4-FFF2-40B4-BE49-F238E27FC236}">
                <a16:creationId xmlns:a16="http://schemas.microsoft.com/office/drawing/2014/main" id="{A5962E45-AA6F-4392-6D55-523228BCB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607" y="1065375"/>
            <a:ext cx="1437418" cy="1642762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pic>
        <p:nvPicPr>
          <p:cNvPr id="12" name="Picture 11" descr="A screenshot of the Moodle forum from the teacher's view">
            <a:extLst>
              <a:ext uri="{FF2B5EF4-FFF2-40B4-BE49-F238E27FC236}">
                <a16:creationId xmlns:a16="http://schemas.microsoft.com/office/drawing/2014/main" id="{B46E337A-7FA0-9290-1AC4-1EBF32E67A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445"/>
          <a:stretch/>
        </p:blipFill>
        <p:spPr>
          <a:xfrm>
            <a:off x="2046202" y="1515174"/>
            <a:ext cx="7050264" cy="1974745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9FC2B24-A7B9-B662-EB1E-FAB239FC5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081229" y="3995558"/>
            <a:ext cx="2765115" cy="857250"/>
            <a:chOff x="3081229" y="3995558"/>
            <a:chExt cx="2765115" cy="857250"/>
          </a:xfrm>
        </p:grpSpPr>
        <p:pic>
          <p:nvPicPr>
            <p:cNvPr id="15" name="Picture 14" descr="A close up of a text&#10;&#10;Description automatically generated">
              <a:extLst>
                <a:ext uri="{FF2B5EF4-FFF2-40B4-BE49-F238E27FC236}">
                  <a16:creationId xmlns:a16="http://schemas.microsoft.com/office/drawing/2014/main" id="{1BF45BA4-3F24-0128-2BBA-05A93C70C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81229" y="3995558"/>
              <a:ext cx="2765115" cy="857250"/>
            </a:xfrm>
            <a:prstGeom prst="rect">
              <a:avLst/>
            </a:prstGeom>
            <a:ln w="38100" cap="sq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ffectLst/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6B5557-B9AA-038E-53A3-95AEC0576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16861" y="4418585"/>
              <a:ext cx="305737" cy="363044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FCEBC33A-8E2D-5CFB-D6AD-BAE2D9DD2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325" y="4004199"/>
            <a:ext cx="525478" cy="74655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9EF0999-D2FF-AA09-A99C-7A7DDC3A472D}"/>
              </a:ext>
            </a:extLst>
          </p:cNvPr>
          <p:cNvSpPr txBox="1"/>
          <p:nvPr/>
        </p:nvSpPr>
        <p:spPr>
          <a:xfrm>
            <a:off x="718955" y="4436009"/>
            <a:ext cx="1272400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1400" i="1"/>
              <a:t>Teacher view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4903063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Groups &amp; Groupings </a:t>
            </a:r>
            <a:r>
              <a:rPr lang="en-US" sz="3600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top tips – Group assignments</a:t>
            </a:r>
            <a:endParaRPr lang="en-GB">
              <a:effectLst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581B6D-22E3-F22A-A6FF-9B78772BE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76" t="19340" r="16098" b="6307"/>
          <a:stretch/>
        </p:blipFill>
        <p:spPr>
          <a:xfrm>
            <a:off x="7293182" y="874778"/>
            <a:ext cx="1850817" cy="426872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F9EFA74-AE5A-9FB5-F4BB-916FCEE229DF}"/>
              </a:ext>
            </a:extLst>
          </p:cNvPr>
          <p:cNvSpPr txBox="1"/>
          <p:nvPr/>
        </p:nvSpPr>
        <p:spPr>
          <a:xfrm>
            <a:off x="136027" y="1027379"/>
            <a:ext cx="4892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Troubleshooting Groups &amp; Groupings: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3FFF8DAA-44CD-7404-AC3A-E2F87CCD51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9531363">
            <a:off x="3346284" y="4225677"/>
            <a:ext cx="1806129" cy="460978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F13A09-C34A-CD5B-CC60-9C7188CD7CBE}"/>
              </a:ext>
            </a:extLst>
          </p:cNvPr>
          <p:cNvSpPr/>
          <p:nvPr/>
        </p:nvSpPr>
        <p:spPr>
          <a:xfrm>
            <a:off x="540460" y="1642621"/>
            <a:ext cx="2645265" cy="180771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>
              <a:defRPr/>
            </a:pPr>
            <a:r>
              <a:rPr lang="en-GB" sz="1600">
                <a:solidFill>
                  <a:schemeClr val="tx1"/>
                </a:solidFill>
              </a:rPr>
              <a:t>Students belong to more than one group; how do I get Moodle assignment to know which groups I want to mark?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4FC688-2437-D81B-0844-AB1411928391}"/>
              </a:ext>
            </a:extLst>
          </p:cNvPr>
          <p:cNvSpPr/>
          <p:nvPr/>
        </p:nvSpPr>
        <p:spPr>
          <a:xfrm>
            <a:off x="3372369" y="1641647"/>
            <a:ext cx="3555653" cy="18185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>
                <a:solidFill>
                  <a:schemeClr val="tx1"/>
                </a:solidFill>
              </a:rPr>
              <a:t>Remember to put your groups into groupings. When setting up your assignment, as well as setting up “students submit in groups”, select the appropriate “Grouping for student groups”.</a:t>
            </a:r>
          </a:p>
        </p:txBody>
      </p:sp>
      <p:pic>
        <p:nvPicPr>
          <p:cNvPr id="4" name="Picture 3" descr="Screenshot assignment set up wit grouping section highlighted.">
            <a:extLst>
              <a:ext uri="{FF2B5EF4-FFF2-40B4-BE49-F238E27FC236}">
                <a16:creationId xmlns:a16="http://schemas.microsoft.com/office/drawing/2014/main" id="{C860C3FA-DA73-B55D-7300-C81B2B84A6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099" y="3489158"/>
            <a:ext cx="2765001" cy="15077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768657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Groups &amp; Groupings </a:t>
            </a:r>
            <a:r>
              <a:rPr lang="en-US" sz="3600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top tips – Assignment set-up error</a:t>
            </a:r>
            <a:endParaRPr lang="en-GB">
              <a:effectLst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581B6D-22E3-F22A-A6FF-9B78772BE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76" t="19340" r="16098" b="6307"/>
          <a:stretch/>
        </p:blipFill>
        <p:spPr>
          <a:xfrm>
            <a:off x="7293182" y="874778"/>
            <a:ext cx="1850817" cy="426872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F9EFA74-AE5A-9FB5-F4BB-916FCEE229DF}"/>
              </a:ext>
            </a:extLst>
          </p:cNvPr>
          <p:cNvSpPr txBox="1"/>
          <p:nvPr/>
        </p:nvSpPr>
        <p:spPr>
          <a:xfrm>
            <a:off x="136027" y="1027379"/>
            <a:ext cx="4892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Troubleshooting Groups &amp; Groupings: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F13A09-C34A-CD5B-CC60-9C7188CD7CBE}"/>
              </a:ext>
            </a:extLst>
          </p:cNvPr>
          <p:cNvSpPr/>
          <p:nvPr/>
        </p:nvSpPr>
        <p:spPr>
          <a:xfrm>
            <a:off x="508111" y="1635295"/>
            <a:ext cx="2548218" cy="1507727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GB" sz="1600">
                <a:solidFill>
                  <a:schemeClr val="tx1"/>
                </a:solidFill>
              </a:rPr>
              <a:t>Last time I ran a Group Assignment, a student submitted to a Default Group and it caused problems for the group submission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4FC688-2437-D81B-0844-AB1411928391}"/>
              </a:ext>
            </a:extLst>
          </p:cNvPr>
          <p:cNvSpPr/>
          <p:nvPr/>
        </p:nvSpPr>
        <p:spPr>
          <a:xfrm>
            <a:off x="3189058" y="1641646"/>
            <a:ext cx="3738964" cy="2817337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>
                <a:solidFill>
                  <a:schemeClr val="tx1"/>
                </a:solidFill>
              </a:rPr>
              <a:t>Once you have created your assignment, go to the Assignment submission point and view the Grading Summary and Submissions tab.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>
                <a:solidFill>
                  <a:schemeClr val="tx1"/>
                </a:solidFill>
              </a:rPr>
              <a:t>Check for any warning (e.g. students are not in a group or are in multiple groups). Check the number of groups and student group allocations. </a:t>
            </a:r>
            <a:endParaRPr lang="en-GB" sz="1500">
              <a:solidFill>
                <a:schemeClr val="tx1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>
                <a:solidFill>
                  <a:schemeClr val="tx1"/>
                </a:solidFill>
              </a:rPr>
              <a:t>Adjust group memberships if needed before submissions begin.</a:t>
            </a:r>
            <a:endParaRPr lang="en-GB" sz="1500">
              <a:solidFill>
                <a:schemeClr val="tx1"/>
              </a:solidFill>
              <a:cs typeface="Arial"/>
            </a:endParaRPr>
          </a:p>
        </p:txBody>
      </p:sp>
      <p:pic>
        <p:nvPicPr>
          <p:cNvPr id="8" name="Picture 7" descr="A screenshot of the grading summary">
            <a:extLst>
              <a:ext uri="{FF2B5EF4-FFF2-40B4-BE49-F238E27FC236}">
                <a16:creationId xmlns:a16="http://schemas.microsoft.com/office/drawing/2014/main" id="{CC3FD3CB-2DC6-E0D4-B210-AE5DE36E2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64" y="3289273"/>
            <a:ext cx="2548218" cy="1412964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3FFF8DAA-44CD-7404-AC3A-E2F87CCD51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2294951">
            <a:off x="2433888" y="4355587"/>
            <a:ext cx="1810089" cy="460978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41575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Groups &amp; Groupings top tips - Extensions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581B6D-22E3-F22A-A6FF-9B78772BE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76" t="19340" r="16098" b="6307"/>
          <a:stretch/>
        </p:blipFill>
        <p:spPr>
          <a:xfrm>
            <a:off x="7339914" y="874778"/>
            <a:ext cx="1804086" cy="426872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F9EFA74-AE5A-9FB5-F4BB-916FCEE229DF}"/>
              </a:ext>
            </a:extLst>
          </p:cNvPr>
          <p:cNvSpPr txBox="1"/>
          <p:nvPr/>
        </p:nvSpPr>
        <p:spPr>
          <a:xfrm>
            <a:off x="136027" y="1027379"/>
            <a:ext cx="4892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Troubleshooting Groups &amp; Groupings: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B385FE-97E4-1C6E-D011-5E689BA87E57}"/>
              </a:ext>
            </a:extLst>
          </p:cNvPr>
          <p:cNvSpPr/>
          <p:nvPr/>
        </p:nvSpPr>
        <p:spPr>
          <a:xfrm>
            <a:off x="508111" y="1635294"/>
            <a:ext cx="2785444" cy="270604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>
              <a:defRPr/>
            </a:pPr>
            <a:r>
              <a:rPr lang="en-GB">
                <a:solidFill>
                  <a:schemeClr val="tx1"/>
                </a:solidFill>
              </a:rPr>
              <a:t>I have used groups to distinguish which students have an extension, but I don’t want other students to see these groups, how do I hide them?</a:t>
            </a:r>
            <a:endParaRPr lang="en-GB">
              <a:solidFill>
                <a:schemeClr val="tx1"/>
              </a:solidFill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EFF8F2-BCEE-22A3-4826-451551590186}"/>
              </a:ext>
            </a:extLst>
          </p:cNvPr>
          <p:cNvSpPr/>
          <p:nvPr/>
        </p:nvSpPr>
        <p:spPr>
          <a:xfrm>
            <a:off x="3598811" y="1641645"/>
            <a:ext cx="3452777" cy="269969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tx1"/>
                </a:solidFill>
              </a:rPr>
              <a:t>Make sure you have created a “hidden” group. Please note once a group has members you cannot change the visibility so you may have to create a new group.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6490040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20D7C2-F5B2-C0FA-36DC-239CA632C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697" y="3667846"/>
            <a:ext cx="2439045" cy="1266925"/>
          </a:xfrm>
          <a:prstGeom prst="rect">
            <a:avLst/>
          </a:prstGeom>
          <a:ln w="38100" cap="sq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</p:pic>
      <p:sp>
        <p:nvSpPr>
          <p:cNvPr id="2" name="Tit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Groups &amp; Groupings </a:t>
            </a:r>
            <a:r>
              <a:rPr lang="en-US" sz="3600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top tips</a:t>
            </a:r>
            <a:r>
              <a:rPr lang="en-US"/>
              <a:t> - Forums</a:t>
            </a:r>
            <a:endParaRPr lang="en-GB">
              <a:effectLst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581B6D-22E3-F22A-A6FF-9B78772BE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876" t="19340" r="16098" b="6307"/>
          <a:stretch/>
        </p:blipFill>
        <p:spPr>
          <a:xfrm>
            <a:off x="7293182" y="874778"/>
            <a:ext cx="1850817" cy="426872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F9EFA74-AE5A-9FB5-F4BB-916FCEE229DF}"/>
              </a:ext>
            </a:extLst>
          </p:cNvPr>
          <p:cNvSpPr txBox="1"/>
          <p:nvPr/>
        </p:nvSpPr>
        <p:spPr>
          <a:xfrm>
            <a:off x="136027" y="1027379"/>
            <a:ext cx="4892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Troubleshooting Groups &amp; Groupings: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F13A09-C34A-CD5B-CC60-9C7188CD7CBE}"/>
              </a:ext>
            </a:extLst>
          </p:cNvPr>
          <p:cNvSpPr/>
          <p:nvPr/>
        </p:nvSpPr>
        <p:spPr>
          <a:xfrm>
            <a:off x="508111" y="1488757"/>
            <a:ext cx="2548218" cy="203283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GB" sz="1600">
                <a:solidFill>
                  <a:schemeClr val="tx1"/>
                </a:solidFill>
              </a:rPr>
              <a:t>I posted a message to students in a group forum. Students say they cannot reply to my post. I want them to be able to reply and discuss within their groups.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4FC688-2437-D81B-0844-AB1411928391}"/>
              </a:ext>
            </a:extLst>
          </p:cNvPr>
          <p:cNvSpPr/>
          <p:nvPr/>
        </p:nvSpPr>
        <p:spPr>
          <a:xfrm>
            <a:off x="3189058" y="1641646"/>
            <a:ext cx="3738964" cy="2817337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>
                <a:solidFill>
                  <a:schemeClr val="tx1"/>
                </a:solidFill>
              </a:rPr>
              <a:t>When you post to a group forum, and you want students to reply within their groups, you need to choose Advanced and Post a copy to all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>
                <a:solidFill>
                  <a:schemeClr val="tx1"/>
                </a:solidFill>
              </a:rPr>
              <a:t>Your post will appear as a separate post within each group, and students can reply and discuss within groups</a:t>
            </a:r>
            <a:endParaRPr lang="en-GB" sz="1500">
              <a:solidFill>
                <a:schemeClr val="tx1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>
                <a:solidFill>
                  <a:schemeClr val="tx1"/>
                </a:solidFill>
              </a:rPr>
              <a:t>If you post to All participants without posting a copy to all groups, all students can see your post, but they cannot reply</a:t>
            </a:r>
            <a:endParaRPr lang="en-GB" sz="1500">
              <a:solidFill>
                <a:schemeClr val="tx1"/>
              </a:solidFill>
              <a:cs typeface="Arial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3FFF8DAA-44CD-7404-AC3A-E2F87CCD51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2211757" y="4473793"/>
            <a:ext cx="1810089" cy="460978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5287275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E2036-EA3C-FB8E-2CC8-EC8A2990B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Useful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B73DC-4B36-B841-445C-B8BB65AD8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053848"/>
            <a:ext cx="8229600" cy="34323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/>
              <a:t>Learning &amp; Teaching Hub</a:t>
            </a:r>
          </a:p>
          <a:p>
            <a:r>
              <a:rPr lang="en-GB">
                <a:hlinkClick r:id="rId4"/>
              </a:rPr>
              <a:t>Managing Groups and Groupings guidance</a:t>
            </a:r>
            <a:endParaRPr lang="en-GB"/>
          </a:p>
          <a:p>
            <a:pPr marL="0" indent="0">
              <a:buNone/>
            </a:pPr>
            <a:endParaRPr lang="en-GB" b="1"/>
          </a:p>
          <a:p>
            <a:pPr marL="0" indent="0">
              <a:buNone/>
            </a:pPr>
            <a:r>
              <a:rPr lang="en-GB" b="1"/>
              <a:t>Past events:</a:t>
            </a:r>
          </a:p>
          <a:p>
            <a:r>
              <a:rPr lang="en-GB">
                <a:hlinkClick r:id="rId5"/>
              </a:rPr>
              <a:t>Recordings to past CLT workshops and events</a:t>
            </a:r>
            <a:endParaRPr lang="en-GB"/>
          </a:p>
          <a:p>
            <a:endParaRPr lang="en-GB"/>
          </a:p>
          <a:p>
            <a:pPr algn="l">
              <a:buFont typeface="Arial" panose="020B0604020202020204" pitchFamily="34" charset="0"/>
              <a:buChar char="•"/>
            </a:pPr>
            <a:endParaRPr lang="en-GB" b="0" i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884659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7FF28-6796-8C91-85CE-75B346CB5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Feedback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78643E4-42CC-08A2-C209-5EDD3AE2E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22436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GB" sz="2400"/>
              <a:t>Thank you for attending today’s session.</a:t>
            </a:r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r>
              <a:rPr lang="en-GB" sz="2400">
                <a:cs typeface="Arial"/>
              </a:rPr>
              <a:t>Please take a few minutes to fill in our </a:t>
            </a:r>
            <a:r>
              <a:rPr lang="en-GB" sz="2400">
                <a:cs typeface="Arial"/>
                <a:hlinkClick r:id="rId3"/>
              </a:rPr>
              <a:t>TEL-Bytes webinars: September 2026 – December 2026 feedback form</a:t>
            </a:r>
            <a:endParaRPr lang="en-GB">
              <a:cs typeface="Arial"/>
              <a:hlinkClick r:id="rId3"/>
            </a:endParaRPr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r>
              <a:rPr lang="en-GB" sz="2400"/>
              <a:t>We will use the feedback to assist in the planning of future webinars and may use comments for future promotional materials.</a:t>
            </a:r>
          </a:p>
          <a:p>
            <a:pPr marL="0" indent="0">
              <a:buNone/>
            </a:pP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19964253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38C33-071E-BD1C-B02C-C0A177D320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857250"/>
            <a:ext cx="8229600" cy="8572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Closing slide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008556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6"/>
  <p:tag name="MENTIMETER_SERIES_ID_KEY" val="altgqzdtp1fp8k63jupawfpggc29eahi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LT PPT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4E96E221-532C-574F-A3CF-CC7D42E9D62E}" vid="{C05CF61B-2826-B54A-A132-109E13CA74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baf63a6-8159-4531-922f-8d695af1915f" xsi:nil="true"/>
    <lcf76f155ced4ddcb4097134ff3c332f xmlns="12545316-4597-4fad-8d4c-963aca4a7e4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L Word Template" ma:contentTypeID="0x010100314EFA2051483747B040D73A62D1800A00C1CAA8B921F0074BBF32FDDBE6A79387" ma:contentTypeVersion="4" ma:contentTypeDescription="" ma:contentTypeScope="" ma:versionID="e328fe73fba68e58de28b7f43d86bafd">
  <xsd:schema xmlns:xsd="http://www.w3.org/2001/XMLSchema" xmlns:xs="http://www.w3.org/2001/XMLSchema" xmlns:p="http://schemas.microsoft.com/office/2006/metadata/properties" xmlns:ns2="12545316-4597-4fad-8d4c-963aca4a7e43" xmlns:ns3="7baf63a6-8159-4531-922f-8d695af1915f" targetNamespace="http://schemas.microsoft.com/office/2006/metadata/properties" ma:root="true" ma:fieldsID="8595c27a5eb40ce5f7b0aea85600fb24" ns2:_="" ns3:_="">
    <xsd:import namespace="12545316-4597-4fad-8d4c-963aca4a7e43"/>
    <xsd:import namespace="7baf63a6-8159-4531-922f-8d695af1915f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45316-4597-4fad-8d4c-963aca4a7e43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8" nillable="true" ma:displayName="Image Tags_0" ma:hidden="true" ma:internalName="lcf76f155ced4ddcb4097134ff3c332f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af63a6-8159-4531-922f-8d695af1915f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b3de8453-3d93-40e3-b7c9-8c4ee99d16ef}" ma:internalName="TaxCatchAll" ma:showField="CatchAllData" ma:web="7ceff3d1-26d0-4a19-9784-ffc192f0c3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190108-CC00-4D82-96CA-AD7D8C347828}">
  <ds:schemaRefs>
    <ds:schemaRef ds:uri="12545316-4597-4fad-8d4c-963aca4a7e43"/>
    <ds:schemaRef ds:uri="7baf63a6-8159-4531-922f-8d695af1915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3B4CB36-1671-43C2-916B-DD81B0652A5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E68459-ADB2-4EC8-B1D6-7D647653BCF8}">
  <ds:schemaRefs>
    <ds:schemaRef ds:uri="12545316-4597-4fad-8d4c-963aca4a7e43"/>
    <ds:schemaRef ds:uri="7baf63a6-8159-4531-922f-8d695af1915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377e3d22-4ea1-422d-b0ad-8fcc89406b9e}" enabled="0" method="" siteId="{377e3d22-4ea1-422d-b0ad-8fcc89406b9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CLT PPT Template_old</Template>
  <Application>Microsoft Office PowerPoint</Application>
  <PresentationFormat>On-screen Show (16:9)</PresentationFormat>
  <Slides>23</Slides>
  <Notes>18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CLT PPT Template</vt:lpstr>
      <vt:lpstr>Using Moodle groups for learning and assessment</vt:lpstr>
      <vt:lpstr>Session Overview</vt:lpstr>
      <vt:lpstr>Preparing for group work</vt:lpstr>
      <vt:lpstr>Demonstrations</vt:lpstr>
      <vt:lpstr>Groups and Groupings in Moodle Assignment: Scenarios</vt:lpstr>
      <vt:lpstr>Groups and Groupings in Moodle Assignment: Overview &amp; Demo 1</vt:lpstr>
      <vt:lpstr>Checking your Group assignment (1)</vt:lpstr>
      <vt:lpstr>Checking your Group assignment (2)</vt:lpstr>
      <vt:lpstr>Checking your Group assignment (3)</vt:lpstr>
      <vt:lpstr>Restricting access by groups:  Overview &amp; Demo 2</vt:lpstr>
      <vt:lpstr>Example: Restricted access for reassessment</vt:lpstr>
      <vt:lpstr>Groups and Groupings in forums:  Overview &amp; Demo 3</vt:lpstr>
      <vt:lpstr>Groups and Groupings in forums (1)</vt:lpstr>
      <vt:lpstr>Groups and Groupings in forums (2)</vt:lpstr>
      <vt:lpstr>Groups and Groupings in forums (3)</vt:lpstr>
      <vt:lpstr>Groups and Groupings in forums (4)</vt:lpstr>
      <vt:lpstr>Groups &amp; Groupings top tips – Group assignments</vt:lpstr>
      <vt:lpstr>Groups &amp; Groupings top tips – Assignment set-up error</vt:lpstr>
      <vt:lpstr>Groups &amp; Groupings top tips - Extensions</vt:lpstr>
      <vt:lpstr>Groups &amp; Groupings top tips - Forums</vt:lpstr>
      <vt:lpstr>Useful Resources</vt:lpstr>
      <vt:lpstr>Feedback</vt:lpstr>
      <vt:lpstr>Closing slide</vt:lpstr>
    </vt:vector>
  </TitlesOfParts>
  <Manager/>
  <Company>University of Bath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Lynn Cheong-White</dc:creator>
  <cp:keywords/>
  <dc:description/>
  <cp:revision>1</cp:revision>
  <cp:lastPrinted>2024-06-18T10:04:37Z</cp:lastPrinted>
  <dcterms:created xsi:type="dcterms:W3CDTF">2024-03-28T14:26:21Z</dcterms:created>
  <dcterms:modified xsi:type="dcterms:W3CDTF">2026-10-09T11:04:58Z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0x010100314EFA2051483747B040D73A62D1800A00C1CAA8B921F0074BBF32FDDBE6A79387</vt:lpwstr>
  </property>
  <property fmtid="{D5CDD505-2E9C-101B-9397-08002B2CF9AE}" pid="3" name="MediaServiceImageTags">
    <vt:lpwstr/>
  </property>
  <property fmtid="{D5CDD505-2E9C-101B-9397-08002B2CF9AE}" pid="4" name="SharedWithUsers">
    <vt:lpwstr>412;#Eliana Catalina Cortes Paez;#964;#Aoife O'Neill;#777;#Louise Barnes;#965;#Maria Melkko;#778;#Ruby Cook;#309;#Jo Stewart-Cox;#966;#Aykut Tamer;#781;#Sophie Kenny;#967;#Nicole (Lixiang) Lin;#780;#Sarah Crampin;#968;#Louise Milligan;#223;#Lynn Cheong-White</vt:lpwstr>
  </property>
  <property fmtid="{D5CDD505-2E9C-101B-9397-08002B2CF9AE}" pid="5" name="ArticulateGUID">
    <vt:lpwstr>E39C88D1-8F73-4F8E-8614-25BFD7DC7017</vt:lpwstr>
  </property>
  <property fmtid="{D5CDD505-2E9C-101B-9397-08002B2CF9AE}" pid="6" name="ArticulatePath">
    <vt:lpwstr>https://computingservices.sharepoint.com/sites/TELTeam/BAU/Shared Documents/Staff Development/Workshop lesson plans and resources/AY2425 - Group and Groupings/Groups and Groupings - AY2425</vt:lpwstr>
  </property>
</Properties>
</file>