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1"/>
  </p:notesMasterIdLst>
  <p:sldIdLst>
    <p:sldId id="279" r:id="rId5"/>
    <p:sldId id="477" r:id="rId6"/>
    <p:sldId id="478" r:id="rId7"/>
    <p:sldId id="487" r:id="rId8"/>
    <p:sldId id="490" r:id="rId9"/>
    <p:sldId id="475" r:id="rId10"/>
    <p:sldId id="321" r:id="rId11"/>
    <p:sldId id="489" r:id="rId12"/>
    <p:sldId id="488" r:id="rId13"/>
    <p:sldId id="484" r:id="rId14"/>
    <p:sldId id="318" r:id="rId15"/>
    <p:sldId id="314" r:id="rId16"/>
    <p:sldId id="480" r:id="rId17"/>
    <p:sldId id="476" r:id="rId18"/>
    <p:sldId id="481" r:id="rId19"/>
    <p:sldId id="482" r:id="rId20"/>
    <p:sldId id="326" r:id="rId21"/>
    <p:sldId id="277" r:id="rId22"/>
    <p:sldId id="472" r:id="rId23"/>
    <p:sldId id="287" r:id="rId24"/>
    <p:sldId id="270" r:id="rId25"/>
    <p:sldId id="258" r:id="rId26"/>
    <p:sldId id="474" r:id="rId27"/>
    <p:sldId id="328" r:id="rId28"/>
    <p:sldId id="483" r:id="rId29"/>
    <p:sldId id="271" r:id="rId30"/>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5BD12BAC-0C70-475F-8C55-CDF90EE1AE5C}">
          <p14:sldIdLst>
            <p14:sldId id="279"/>
            <p14:sldId id="477"/>
            <p14:sldId id="478"/>
            <p14:sldId id="487"/>
          </p14:sldIdLst>
        </p14:section>
        <p14:section name="Moodle" id="{0F955441-EE0D-4FC8-A451-3B0866CFBB98}">
          <p14:sldIdLst>
            <p14:sldId id="490"/>
            <p14:sldId id="475"/>
            <p14:sldId id="321"/>
            <p14:sldId id="489"/>
          </p14:sldIdLst>
        </p14:section>
        <p14:section name="Panopto" id="{C34C5533-E4AD-417F-9E88-97ABD8DB6C1E}">
          <p14:sldIdLst>
            <p14:sldId id="488"/>
            <p14:sldId id="484"/>
          </p14:sldIdLst>
        </p14:section>
        <p14:section name="Key tools" id="{790DB6D0-DC4E-46E2-A551-D5CE67F6BAA3}">
          <p14:sldIdLst>
            <p14:sldId id="318"/>
            <p14:sldId id="314"/>
            <p14:sldId id="480"/>
            <p14:sldId id="476"/>
          </p14:sldIdLst>
        </p14:section>
        <p14:section name="Assessment" id="{6B229424-1468-4659-90D3-102404798A64}">
          <p14:sldIdLst>
            <p14:sldId id="481"/>
            <p14:sldId id="482"/>
            <p14:sldId id="326"/>
          </p14:sldIdLst>
        </p14:section>
        <p14:section name="Design and effective practice" id="{8D9DDABC-E6BA-42E9-876B-7F87CCFD4FC5}">
          <p14:sldIdLst>
            <p14:sldId id="277"/>
            <p14:sldId id="472"/>
            <p14:sldId id="287"/>
          </p14:sldIdLst>
        </p14:section>
        <p14:section name="TEL Support" id="{7649C840-26F5-4E05-88C3-AE7DF35152CF}">
          <p14:sldIdLst>
            <p14:sldId id="270"/>
            <p14:sldId id="258"/>
            <p14:sldId id="474"/>
            <p14:sldId id="328"/>
          </p14:sldIdLst>
        </p14:section>
        <p14:section name="Closing" id="{1B28A241-9574-4FBC-8594-A70A490F7EE1}">
          <p14:sldIdLst>
            <p14:sldId id="483"/>
            <p14:sldId id="271"/>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4687F5E-8C47-B79E-569E-605ABE8B5F1D}" name="Paul Pinkney" initials="PP" userId="S::app32@bath.ac.uk::a15a537a-244a-4c9f-a5c5-dca59779113f" providerId="AD"/>
  <p188:author id="{96331F97-1321-DD57-73E2-99A92C553053}" name="Joshua Lim" initials="JL" userId="S::jajhl20@bath.ac.uk::33a1bee5-1e14-4aaf-a822-15947ff6db7d" providerId="AD"/>
  <p188:author id="{13F584E5-8848-BDF6-925B-1BBFD04B28D6}" name="Rachel Applegate" initials="RA" userId="S::rw273@bath.ac.uk::cf090625-734e-4a47-a39f-abba3eff651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170"/>
    <a:srgbClr val="AE5191"/>
    <a:srgbClr val="85BDB8"/>
    <a:srgbClr val="92CEC8"/>
    <a:srgbClr val="396164"/>
    <a:srgbClr val="253737"/>
    <a:srgbClr val="1A3F82"/>
    <a:srgbClr val="717236"/>
    <a:srgbClr val="7898E0"/>
    <a:srgbClr val="E1EA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FC7CC4-B6A5-4DC6-9F7E-3348D55BA99F}" v="2601" dt="2026-09-07T09:24:50.786"/>
    <p1510:client id="{8DF8893A-80A6-64CA-C4F9-ADE5DE4229BF}" v="20" dt="2026-09-08T09:39:14.14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 Green" userId="S::dlhg20@bath.ac.uk::4c735b50-44e6-4b59-b2d6-787d4848b2ad" providerId="AD" clId="Web-{DCB8C816-7ADE-B7CC-113A-0443EBA7D815}"/>
    <pc:docChg chg="modSld">
      <pc:chgData name="Dan Green" userId="S::dlhg20@bath.ac.uk::4c735b50-44e6-4b59-b2d6-787d4848b2ad" providerId="AD" clId="Web-{DCB8C816-7ADE-B7CC-113A-0443EBA7D815}" dt="2026-08-11T09:44:55.355" v="5" actId="1076"/>
      <pc:docMkLst>
        <pc:docMk/>
      </pc:docMkLst>
    </pc:docChg>
  </pc:docChgLst>
  <pc:docChgLst>
    <pc:chgData name="Dan Green" userId="S::dlhg20@bath.ac.uk::4c735b50-44e6-4b59-b2d6-787d4848b2ad" providerId="AD" clId="Web-{8DF8893A-80A6-64CA-C4F9-ADE5DE4229BF}"/>
    <pc:docChg chg="modSld">
      <pc:chgData name="Dan Green" userId="S::dlhg20@bath.ac.uk::4c735b50-44e6-4b59-b2d6-787d4848b2ad" providerId="AD" clId="Web-{8DF8893A-80A6-64CA-C4F9-ADE5DE4229BF}" dt="2026-09-08T09:39:13.924" v="18" actId="20577"/>
      <pc:docMkLst>
        <pc:docMk/>
      </pc:docMkLst>
      <pc:sldChg chg="modSp">
        <pc:chgData name="Dan Green" userId="S::dlhg20@bath.ac.uk::4c735b50-44e6-4b59-b2d6-787d4848b2ad" providerId="AD" clId="Web-{8DF8893A-80A6-64CA-C4F9-ADE5DE4229BF}" dt="2026-09-08T09:39:13.924" v="18" actId="20577"/>
        <pc:sldMkLst>
          <pc:docMk/>
          <pc:sldMk cId="930036144" sldId="482"/>
        </pc:sldMkLst>
        <pc:spChg chg="mod">
          <ac:chgData name="Dan Green" userId="S::dlhg20@bath.ac.uk::4c735b50-44e6-4b59-b2d6-787d4848b2ad" providerId="AD" clId="Web-{8DF8893A-80A6-64CA-C4F9-ADE5DE4229BF}" dt="2026-09-08T09:39:13.924" v="18" actId="20577"/>
          <ac:spMkLst>
            <pc:docMk/>
            <pc:sldMk cId="930036144" sldId="482"/>
            <ac:spMk id="3" creationId="{499B3DBE-1992-10B7-EE42-3B4DD26527DB}"/>
          </ac:spMkLst>
        </pc:spChg>
      </pc:sldChg>
    </pc:docChg>
  </pc:docChgLst>
  <pc:docChgLst>
    <pc:chgData name="Dan Green" userId="S::dlhg20@bath.ac.uk::4c735b50-44e6-4b59-b2d6-787d4848b2ad" providerId="AD" clId="Web-{C5F8F9F8-C137-4297-6FCE-69EDD794A17A}"/>
    <pc:docChg chg="addSld delSld modSld sldOrd modSection">
      <pc:chgData name="Dan Green" userId="S::dlhg20@bath.ac.uk::4c735b50-44e6-4b59-b2d6-787d4848b2ad" providerId="AD" clId="Web-{C5F8F9F8-C137-4297-6FCE-69EDD794A17A}" dt="2026-09-04T15:43:23.323" v="1840" actId="20577"/>
      <pc:docMkLst>
        <pc:docMk/>
      </pc:docMkLst>
      <pc:sldChg chg="addSp delSp modSp ord">
        <pc:chgData name="Dan Green" userId="S::dlhg20@bath.ac.uk::4c735b50-44e6-4b59-b2d6-787d4848b2ad" providerId="AD" clId="Web-{C5F8F9F8-C137-4297-6FCE-69EDD794A17A}" dt="2026-09-04T14:49:40.365" v="834" actId="1076"/>
        <pc:sldMkLst>
          <pc:docMk/>
          <pc:sldMk cId="1662354414" sldId="321"/>
        </pc:sldMkLst>
        <pc:spChg chg="mod">
          <ac:chgData name="Dan Green" userId="S::dlhg20@bath.ac.uk::4c735b50-44e6-4b59-b2d6-787d4848b2ad" providerId="AD" clId="Web-{C5F8F9F8-C137-4297-6FCE-69EDD794A17A}" dt="2026-09-04T14:27:47.016" v="41" actId="20577"/>
          <ac:spMkLst>
            <pc:docMk/>
            <pc:sldMk cId="1662354414" sldId="321"/>
            <ac:spMk id="2" creationId="{5113670B-4B8E-4661-8817-2BBA223C865F}"/>
          </ac:spMkLst>
        </pc:spChg>
        <pc:spChg chg="add mod">
          <ac:chgData name="Dan Green" userId="S::dlhg20@bath.ac.uk::4c735b50-44e6-4b59-b2d6-787d4848b2ad" providerId="AD" clId="Web-{C5F8F9F8-C137-4297-6FCE-69EDD794A17A}" dt="2026-09-04T14:46:35.785" v="770" actId="1076"/>
          <ac:spMkLst>
            <pc:docMk/>
            <pc:sldMk cId="1662354414" sldId="321"/>
            <ac:spMk id="7" creationId="{BC82820B-D4C4-36B3-1B81-74B0AC35F2A0}"/>
          </ac:spMkLst>
        </pc:spChg>
        <pc:spChg chg="add mod">
          <ac:chgData name="Dan Green" userId="S::dlhg20@bath.ac.uk::4c735b50-44e6-4b59-b2d6-787d4848b2ad" providerId="AD" clId="Web-{C5F8F9F8-C137-4297-6FCE-69EDD794A17A}" dt="2026-09-04T14:49:40.365" v="834" actId="1076"/>
          <ac:spMkLst>
            <pc:docMk/>
            <pc:sldMk cId="1662354414" sldId="321"/>
            <ac:spMk id="12" creationId="{8F3DF33B-D336-691C-F059-D74D443EF956}"/>
          </ac:spMkLst>
        </pc:spChg>
        <pc:graphicFrameChg chg="add mod modGraphic">
          <ac:chgData name="Dan Green" userId="S::dlhg20@bath.ac.uk::4c735b50-44e6-4b59-b2d6-787d4848b2ad" providerId="AD" clId="Web-{C5F8F9F8-C137-4297-6FCE-69EDD794A17A}" dt="2026-09-04T14:49:13.068" v="827" actId="1076"/>
          <ac:graphicFrameMkLst>
            <pc:docMk/>
            <pc:sldMk cId="1662354414" sldId="321"/>
            <ac:graphicFrameMk id="10" creationId="{1E84B7CB-2925-D5F2-BA71-5FF9FB555CD3}"/>
          </ac:graphicFrameMkLst>
        </pc:graphicFrameChg>
      </pc:sldChg>
      <pc:sldChg chg="addSp modSp ord">
        <pc:chgData name="Dan Green" userId="S::dlhg20@bath.ac.uk::4c735b50-44e6-4b59-b2d6-787d4848b2ad" providerId="AD" clId="Web-{C5F8F9F8-C137-4297-6FCE-69EDD794A17A}" dt="2026-09-04T15:32:03.713" v="1402"/>
        <pc:sldMkLst>
          <pc:docMk/>
          <pc:sldMk cId="1903740803" sldId="326"/>
        </pc:sldMkLst>
        <pc:spChg chg="mod">
          <ac:chgData name="Dan Green" userId="S::dlhg20@bath.ac.uk::4c735b50-44e6-4b59-b2d6-787d4848b2ad" providerId="AD" clId="Web-{C5F8F9F8-C137-4297-6FCE-69EDD794A17A}" dt="2026-09-04T15:31:19.930" v="1383" actId="20577"/>
          <ac:spMkLst>
            <pc:docMk/>
            <pc:sldMk cId="1903740803" sldId="326"/>
            <ac:spMk id="3" creationId="{859FA6E2-BB72-2A4C-8739-2312526B0C17}"/>
          </ac:spMkLst>
        </pc:spChg>
        <pc:spChg chg="add mod">
          <ac:chgData name="Dan Green" userId="S::dlhg20@bath.ac.uk::4c735b50-44e6-4b59-b2d6-787d4848b2ad" providerId="AD" clId="Web-{C5F8F9F8-C137-4297-6FCE-69EDD794A17A}" dt="2026-09-04T15:31:48.884" v="1397" actId="1076"/>
          <ac:spMkLst>
            <pc:docMk/>
            <pc:sldMk cId="1903740803" sldId="326"/>
            <ac:spMk id="4" creationId="{C5526E21-54FE-398A-1A23-6DD0A23870A1}"/>
          </ac:spMkLst>
        </pc:spChg>
      </pc:sldChg>
      <pc:sldChg chg="addSp delSp modSp ord">
        <pc:chgData name="Dan Green" userId="S::dlhg20@bath.ac.uk::4c735b50-44e6-4b59-b2d6-787d4848b2ad" providerId="AD" clId="Web-{C5F8F9F8-C137-4297-6FCE-69EDD794A17A}" dt="2026-09-04T14:35:46.234" v="217"/>
        <pc:sldMkLst>
          <pc:docMk/>
          <pc:sldMk cId="1537215307" sldId="475"/>
        </pc:sldMkLst>
        <pc:picChg chg="add mod modCrop">
          <ac:chgData name="Dan Green" userId="S::dlhg20@bath.ac.uk::4c735b50-44e6-4b59-b2d6-787d4848b2ad" providerId="AD" clId="Web-{C5F8F9F8-C137-4297-6FCE-69EDD794A17A}" dt="2026-09-04T14:21:13.235" v="15" actId="1076"/>
          <ac:picMkLst>
            <pc:docMk/>
            <pc:sldMk cId="1537215307" sldId="475"/>
            <ac:picMk id="8" creationId="{389AB6A2-0DA1-EDBA-E2A1-EB8818B4D285}"/>
          </ac:picMkLst>
        </pc:picChg>
      </pc:sldChg>
      <pc:sldChg chg="addSp modSp ord">
        <pc:chgData name="Dan Green" userId="S::dlhg20@bath.ac.uk::4c735b50-44e6-4b59-b2d6-787d4848b2ad" providerId="AD" clId="Web-{C5F8F9F8-C137-4297-6FCE-69EDD794A17A}" dt="2026-09-04T15:43:23.323" v="1840" actId="20577"/>
        <pc:sldMkLst>
          <pc:docMk/>
          <pc:sldMk cId="1951386382" sldId="481"/>
        </pc:sldMkLst>
        <pc:spChg chg="mod">
          <ac:chgData name="Dan Green" userId="S::dlhg20@bath.ac.uk::4c735b50-44e6-4b59-b2d6-787d4848b2ad" providerId="AD" clId="Web-{C5F8F9F8-C137-4297-6FCE-69EDD794A17A}" dt="2026-09-04T15:37:44.157" v="1675" actId="1076"/>
          <ac:spMkLst>
            <pc:docMk/>
            <pc:sldMk cId="1951386382" sldId="481"/>
            <ac:spMk id="3" creationId="{C5E2FD57-6DC3-7275-B8F6-DDD0A475C13E}"/>
          </ac:spMkLst>
        </pc:spChg>
        <pc:spChg chg="add mod">
          <ac:chgData name="Dan Green" userId="S::dlhg20@bath.ac.uk::4c735b50-44e6-4b59-b2d6-787d4848b2ad" providerId="AD" clId="Web-{C5F8F9F8-C137-4297-6FCE-69EDD794A17A}" dt="2026-09-04T15:37:24.094" v="1666" actId="1076"/>
          <ac:spMkLst>
            <pc:docMk/>
            <pc:sldMk cId="1951386382" sldId="481"/>
            <ac:spMk id="4" creationId="{556E6839-BB52-6FEB-EA17-14B44937481A}"/>
          </ac:spMkLst>
        </pc:spChg>
        <pc:graphicFrameChg chg="add mod modGraphic">
          <ac:chgData name="Dan Green" userId="S::dlhg20@bath.ac.uk::4c735b50-44e6-4b59-b2d6-787d4848b2ad" providerId="AD" clId="Web-{C5F8F9F8-C137-4297-6FCE-69EDD794A17A}" dt="2026-09-04T15:43:23.323" v="1840" actId="20577"/>
          <ac:graphicFrameMkLst>
            <pc:docMk/>
            <pc:sldMk cId="1951386382" sldId="481"/>
            <ac:graphicFrameMk id="7" creationId="{F7D15BE8-CE58-09E4-0DD7-07456F3CB815}"/>
          </ac:graphicFrameMkLst>
        </pc:graphicFrameChg>
      </pc:sldChg>
      <pc:sldChg chg="addSp delSp modSp ord">
        <pc:chgData name="Dan Green" userId="S::dlhg20@bath.ac.uk::4c735b50-44e6-4b59-b2d6-787d4848b2ad" providerId="AD" clId="Web-{C5F8F9F8-C137-4297-6FCE-69EDD794A17A}" dt="2026-09-04T15:33:39.668" v="1545" actId="20577"/>
        <pc:sldMkLst>
          <pc:docMk/>
          <pc:sldMk cId="930036144" sldId="482"/>
        </pc:sldMkLst>
        <pc:spChg chg="mod">
          <ac:chgData name="Dan Green" userId="S::dlhg20@bath.ac.uk::4c735b50-44e6-4b59-b2d6-787d4848b2ad" providerId="AD" clId="Web-{C5F8F9F8-C137-4297-6FCE-69EDD794A17A}" dt="2026-09-04T14:51:06.787" v="861" actId="20577"/>
          <ac:spMkLst>
            <pc:docMk/>
            <pc:sldMk cId="930036144" sldId="482"/>
            <ac:spMk id="2" creationId="{D56A0271-33BC-4819-12EE-C5DA3A8A0230}"/>
          </ac:spMkLst>
        </pc:spChg>
        <pc:spChg chg="add del mod">
          <ac:chgData name="Dan Green" userId="S::dlhg20@bath.ac.uk::4c735b50-44e6-4b59-b2d6-787d4848b2ad" providerId="AD" clId="Web-{C5F8F9F8-C137-4297-6FCE-69EDD794A17A}" dt="2026-09-04T15:33:39.668" v="1545" actId="20577"/>
          <ac:spMkLst>
            <pc:docMk/>
            <pc:sldMk cId="930036144" sldId="482"/>
            <ac:spMk id="3" creationId="{499B3DBE-1992-10B7-EE42-3B4DD26527DB}"/>
          </ac:spMkLst>
        </pc:spChg>
      </pc:sldChg>
      <pc:sldChg chg="modSp add replId">
        <pc:chgData name="Dan Green" userId="S::dlhg20@bath.ac.uk::4c735b50-44e6-4b59-b2d6-787d4848b2ad" providerId="AD" clId="Web-{C5F8F9F8-C137-4297-6FCE-69EDD794A17A}" dt="2026-09-04T15:24:39.304" v="1123" actId="20577"/>
        <pc:sldMkLst>
          <pc:docMk/>
          <pc:sldMk cId="3094384337" sldId="489"/>
        </pc:sldMkLst>
        <pc:spChg chg="mod">
          <ac:chgData name="Dan Green" userId="S::dlhg20@bath.ac.uk::4c735b50-44e6-4b59-b2d6-787d4848b2ad" providerId="AD" clId="Web-{C5F8F9F8-C137-4297-6FCE-69EDD794A17A}" dt="2026-09-04T15:24:39.304" v="1123" actId="20577"/>
          <ac:spMkLst>
            <pc:docMk/>
            <pc:sldMk cId="3094384337" sldId="489"/>
            <ac:spMk id="3" creationId="{CB7AA07D-B916-3D3A-1ECE-AB9F783CB16F}"/>
          </ac:spMkLst>
        </pc:spChg>
        <pc:spChg chg="mod">
          <ac:chgData name="Dan Green" userId="S::dlhg20@bath.ac.uk::4c735b50-44e6-4b59-b2d6-787d4848b2ad" providerId="AD" clId="Web-{C5F8F9F8-C137-4297-6FCE-69EDD794A17A}" dt="2026-09-04T14:34:16.624" v="214" actId="20577"/>
          <ac:spMkLst>
            <pc:docMk/>
            <pc:sldMk cId="3094384337" sldId="489"/>
            <ac:spMk id="6" creationId="{37849CBD-A6AB-FF83-DBE1-36E7B1A2E3A2}"/>
          </ac:spMkLst>
        </pc:spChg>
      </pc:sldChg>
      <pc:sldChg chg="modSp add ord replId">
        <pc:chgData name="Dan Green" userId="S::dlhg20@bath.ac.uk::4c735b50-44e6-4b59-b2d6-787d4848b2ad" providerId="AD" clId="Web-{C5F8F9F8-C137-4297-6FCE-69EDD794A17A}" dt="2026-09-04T14:47:16.958" v="811" actId="20577"/>
        <pc:sldMkLst>
          <pc:docMk/>
          <pc:sldMk cId="1172407049" sldId="490"/>
        </pc:sldMkLst>
        <pc:spChg chg="mod">
          <ac:chgData name="Dan Green" userId="S::dlhg20@bath.ac.uk::4c735b50-44e6-4b59-b2d6-787d4848b2ad" providerId="AD" clId="Web-{C5F8F9F8-C137-4297-6FCE-69EDD794A17A}" dt="2026-09-04T14:37:16.673" v="313" actId="20577"/>
          <ac:spMkLst>
            <pc:docMk/>
            <pc:sldMk cId="1172407049" sldId="490"/>
            <ac:spMk id="2" creationId="{98C12E5C-015E-18F1-7FE1-7B54D235B653}"/>
          </ac:spMkLst>
        </pc:spChg>
        <pc:spChg chg="mod">
          <ac:chgData name="Dan Green" userId="S::dlhg20@bath.ac.uk::4c735b50-44e6-4b59-b2d6-787d4848b2ad" providerId="AD" clId="Web-{C5F8F9F8-C137-4297-6FCE-69EDD794A17A}" dt="2026-09-04T14:47:16.958" v="811" actId="20577"/>
          <ac:spMkLst>
            <pc:docMk/>
            <pc:sldMk cId="1172407049" sldId="490"/>
            <ac:spMk id="3" creationId="{1AA336AE-7CCD-30CB-4F1D-FC109364C4D5}"/>
          </ac:spMkLst>
        </pc:spChg>
        <pc:spChg chg="mod">
          <ac:chgData name="Dan Green" userId="S::dlhg20@bath.ac.uk::4c735b50-44e6-4b59-b2d6-787d4848b2ad" providerId="AD" clId="Web-{C5F8F9F8-C137-4297-6FCE-69EDD794A17A}" dt="2026-09-04T14:43:42.860" v="702" actId="1076"/>
          <ac:spMkLst>
            <pc:docMk/>
            <pc:sldMk cId="1172407049" sldId="490"/>
            <ac:spMk id="5" creationId="{B67AAAFC-8096-BECB-FC1B-E551DF38F935}"/>
          </ac:spMkLst>
        </pc:spChg>
        <pc:spChg chg="mod">
          <ac:chgData name="Dan Green" userId="S::dlhg20@bath.ac.uk::4c735b50-44e6-4b59-b2d6-787d4848b2ad" providerId="AD" clId="Web-{C5F8F9F8-C137-4297-6FCE-69EDD794A17A}" dt="2026-09-04T14:44:07.126" v="706" actId="1076"/>
          <ac:spMkLst>
            <pc:docMk/>
            <pc:sldMk cId="1172407049" sldId="490"/>
            <ac:spMk id="6" creationId="{42074231-BFD2-49CF-1D2A-3EA843470E31}"/>
          </ac:spMkLst>
        </pc:spChg>
      </pc:sldChg>
    </pc:docChg>
  </pc:docChgLst>
  <pc:docChgLst>
    <pc:chgData name="Joshua Lim" userId="33a1bee5-1e14-4aaf-a822-15947ff6db7d" providerId="ADAL" clId="{F6D70D19-3959-41E2-B584-95640B906A8D}"/>
    <pc:docChg chg="undo redo custSel addSld delSld modSld sldOrd modMainMaster addSection modSection">
      <pc:chgData name="Joshua Lim" userId="33a1bee5-1e14-4aaf-a822-15947ff6db7d" providerId="ADAL" clId="{F6D70D19-3959-41E2-B584-95640B906A8D}" dt="2026-09-07T09:24:50.786" v="6346" actId="114"/>
      <pc:docMkLst>
        <pc:docMk/>
      </pc:docMkLst>
      <pc:sldChg chg="addSp delSp modSp add del mod ord modTransition">
        <pc:chgData name="Joshua Lim" userId="33a1bee5-1e14-4aaf-a822-15947ff6db7d" providerId="ADAL" clId="{F6D70D19-3959-41E2-B584-95640B906A8D}" dt="2026-09-04T17:13:18.328" v="6209"/>
        <pc:sldMkLst>
          <pc:docMk/>
          <pc:sldMk cId="325886050" sldId="258"/>
        </pc:sldMkLst>
        <pc:spChg chg="mod ord">
          <ac:chgData name="Joshua Lim" userId="33a1bee5-1e14-4aaf-a822-15947ff6db7d" providerId="ADAL" clId="{F6D70D19-3959-41E2-B584-95640B906A8D}" dt="2026-09-04T17:13:18.328" v="6209"/>
          <ac:spMkLst>
            <pc:docMk/>
            <pc:sldMk cId="325886050" sldId="258"/>
            <ac:spMk id="2" creationId="{FE71FBA9-2F29-4FE7-6C02-5B675192E75B}"/>
          </ac:spMkLst>
        </pc:spChg>
        <pc:spChg chg="mod ord">
          <ac:chgData name="Joshua Lim" userId="33a1bee5-1e14-4aaf-a822-15947ff6db7d" providerId="ADAL" clId="{F6D70D19-3959-41E2-B584-95640B906A8D}" dt="2026-09-04T17:13:18.328" v="6209"/>
          <ac:spMkLst>
            <pc:docMk/>
            <pc:sldMk cId="325886050" sldId="258"/>
            <ac:spMk id="3" creationId="{40E8070C-4D68-3B41-031E-8EE67B5451DC}"/>
          </ac:spMkLst>
        </pc:spChg>
        <pc:spChg chg="ord">
          <ac:chgData name="Joshua Lim" userId="33a1bee5-1e14-4aaf-a822-15947ff6db7d" providerId="ADAL" clId="{F6D70D19-3959-41E2-B584-95640B906A8D}" dt="2026-09-04T17:13:18.328" v="6209"/>
          <ac:spMkLst>
            <pc:docMk/>
            <pc:sldMk cId="325886050" sldId="258"/>
            <ac:spMk id="4" creationId="{14053B16-B1AE-636C-3593-4906EE8116F6}"/>
          </ac:spMkLst>
        </pc:spChg>
        <pc:spChg chg="ord">
          <ac:chgData name="Joshua Lim" userId="33a1bee5-1e14-4aaf-a822-15947ff6db7d" providerId="ADAL" clId="{F6D70D19-3959-41E2-B584-95640B906A8D}" dt="2026-09-04T17:13:18.328" v="6209"/>
          <ac:spMkLst>
            <pc:docMk/>
            <pc:sldMk cId="325886050" sldId="258"/>
            <ac:spMk id="5" creationId="{A066328F-E389-9D27-2E7C-935F0EE21A1B}"/>
          </ac:spMkLst>
        </pc:spChg>
        <pc:spChg chg="mod ord">
          <ac:chgData name="Joshua Lim" userId="33a1bee5-1e14-4aaf-a822-15947ff6db7d" providerId="ADAL" clId="{F6D70D19-3959-41E2-B584-95640B906A8D}" dt="2026-09-04T17:13:18.328" v="6209"/>
          <ac:spMkLst>
            <pc:docMk/>
            <pc:sldMk cId="325886050" sldId="258"/>
            <ac:spMk id="9" creationId="{F6150670-2816-4105-5CEE-9E6A03DAD121}"/>
          </ac:spMkLst>
        </pc:spChg>
        <pc:spChg chg="ord">
          <ac:chgData name="Joshua Lim" userId="33a1bee5-1e14-4aaf-a822-15947ff6db7d" providerId="ADAL" clId="{F6D70D19-3959-41E2-B584-95640B906A8D}" dt="2026-09-04T17:13:18.328" v="6209"/>
          <ac:spMkLst>
            <pc:docMk/>
            <pc:sldMk cId="325886050" sldId="258"/>
            <ac:spMk id="10" creationId="{6C07642E-790A-84A8-2B2D-E7232900E851}"/>
          </ac:spMkLst>
        </pc:spChg>
        <pc:spChg chg="mod ord">
          <ac:chgData name="Joshua Lim" userId="33a1bee5-1e14-4aaf-a822-15947ff6db7d" providerId="ADAL" clId="{F6D70D19-3959-41E2-B584-95640B906A8D}" dt="2026-09-04T17:13:18.328" v="6209"/>
          <ac:spMkLst>
            <pc:docMk/>
            <pc:sldMk cId="325886050" sldId="258"/>
            <ac:spMk id="11" creationId="{CFE28BB9-B658-2009-2B3E-BADA4BA295F9}"/>
          </ac:spMkLst>
        </pc:spChg>
        <pc:spChg chg="ord">
          <ac:chgData name="Joshua Lim" userId="33a1bee5-1e14-4aaf-a822-15947ff6db7d" providerId="ADAL" clId="{F6D70D19-3959-41E2-B584-95640B906A8D}" dt="2026-09-04T17:13:18.328" v="6209"/>
          <ac:spMkLst>
            <pc:docMk/>
            <pc:sldMk cId="325886050" sldId="258"/>
            <ac:spMk id="12" creationId="{5E384381-902D-C91B-1A91-192EC26673FF}"/>
          </ac:spMkLst>
        </pc:spChg>
        <pc:spChg chg="mod">
          <ac:chgData name="Joshua Lim" userId="33a1bee5-1e14-4aaf-a822-15947ff6db7d" providerId="ADAL" clId="{F6D70D19-3959-41E2-B584-95640B906A8D}" dt="2026-08-10T16:31:27.923" v="694" actId="207"/>
          <ac:spMkLst>
            <pc:docMk/>
            <pc:sldMk cId="325886050" sldId="258"/>
            <ac:spMk id="13" creationId="{42FC63A9-3C5F-8A8F-E6C3-7070923ED8CE}"/>
          </ac:spMkLst>
        </pc:spChg>
        <pc:spChg chg="mod">
          <ac:chgData name="Joshua Lim" userId="33a1bee5-1e14-4aaf-a822-15947ff6db7d" providerId="ADAL" clId="{F6D70D19-3959-41E2-B584-95640B906A8D}" dt="2026-08-10T16:31:27.923" v="694" actId="207"/>
          <ac:spMkLst>
            <pc:docMk/>
            <pc:sldMk cId="325886050" sldId="258"/>
            <ac:spMk id="15" creationId="{889C74F5-0554-3851-51C8-7DBAEBB67332}"/>
          </ac:spMkLst>
        </pc:spChg>
        <pc:spChg chg="mod ord">
          <ac:chgData name="Joshua Lim" userId="33a1bee5-1e14-4aaf-a822-15947ff6db7d" providerId="ADAL" clId="{F6D70D19-3959-41E2-B584-95640B906A8D}" dt="2026-09-04T17:13:18.328" v="6209"/>
          <ac:spMkLst>
            <pc:docMk/>
            <pc:sldMk cId="325886050" sldId="258"/>
            <ac:spMk id="17" creationId="{02AB1223-8C06-8D5D-B80C-5AD5F3BDC78E}"/>
          </ac:spMkLst>
        </pc:spChg>
        <pc:spChg chg="ord">
          <ac:chgData name="Joshua Lim" userId="33a1bee5-1e14-4aaf-a822-15947ff6db7d" providerId="ADAL" clId="{F6D70D19-3959-41E2-B584-95640B906A8D}" dt="2026-09-04T17:13:18.328" v="6209"/>
          <ac:spMkLst>
            <pc:docMk/>
            <pc:sldMk cId="325886050" sldId="258"/>
            <ac:spMk id="18" creationId="{09C085B5-A0FD-20AD-4B84-C186732B3A2F}"/>
          </ac:spMkLst>
        </pc:spChg>
        <pc:spChg chg="mod">
          <ac:chgData name="Joshua Lim" userId="33a1bee5-1e14-4aaf-a822-15947ff6db7d" providerId="ADAL" clId="{F6D70D19-3959-41E2-B584-95640B906A8D}" dt="2026-09-04T17:13:03.958" v="6207" actId="13244"/>
          <ac:spMkLst>
            <pc:docMk/>
            <pc:sldMk cId="325886050" sldId="258"/>
            <ac:spMk id="19" creationId="{B18704F8-A7E9-FBDD-8A89-A523B56A9D3C}"/>
          </ac:spMkLst>
        </pc:spChg>
      </pc:sldChg>
      <pc:sldChg chg="addSp delSp add mod ord modNotes modNotesTx">
        <pc:chgData name="Joshua Lim" userId="33a1bee5-1e14-4aaf-a822-15947ff6db7d" providerId="ADAL" clId="{F6D70D19-3959-41E2-B584-95640B906A8D}" dt="2026-09-04T16:27:27.818" v="5159" actId="478"/>
        <pc:sldMkLst>
          <pc:docMk/>
          <pc:sldMk cId="797573808" sldId="270"/>
        </pc:sldMkLst>
      </pc:sldChg>
      <pc:sldChg chg="addSp modSp add mod">
        <pc:chgData name="Joshua Lim" userId="33a1bee5-1e14-4aaf-a822-15947ff6db7d" providerId="ADAL" clId="{F6D70D19-3959-41E2-B584-95640B906A8D}" dt="2026-09-04T17:11:07.858" v="6196" actId="20577"/>
        <pc:sldMkLst>
          <pc:docMk/>
          <pc:sldMk cId="253008556" sldId="271"/>
        </pc:sldMkLst>
        <pc:spChg chg="add mod">
          <ac:chgData name="Joshua Lim" userId="33a1bee5-1e14-4aaf-a822-15947ff6db7d" providerId="ADAL" clId="{F6D70D19-3959-41E2-B584-95640B906A8D}" dt="2026-09-04T17:11:07.858" v="6196" actId="20577"/>
          <ac:spMkLst>
            <pc:docMk/>
            <pc:sldMk cId="253008556" sldId="271"/>
            <ac:spMk id="2" creationId="{21DF4709-07C2-8708-2B66-92FE4961ABA1}"/>
          </ac:spMkLst>
        </pc:spChg>
      </pc:sldChg>
      <pc:sldChg chg="addSp delSp modSp add mod ord modNotesTx">
        <pc:chgData name="Joshua Lim" userId="33a1bee5-1e14-4aaf-a822-15947ff6db7d" providerId="ADAL" clId="{F6D70D19-3959-41E2-B584-95640B906A8D}" dt="2026-09-04T16:27:39.920" v="5166" actId="20577"/>
        <pc:sldMkLst>
          <pc:docMk/>
          <pc:sldMk cId="508036733" sldId="277"/>
        </pc:sldMkLst>
        <pc:spChg chg="mod">
          <ac:chgData name="Joshua Lim" userId="33a1bee5-1e14-4aaf-a822-15947ff6db7d" providerId="ADAL" clId="{F6D70D19-3959-41E2-B584-95640B906A8D}" dt="2026-09-04T16:01:10.995" v="4599" actId="20577"/>
          <ac:spMkLst>
            <pc:docMk/>
            <pc:sldMk cId="508036733" sldId="277"/>
            <ac:spMk id="3" creationId="{034097A7-EB39-474A-BD6A-0D5F26C9811F}"/>
          </ac:spMkLst>
        </pc:spChg>
        <pc:spChg chg="add mod">
          <ac:chgData name="Joshua Lim" userId="33a1bee5-1e14-4aaf-a822-15947ff6db7d" providerId="ADAL" clId="{F6D70D19-3959-41E2-B584-95640B906A8D}" dt="2026-09-04T15:58:20.965" v="4569" actId="1076"/>
          <ac:spMkLst>
            <pc:docMk/>
            <pc:sldMk cId="508036733" sldId="277"/>
            <ac:spMk id="6" creationId="{F1373470-9591-CE70-9B7C-4FEF44F5936C}"/>
          </ac:spMkLst>
        </pc:spChg>
        <pc:picChg chg="mod">
          <ac:chgData name="Joshua Lim" userId="33a1bee5-1e14-4aaf-a822-15947ff6db7d" providerId="ADAL" clId="{F6D70D19-3959-41E2-B584-95640B906A8D}" dt="2026-09-04T15:58:14.713" v="4567" actId="1076"/>
          <ac:picMkLst>
            <pc:docMk/>
            <pc:sldMk cId="508036733" sldId="277"/>
            <ac:picMk id="8" creationId="{0D71CD78-0A16-87F7-CAE1-174CB9B039A1}"/>
          </ac:picMkLst>
        </pc:picChg>
      </pc:sldChg>
      <pc:sldChg chg="addSp delSp modSp mod modClrScheme chgLayout">
        <pc:chgData name="Joshua Lim" userId="33a1bee5-1e14-4aaf-a822-15947ff6db7d" providerId="ADAL" clId="{F6D70D19-3959-41E2-B584-95640B906A8D}" dt="2026-09-04T16:29:56.088" v="5203"/>
        <pc:sldMkLst>
          <pc:docMk/>
          <pc:sldMk cId="1153471723" sldId="279"/>
        </pc:sldMkLst>
        <pc:spChg chg="mod ord">
          <ac:chgData name="Joshua Lim" userId="33a1bee5-1e14-4aaf-a822-15947ff6db7d" providerId="ADAL" clId="{F6D70D19-3959-41E2-B584-95640B906A8D}" dt="2026-08-10T14:36:06.161" v="116" actId="700"/>
          <ac:spMkLst>
            <pc:docMk/>
            <pc:sldMk cId="1153471723" sldId="279"/>
            <ac:spMk id="2" creationId="{00000000-0000-0000-0000-000000000000}"/>
          </ac:spMkLst>
        </pc:spChg>
        <pc:spChg chg="mod ord">
          <ac:chgData name="Joshua Lim" userId="33a1bee5-1e14-4aaf-a822-15947ff6db7d" providerId="ADAL" clId="{F6D70D19-3959-41E2-B584-95640B906A8D}" dt="2026-08-10T14:36:06.161" v="116" actId="700"/>
          <ac:spMkLst>
            <pc:docMk/>
            <pc:sldMk cId="1153471723" sldId="279"/>
            <ac:spMk id="3" creationId="{00000000-0000-0000-0000-000000000000}"/>
          </ac:spMkLst>
        </pc:spChg>
        <pc:spChg chg="add mod">
          <ac:chgData name="Joshua Lim" userId="33a1bee5-1e14-4aaf-a822-15947ff6db7d" providerId="ADAL" clId="{F6D70D19-3959-41E2-B584-95640B906A8D}" dt="2026-09-04T16:29:56.088" v="5203"/>
          <ac:spMkLst>
            <pc:docMk/>
            <pc:sldMk cId="1153471723" sldId="279"/>
            <ac:spMk id="4" creationId="{FFE1B810-9529-C616-E535-B2831FC10099}"/>
          </ac:spMkLst>
        </pc:spChg>
        <pc:spChg chg="mod">
          <ac:chgData name="Joshua Lim" userId="33a1bee5-1e14-4aaf-a822-15947ff6db7d" providerId="ADAL" clId="{F6D70D19-3959-41E2-B584-95640B906A8D}" dt="2026-08-10T14:35:37.948" v="110" actId="1076"/>
          <ac:spMkLst>
            <pc:docMk/>
            <pc:sldMk cId="1153471723" sldId="279"/>
            <ac:spMk id="6" creationId="{8E9F7B39-CC9E-46BD-9EDE-8F0797AC8D23}"/>
          </ac:spMkLst>
        </pc:spChg>
        <pc:spChg chg="mod">
          <ac:chgData name="Joshua Lim" userId="33a1bee5-1e14-4aaf-a822-15947ff6db7d" providerId="ADAL" clId="{F6D70D19-3959-41E2-B584-95640B906A8D}" dt="2026-08-10T14:35:58.912" v="112" actId="207"/>
          <ac:spMkLst>
            <pc:docMk/>
            <pc:sldMk cId="1153471723" sldId="279"/>
            <ac:spMk id="9" creationId="{8E9F7B39-CC9E-46BD-9EDE-8F0797AC8D23}"/>
          </ac:spMkLst>
        </pc:spChg>
        <pc:picChg chg="mod">
          <ac:chgData name="Joshua Lim" userId="33a1bee5-1e14-4aaf-a822-15947ff6db7d" providerId="ADAL" clId="{F6D70D19-3959-41E2-B584-95640B906A8D}" dt="2026-08-10T16:22:12.932" v="654" actId="962"/>
          <ac:picMkLst>
            <pc:docMk/>
            <pc:sldMk cId="1153471723" sldId="279"/>
            <ac:picMk id="13" creationId="{00000000-0000-0000-0000-000000000000}"/>
          </ac:picMkLst>
        </pc:picChg>
      </pc:sldChg>
      <pc:sldChg chg="modSp add mod ord modShow">
        <pc:chgData name="Joshua Lim" userId="33a1bee5-1e14-4aaf-a822-15947ff6db7d" providerId="ADAL" clId="{F6D70D19-3959-41E2-B584-95640B906A8D}" dt="2026-08-11T10:04:50.412" v="1509" actId="729"/>
        <pc:sldMkLst>
          <pc:docMk/>
          <pc:sldMk cId="1689569114" sldId="287"/>
        </pc:sldMkLst>
        <pc:spChg chg="mod">
          <ac:chgData name="Joshua Lim" userId="33a1bee5-1e14-4aaf-a822-15947ff6db7d" providerId="ADAL" clId="{F6D70D19-3959-41E2-B584-95640B906A8D}" dt="2026-08-10T16:23:52.062" v="667" actId="6549"/>
          <ac:spMkLst>
            <pc:docMk/>
            <pc:sldMk cId="1689569114" sldId="287"/>
            <ac:spMk id="2" creationId="{CDEC4F05-7FBA-4892-B1F0-2C0EDED1CEA1}"/>
          </ac:spMkLst>
        </pc:spChg>
        <pc:spChg chg="mod">
          <ac:chgData name="Joshua Lim" userId="33a1bee5-1e14-4aaf-a822-15947ff6db7d" providerId="ADAL" clId="{F6D70D19-3959-41E2-B584-95640B906A8D}" dt="2026-08-10T16:23:57.071" v="668" actId="207"/>
          <ac:spMkLst>
            <pc:docMk/>
            <pc:sldMk cId="1689569114" sldId="287"/>
            <ac:spMk id="3" creationId="{59513AA5-0FEB-4DD0-8C06-6C74BCA209C1}"/>
          </ac:spMkLst>
        </pc:spChg>
      </pc:sldChg>
      <pc:sldChg chg="addSp delSp modSp add mod ord">
        <pc:chgData name="Joshua Lim" userId="33a1bee5-1e14-4aaf-a822-15947ff6db7d" providerId="ADAL" clId="{F6D70D19-3959-41E2-B584-95640B906A8D}" dt="2026-09-04T16:57:28.191" v="5938" actId="1076"/>
        <pc:sldMkLst>
          <pc:docMk/>
          <pc:sldMk cId="1783093591" sldId="314"/>
        </pc:sldMkLst>
        <pc:spChg chg="mod">
          <ac:chgData name="Joshua Lim" userId="33a1bee5-1e14-4aaf-a822-15947ff6db7d" providerId="ADAL" clId="{F6D70D19-3959-41E2-B584-95640B906A8D}" dt="2026-09-04T14:41:30.934" v="4031" actId="20577"/>
          <ac:spMkLst>
            <pc:docMk/>
            <pc:sldMk cId="1783093591" sldId="314"/>
            <ac:spMk id="2" creationId="{1187B9FE-9475-CD4A-9454-4016479CEDAC}"/>
          </ac:spMkLst>
        </pc:spChg>
        <pc:spChg chg="mod">
          <ac:chgData name="Joshua Lim" userId="33a1bee5-1e14-4aaf-a822-15947ff6db7d" providerId="ADAL" clId="{F6D70D19-3959-41E2-B584-95640B906A8D}" dt="2026-09-04T14:49:41.036" v="4272" actId="1076"/>
          <ac:spMkLst>
            <pc:docMk/>
            <pc:sldMk cId="1783093591" sldId="314"/>
            <ac:spMk id="3" creationId="{63005A8B-65B8-C545-B966-E058F2C128B6}"/>
          </ac:spMkLst>
        </pc:spChg>
        <pc:spChg chg="add mod">
          <ac:chgData name="Joshua Lim" userId="33a1bee5-1e14-4aaf-a822-15947ff6db7d" providerId="ADAL" clId="{F6D70D19-3959-41E2-B584-95640B906A8D}" dt="2026-09-04T14:50:02.016" v="4278" actId="14100"/>
          <ac:spMkLst>
            <pc:docMk/>
            <pc:sldMk cId="1783093591" sldId="314"/>
            <ac:spMk id="10" creationId="{8F8DDEB9-B2D4-46B8-A6D3-C31724A08546}"/>
          </ac:spMkLst>
        </pc:spChg>
        <pc:picChg chg="mod">
          <ac:chgData name="Joshua Lim" userId="33a1bee5-1e14-4aaf-a822-15947ff6db7d" providerId="ADAL" clId="{F6D70D19-3959-41E2-B584-95640B906A8D}" dt="2026-09-04T14:49:41.036" v="4272" actId="1076"/>
          <ac:picMkLst>
            <pc:docMk/>
            <pc:sldMk cId="1783093591" sldId="314"/>
            <ac:picMk id="5" creationId="{0FDD138E-90D5-AD7F-936E-CE1ECE5A13B9}"/>
          </ac:picMkLst>
        </pc:picChg>
        <pc:picChg chg="add mod">
          <ac:chgData name="Joshua Lim" userId="33a1bee5-1e14-4aaf-a822-15947ff6db7d" providerId="ADAL" clId="{F6D70D19-3959-41E2-B584-95640B906A8D}" dt="2026-09-04T16:57:28.191" v="5938" actId="1076"/>
          <ac:picMkLst>
            <pc:docMk/>
            <pc:sldMk cId="1783093591" sldId="314"/>
            <ac:picMk id="12" creationId="{EBB8F4FA-2666-2E25-6FAF-49C803F5778D}"/>
          </ac:picMkLst>
        </pc:picChg>
      </pc:sldChg>
      <pc:sldChg chg="addSp delSp modSp add mod ord modAnim modNotesTx">
        <pc:chgData name="Joshua Lim" userId="33a1bee5-1e14-4aaf-a822-15947ff6db7d" providerId="ADAL" clId="{F6D70D19-3959-41E2-B584-95640B906A8D}" dt="2026-09-04T17:17:18.427" v="6226" actId="6549"/>
        <pc:sldMkLst>
          <pc:docMk/>
          <pc:sldMk cId="540942659" sldId="318"/>
        </pc:sldMkLst>
        <pc:spChg chg="mod">
          <ac:chgData name="Joshua Lim" userId="33a1bee5-1e14-4aaf-a822-15947ff6db7d" providerId="ADAL" clId="{F6D70D19-3959-41E2-B584-95640B906A8D}" dt="2026-09-04T17:17:18.427" v="6226" actId="6549"/>
          <ac:spMkLst>
            <pc:docMk/>
            <pc:sldMk cId="540942659" sldId="318"/>
            <ac:spMk id="3" creationId="{4E4E2887-9AEE-247A-CCF2-9F882276C519}"/>
          </ac:spMkLst>
        </pc:spChg>
        <pc:spChg chg="add mod">
          <ac:chgData name="Joshua Lim" userId="33a1bee5-1e14-4aaf-a822-15947ff6db7d" providerId="ADAL" clId="{F6D70D19-3959-41E2-B584-95640B906A8D}" dt="2026-09-04T16:20:29.850" v="5069" actId="1076"/>
          <ac:spMkLst>
            <pc:docMk/>
            <pc:sldMk cId="540942659" sldId="318"/>
            <ac:spMk id="6" creationId="{A81DD6C3-C92A-6867-1222-CD7859B9DFEB}"/>
          </ac:spMkLst>
        </pc:spChg>
        <pc:picChg chg="add mod">
          <ac:chgData name="Joshua Lim" userId="33a1bee5-1e14-4aaf-a822-15947ff6db7d" providerId="ADAL" clId="{F6D70D19-3959-41E2-B584-95640B906A8D}" dt="2026-09-04T16:28:28.070" v="5183" actId="1038"/>
          <ac:picMkLst>
            <pc:docMk/>
            <pc:sldMk cId="540942659" sldId="318"/>
            <ac:picMk id="8" creationId="{455FB71D-026F-4A7C-240B-39E75EEB7D90}"/>
          </ac:picMkLst>
        </pc:picChg>
      </pc:sldChg>
      <pc:sldChg chg="addSp delSp modSp add mod modNotes">
        <pc:chgData name="Joshua Lim" userId="33a1bee5-1e14-4aaf-a822-15947ff6db7d" providerId="ADAL" clId="{F6D70D19-3959-41E2-B584-95640B906A8D}" dt="2026-09-04T16:32:30.193" v="5236" actId="478"/>
        <pc:sldMkLst>
          <pc:docMk/>
          <pc:sldMk cId="1662354414" sldId="321"/>
        </pc:sldMkLst>
      </pc:sldChg>
      <pc:sldChg chg="addSp delSp modSp add mod modNotes">
        <pc:chgData name="Joshua Lim" userId="33a1bee5-1e14-4aaf-a822-15947ff6db7d" providerId="ADAL" clId="{F6D70D19-3959-41E2-B584-95640B906A8D}" dt="2026-09-04T16:27:44.562" v="5167" actId="478"/>
        <pc:sldMkLst>
          <pc:docMk/>
          <pc:sldMk cId="1903740803" sldId="326"/>
        </pc:sldMkLst>
        <pc:spChg chg="mod">
          <ac:chgData name="Joshua Lim" userId="33a1bee5-1e14-4aaf-a822-15947ff6db7d" providerId="ADAL" clId="{F6D70D19-3959-41E2-B584-95640B906A8D}" dt="2026-08-10T16:16:22.492" v="603" actId="6549"/>
          <ac:spMkLst>
            <pc:docMk/>
            <pc:sldMk cId="1903740803" sldId="326"/>
            <ac:spMk id="2" creationId="{486CFF27-5138-0B40-B255-A05AD22BD3C1}"/>
          </ac:spMkLst>
        </pc:spChg>
        <pc:spChg chg="mod">
          <ac:chgData name="Joshua Lim" userId="33a1bee5-1e14-4aaf-a822-15947ff6db7d" providerId="ADAL" clId="{F6D70D19-3959-41E2-B584-95640B906A8D}" dt="2026-08-10T16:16:39.425" v="609" actId="14100"/>
          <ac:spMkLst>
            <pc:docMk/>
            <pc:sldMk cId="1903740803" sldId="326"/>
            <ac:spMk id="3" creationId="{859FA6E2-BB72-2A4C-8739-2312526B0C17}"/>
          </ac:spMkLst>
        </pc:spChg>
      </pc:sldChg>
      <pc:sldChg chg="addSp delSp modSp add mod ord modNotes">
        <pc:chgData name="Joshua Lim" userId="33a1bee5-1e14-4aaf-a822-15947ff6db7d" providerId="ADAL" clId="{F6D70D19-3959-41E2-B584-95640B906A8D}" dt="2026-09-04T17:17:23.346" v="6234" actId="6549"/>
        <pc:sldMkLst>
          <pc:docMk/>
          <pc:sldMk cId="3458695025" sldId="328"/>
        </pc:sldMkLst>
        <pc:spChg chg="mod">
          <ac:chgData name="Joshua Lim" userId="33a1bee5-1e14-4aaf-a822-15947ff6db7d" providerId="ADAL" clId="{F6D70D19-3959-41E2-B584-95640B906A8D}" dt="2026-09-04T17:17:23.346" v="6234" actId="6549"/>
          <ac:spMkLst>
            <pc:docMk/>
            <pc:sldMk cId="3458695025" sldId="328"/>
            <ac:spMk id="3" creationId="{AFFBF6E5-C62A-AA4A-8686-DE77C0D7D314}"/>
          </ac:spMkLst>
        </pc:spChg>
      </pc:sldChg>
      <pc:sldChg chg="modSp add mod ord modShow">
        <pc:chgData name="Joshua Lim" userId="33a1bee5-1e14-4aaf-a822-15947ff6db7d" providerId="ADAL" clId="{F6D70D19-3959-41E2-B584-95640B906A8D}" dt="2026-08-11T10:04:50.412" v="1509" actId="729"/>
        <pc:sldMkLst>
          <pc:docMk/>
          <pc:sldMk cId="297390453" sldId="472"/>
        </pc:sldMkLst>
        <pc:spChg chg="mod">
          <ac:chgData name="Joshua Lim" userId="33a1bee5-1e14-4aaf-a822-15947ff6db7d" providerId="ADAL" clId="{F6D70D19-3959-41E2-B584-95640B906A8D}" dt="2026-08-10T16:23:34.803" v="660" actId="207"/>
          <ac:spMkLst>
            <pc:docMk/>
            <pc:sldMk cId="297390453" sldId="472"/>
            <ac:spMk id="7" creationId="{3E70A2DE-9062-482E-BC3B-FDFAB21ACBD0}"/>
          </ac:spMkLst>
        </pc:spChg>
      </pc:sldChg>
      <pc:sldChg chg="addSp delSp modSp new add del mod modClrScheme chgLayout">
        <pc:chgData name="Joshua Lim" userId="33a1bee5-1e14-4aaf-a822-15947ff6db7d" providerId="ADAL" clId="{F6D70D19-3959-41E2-B584-95640B906A8D}" dt="2026-09-04T16:27:19.606" v="5157" actId="478"/>
        <pc:sldMkLst>
          <pc:docMk/>
          <pc:sldMk cId="1234045147" sldId="474"/>
        </pc:sldMkLst>
        <pc:spChg chg="mod ord">
          <ac:chgData name="Joshua Lim" userId="33a1bee5-1e14-4aaf-a822-15947ff6db7d" providerId="ADAL" clId="{F6D70D19-3959-41E2-B584-95640B906A8D}" dt="2026-08-10T16:07:45.587" v="463" actId="27636"/>
          <ac:spMkLst>
            <pc:docMk/>
            <pc:sldMk cId="1234045147" sldId="474"/>
            <ac:spMk id="3" creationId="{245FDD3C-9BC8-98EA-A7FA-1AD444FD66B7}"/>
          </ac:spMkLst>
        </pc:spChg>
        <pc:spChg chg="add mod ord">
          <ac:chgData name="Joshua Lim" userId="33a1bee5-1e14-4aaf-a822-15947ff6db7d" providerId="ADAL" clId="{F6D70D19-3959-41E2-B584-95640B906A8D}" dt="2026-08-10T15:23:41.999" v="347" actId="20577"/>
          <ac:spMkLst>
            <pc:docMk/>
            <pc:sldMk cId="1234045147" sldId="474"/>
            <ac:spMk id="4" creationId="{8ECFE9D8-4788-DAE1-03B9-462E6D355B81}"/>
          </ac:spMkLst>
        </pc:spChg>
        <pc:spChg chg="add mod ord">
          <ac:chgData name="Joshua Lim" userId="33a1bee5-1e14-4aaf-a822-15947ff6db7d" providerId="ADAL" clId="{F6D70D19-3959-41E2-B584-95640B906A8D}" dt="2026-08-10T16:07:47.936" v="465" actId="27636"/>
          <ac:spMkLst>
            <pc:docMk/>
            <pc:sldMk cId="1234045147" sldId="474"/>
            <ac:spMk id="5" creationId="{558B2ABD-7119-F835-040D-693C597D8930}"/>
          </ac:spMkLst>
        </pc:spChg>
        <pc:spChg chg="add">
          <ac:chgData name="Joshua Lim" userId="33a1bee5-1e14-4aaf-a822-15947ff6db7d" providerId="ADAL" clId="{F6D70D19-3959-41E2-B584-95640B906A8D}" dt="2026-08-11T09:17:50.595" v="696" actId="22"/>
          <ac:spMkLst>
            <pc:docMk/>
            <pc:sldMk cId="1234045147" sldId="474"/>
            <ac:spMk id="7" creationId="{4BC6DB74-B2EB-9766-0480-5FE3ED596A56}"/>
          </ac:spMkLst>
        </pc:spChg>
      </pc:sldChg>
      <pc:sldChg chg="addSp delSp modSp new mod ord">
        <pc:chgData name="Joshua Lim" userId="33a1bee5-1e14-4aaf-a822-15947ff6db7d" providerId="ADAL" clId="{F6D70D19-3959-41E2-B584-95640B906A8D}" dt="2026-09-04T16:34:02.083" v="5254" actId="478"/>
        <pc:sldMkLst>
          <pc:docMk/>
          <pc:sldMk cId="1537215307" sldId="475"/>
        </pc:sldMkLst>
        <pc:spChg chg="mod">
          <ac:chgData name="Joshua Lim" userId="33a1bee5-1e14-4aaf-a822-15947ff6db7d" providerId="ADAL" clId="{F6D70D19-3959-41E2-B584-95640B906A8D}" dt="2026-08-10T16:12:04.852" v="520" actId="20577"/>
          <ac:spMkLst>
            <pc:docMk/>
            <pc:sldMk cId="1537215307" sldId="475"/>
            <ac:spMk id="2" creationId="{6ECCE3A5-B1BA-DB35-C0D5-34785C0734D7}"/>
          </ac:spMkLst>
        </pc:spChg>
      </pc:sldChg>
      <pc:sldChg chg="addSp delSp modSp new mod ord">
        <pc:chgData name="Joshua Lim" userId="33a1bee5-1e14-4aaf-a822-15947ff6db7d" providerId="ADAL" clId="{F6D70D19-3959-41E2-B584-95640B906A8D}" dt="2026-09-04T17:11:59.839" v="6204" actId="13244"/>
        <pc:sldMkLst>
          <pc:docMk/>
          <pc:sldMk cId="4058297812" sldId="476"/>
        </pc:sldMkLst>
        <pc:spChg chg="mod">
          <ac:chgData name="Joshua Lim" userId="33a1bee5-1e14-4aaf-a822-15947ff6db7d" providerId="ADAL" clId="{F6D70D19-3959-41E2-B584-95640B906A8D}" dt="2026-09-04T15:42:59.748" v="4415" actId="21"/>
          <ac:spMkLst>
            <pc:docMk/>
            <pc:sldMk cId="4058297812" sldId="476"/>
            <ac:spMk id="2" creationId="{69E98EC8-2DB1-8705-7743-292A3E891785}"/>
          </ac:spMkLst>
        </pc:spChg>
        <pc:spChg chg="add del mod">
          <ac:chgData name="Joshua Lim" userId="33a1bee5-1e14-4aaf-a822-15947ff6db7d" providerId="ADAL" clId="{F6D70D19-3959-41E2-B584-95640B906A8D}" dt="2026-09-04T17:01:07.079" v="6137" actId="122"/>
          <ac:spMkLst>
            <pc:docMk/>
            <pc:sldMk cId="4058297812" sldId="476"/>
            <ac:spMk id="13" creationId="{F26A2350-7B01-2807-3AD5-93C988047F74}"/>
          </ac:spMkLst>
        </pc:spChg>
        <pc:spChg chg="add mod">
          <ac:chgData name="Joshua Lim" userId="33a1bee5-1e14-4aaf-a822-15947ff6db7d" providerId="ADAL" clId="{F6D70D19-3959-41E2-B584-95640B906A8D}" dt="2026-09-04T17:11:40.933" v="6199" actId="13244"/>
          <ac:spMkLst>
            <pc:docMk/>
            <pc:sldMk cId="4058297812" sldId="476"/>
            <ac:spMk id="19" creationId="{37C52654-2043-BDF3-9399-F03919E902C5}"/>
          </ac:spMkLst>
        </pc:spChg>
        <pc:spChg chg="add mod">
          <ac:chgData name="Joshua Lim" userId="33a1bee5-1e14-4aaf-a822-15947ff6db7d" providerId="ADAL" clId="{F6D70D19-3959-41E2-B584-95640B906A8D}" dt="2026-09-04T17:11:52.090" v="6202" actId="13244"/>
          <ac:spMkLst>
            <pc:docMk/>
            <pc:sldMk cId="4058297812" sldId="476"/>
            <ac:spMk id="21" creationId="{96B397FA-8E5B-2DDC-E7F3-041DD6C5C2BF}"/>
          </ac:spMkLst>
        </pc:spChg>
        <pc:spChg chg="add mod">
          <ac:chgData name="Joshua Lim" userId="33a1bee5-1e14-4aaf-a822-15947ff6db7d" providerId="ADAL" clId="{F6D70D19-3959-41E2-B584-95640B906A8D}" dt="2026-09-04T17:11:56.547" v="6203" actId="13244"/>
          <ac:spMkLst>
            <pc:docMk/>
            <pc:sldMk cId="4058297812" sldId="476"/>
            <ac:spMk id="23" creationId="{0D20E14E-BF1E-8775-5D9C-284B05EC0CC5}"/>
          </ac:spMkLst>
        </pc:spChg>
        <pc:picChg chg="add mod">
          <ac:chgData name="Joshua Lim" userId="33a1bee5-1e14-4aaf-a822-15947ff6db7d" providerId="ADAL" clId="{F6D70D19-3959-41E2-B584-95640B906A8D}" dt="2026-09-04T17:11:59.839" v="6204" actId="13244"/>
          <ac:picMkLst>
            <pc:docMk/>
            <pc:sldMk cId="4058297812" sldId="476"/>
            <ac:picMk id="6" creationId="{39728AA4-60F1-3ADF-E249-C8FFDBA1D65E}"/>
          </ac:picMkLst>
        </pc:picChg>
        <pc:picChg chg="add mod">
          <ac:chgData name="Joshua Lim" userId="33a1bee5-1e14-4aaf-a822-15947ff6db7d" providerId="ADAL" clId="{F6D70D19-3959-41E2-B584-95640B906A8D}" dt="2026-09-04T17:05:53.439" v="6152" actId="962"/>
          <ac:picMkLst>
            <pc:docMk/>
            <pc:sldMk cId="4058297812" sldId="476"/>
            <ac:picMk id="8" creationId="{0BE1F469-15A3-43E4-254D-6644D65F4EC2}"/>
          </ac:picMkLst>
        </pc:picChg>
        <pc:picChg chg="add mod">
          <ac:chgData name="Joshua Lim" userId="33a1bee5-1e14-4aaf-a822-15947ff6db7d" providerId="ADAL" clId="{F6D70D19-3959-41E2-B584-95640B906A8D}" dt="2026-09-04T17:11:50.217" v="6201" actId="13244"/>
          <ac:picMkLst>
            <pc:docMk/>
            <pc:sldMk cId="4058297812" sldId="476"/>
            <ac:picMk id="17" creationId="{2E724A36-72C4-5169-04A7-26B1647A917C}"/>
          </ac:picMkLst>
        </pc:picChg>
      </pc:sldChg>
      <pc:sldChg chg="addSp delSp modSp new mod ord modClrScheme chgLayout modNotesTx">
        <pc:chgData name="Joshua Lim" userId="33a1bee5-1e14-4aaf-a822-15947ff6db7d" providerId="ADAL" clId="{F6D70D19-3959-41E2-B584-95640B906A8D}" dt="2026-09-07T09:24:50.786" v="6346" actId="114"/>
        <pc:sldMkLst>
          <pc:docMk/>
          <pc:sldMk cId="2640436620" sldId="477"/>
        </pc:sldMkLst>
        <pc:spChg chg="mod ord">
          <ac:chgData name="Joshua Lim" userId="33a1bee5-1e14-4aaf-a822-15947ff6db7d" providerId="ADAL" clId="{F6D70D19-3959-41E2-B584-95640B906A8D}" dt="2026-09-04T16:38:57.010" v="5421" actId="700"/>
          <ac:spMkLst>
            <pc:docMk/>
            <pc:sldMk cId="2640436620" sldId="477"/>
            <ac:spMk id="2" creationId="{5452DEE3-910A-9502-0DE4-0877CA08A6CF}"/>
          </ac:spMkLst>
        </pc:spChg>
        <pc:spChg chg="mod topLvl">
          <ac:chgData name="Joshua Lim" userId="33a1bee5-1e14-4aaf-a822-15947ff6db7d" providerId="ADAL" clId="{F6D70D19-3959-41E2-B584-95640B906A8D}" dt="2026-09-04T17:08:41.497" v="6170" actId="207"/>
          <ac:spMkLst>
            <pc:docMk/>
            <pc:sldMk cId="2640436620" sldId="477"/>
            <ac:spMk id="19" creationId="{A41B6955-0AAC-6BA8-6A2B-88491C56D03D}"/>
          </ac:spMkLst>
        </pc:spChg>
        <pc:spChg chg="mod topLvl">
          <ac:chgData name="Joshua Lim" userId="33a1bee5-1e14-4aaf-a822-15947ff6db7d" providerId="ADAL" clId="{F6D70D19-3959-41E2-B584-95640B906A8D}" dt="2026-09-04T17:08:28.672" v="6167" actId="207"/>
          <ac:spMkLst>
            <pc:docMk/>
            <pc:sldMk cId="2640436620" sldId="477"/>
            <ac:spMk id="20" creationId="{302963FD-6742-A945-F00F-7CC3C474A2CA}"/>
          </ac:spMkLst>
        </pc:spChg>
        <pc:spChg chg="mod topLvl">
          <ac:chgData name="Joshua Lim" userId="33a1bee5-1e14-4aaf-a822-15947ff6db7d" providerId="ADAL" clId="{F6D70D19-3959-41E2-B584-95640B906A8D}" dt="2026-09-04T17:08:34.187" v="6169" actId="207"/>
          <ac:spMkLst>
            <pc:docMk/>
            <pc:sldMk cId="2640436620" sldId="477"/>
            <ac:spMk id="21" creationId="{DE3C1726-A397-788C-4050-F160173315B4}"/>
          </ac:spMkLst>
        </pc:spChg>
        <pc:spChg chg="mod topLvl">
          <ac:chgData name="Joshua Lim" userId="33a1bee5-1e14-4aaf-a822-15947ff6db7d" providerId="ADAL" clId="{F6D70D19-3959-41E2-B584-95640B906A8D}" dt="2026-09-07T09:24:50.786" v="6346" actId="114"/>
          <ac:spMkLst>
            <pc:docMk/>
            <pc:sldMk cId="2640436620" sldId="477"/>
            <ac:spMk id="22" creationId="{008372C8-AB96-DC2D-D8C2-E5EA2428D9D8}"/>
          </ac:spMkLst>
        </pc:spChg>
      </pc:sldChg>
      <pc:sldChg chg="addSp delSp modSp add mod ord modShow">
        <pc:chgData name="Joshua Lim" userId="33a1bee5-1e14-4aaf-a822-15947ff6db7d" providerId="ADAL" clId="{F6D70D19-3959-41E2-B584-95640B906A8D}" dt="2026-09-07T09:19:06.668" v="6239" actId="729"/>
        <pc:sldMkLst>
          <pc:docMk/>
          <pc:sldMk cId="1384652676" sldId="478"/>
        </pc:sldMkLst>
        <pc:spChg chg="ord">
          <ac:chgData name="Joshua Lim" userId="33a1bee5-1e14-4aaf-a822-15947ff6db7d" providerId="ADAL" clId="{F6D70D19-3959-41E2-B584-95640B906A8D}" dt="2026-09-04T17:13:37.963" v="6211"/>
          <ac:spMkLst>
            <pc:docMk/>
            <pc:sldMk cId="1384652676" sldId="478"/>
            <ac:spMk id="2" creationId="{E35FF5A3-2949-AB18-4185-195DFDA9020E}"/>
          </ac:spMkLst>
        </pc:spChg>
        <pc:spChg chg="ord">
          <ac:chgData name="Joshua Lim" userId="33a1bee5-1e14-4aaf-a822-15947ff6db7d" providerId="ADAL" clId="{F6D70D19-3959-41E2-B584-95640B906A8D}" dt="2026-09-04T17:13:37.963" v="6211"/>
          <ac:spMkLst>
            <pc:docMk/>
            <pc:sldMk cId="1384652676" sldId="478"/>
            <ac:spMk id="5" creationId="{4EAA34F3-8B20-C721-EDFC-2C85AC13F139}"/>
          </ac:spMkLst>
        </pc:spChg>
        <pc:spChg chg="ord">
          <ac:chgData name="Joshua Lim" userId="33a1bee5-1e14-4aaf-a822-15947ff6db7d" providerId="ADAL" clId="{F6D70D19-3959-41E2-B584-95640B906A8D}" dt="2026-09-04T17:13:37.963" v="6211"/>
          <ac:spMkLst>
            <pc:docMk/>
            <pc:sldMk cId="1384652676" sldId="478"/>
            <ac:spMk id="6" creationId="{C29D0D30-C6D5-E3BA-AEB3-EDCB90B49FE0}"/>
          </ac:spMkLst>
        </pc:spChg>
        <pc:spChg chg="add del ord">
          <ac:chgData name="Joshua Lim" userId="33a1bee5-1e14-4aaf-a822-15947ff6db7d" providerId="ADAL" clId="{F6D70D19-3959-41E2-B584-95640B906A8D}" dt="2026-09-07T09:18:56.966" v="6238" actId="478"/>
          <ac:spMkLst>
            <pc:docMk/>
            <pc:sldMk cId="1384652676" sldId="478"/>
            <ac:spMk id="7" creationId="{6B9F3684-37AB-62E7-4E7D-652B526B1260}"/>
          </ac:spMkLst>
        </pc:spChg>
        <pc:spChg chg="ord">
          <ac:chgData name="Joshua Lim" userId="33a1bee5-1e14-4aaf-a822-15947ff6db7d" providerId="ADAL" clId="{F6D70D19-3959-41E2-B584-95640B906A8D}" dt="2026-09-04T17:13:37.963" v="6211"/>
          <ac:spMkLst>
            <pc:docMk/>
            <pc:sldMk cId="1384652676" sldId="478"/>
            <ac:spMk id="12" creationId="{1B080C7C-8359-6447-8A31-EB3132D88014}"/>
          </ac:spMkLst>
        </pc:spChg>
        <pc:spChg chg="ord">
          <ac:chgData name="Joshua Lim" userId="33a1bee5-1e14-4aaf-a822-15947ff6db7d" providerId="ADAL" clId="{F6D70D19-3959-41E2-B584-95640B906A8D}" dt="2026-09-04T17:13:37.963" v="6211"/>
          <ac:spMkLst>
            <pc:docMk/>
            <pc:sldMk cId="1384652676" sldId="478"/>
            <ac:spMk id="15" creationId="{10402D96-E874-1F11-72A6-23B2A1DDF06D}"/>
          </ac:spMkLst>
        </pc:spChg>
        <pc:spChg chg="ord">
          <ac:chgData name="Joshua Lim" userId="33a1bee5-1e14-4aaf-a822-15947ff6db7d" providerId="ADAL" clId="{F6D70D19-3959-41E2-B584-95640B906A8D}" dt="2026-09-04T17:13:37.963" v="6211"/>
          <ac:spMkLst>
            <pc:docMk/>
            <pc:sldMk cId="1384652676" sldId="478"/>
            <ac:spMk id="17" creationId="{A1D2D31F-BDF3-21DE-79E3-8BECE5DAA6BC}"/>
          </ac:spMkLst>
        </pc:spChg>
        <pc:spChg chg="ord">
          <ac:chgData name="Joshua Lim" userId="33a1bee5-1e14-4aaf-a822-15947ff6db7d" providerId="ADAL" clId="{F6D70D19-3959-41E2-B584-95640B906A8D}" dt="2026-09-04T17:13:37.963" v="6211"/>
          <ac:spMkLst>
            <pc:docMk/>
            <pc:sldMk cId="1384652676" sldId="478"/>
            <ac:spMk id="22" creationId="{F2FC604E-E664-265A-7731-8FB0950496B2}"/>
          </ac:spMkLst>
        </pc:spChg>
        <pc:spChg chg="ord">
          <ac:chgData name="Joshua Lim" userId="33a1bee5-1e14-4aaf-a822-15947ff6db7d" providerId="ADAL" clId="{F6D70D19-3959-41E2-B584-95640B906A8D}" dt="2026-09-04T17:13:37.963" v="6211"/>
          <ac:spMkLst>
            <pc:docMk/>
            <pc:sldMk cId="1384652676" sldId="478"/>
            <ac:spMk id="33" creationId="{92E52E2C-F75A-FFF5-87E6-99733CB661F0}"/>
          </ac:spMkLst>
        </pc:spChg>
        <pc:spChg chg="ord">
          <ac:chgData name="Joshua Lim" userId="33a1bee5-1e14-4aaf-a822-15947ff6db7d" providerId="ADAL" clId="{F6D70D19-3959-41E2-B584-95640B906A8D}" dt="2026-09-04T17:13:37.963" v="6211"/>
          <ac:spMkLst>
            <pc:docMk/>
            <pc:sldMk cId="1384652676" sldId="478"/>
            <ac:spMk id="34" creationId="{0B610F6F-7E97-A6E0-8F00-84DEFD6F4F62}"/>
          </ac:spMkLst>
        </pc:spChg>
        <pc:graphicFrameChg chg="mod modGraphic">
          <ac:chgData name="Joshua Lim" userId="33a1bee5-1e14-4aaf-a822-15947ff6db7d" providerId="ADAL" clId="{F6D70D19-3959-41E2-B584-95640B906A8D}" dt="2026-09-04T17:18:04.734" v="6237" actId="207"/>
          <ac:graphicFrameMkLst>
            <pc:docMk/>
            <pc:sldMk cId="1384652676" sldId="478"/>
            <ac:graphicFrameMk id="3" creationId="{46429E06-9EB6-1ED3-9C04-569F9E050B37}"/>
          </ac:graphicFrameMkLst>
        </pc:graphicFrameChg>
        <pc:picChg chg="add del">
          <ac:chgData name="Joshua Lim" userId="33a1bee5-1e14-4aaf-a822-15947ff6db7d" providerId="ADAL" clId="{F6D70D19-3959-41E2-B584-95640B906A8D}" dt="2026-08-11T09:47:45.523" v="830" actId="478"/>
          <ac:picMkLst>
            <pc:docMk/>
            <pc:sldMk cId="1384652676" sldId="478"/>
            <ac:picMk id="2074" creationId="{BE60FA72-C8AC-386D-D110-E43EA89AB32D}"/>
          </ac:picMkLst>
        </pc:picChg>
        <pc:picChg chg="add del">
          <ac:chgData name="Joshua Lim" userId="33a1bee5-1e14-4aaf-a822-15947ff6db7d" providerId="ADAL" clId="{F6D70D19-3959-41E2-B584-95640B906A8D}" dt="2026-08-11T09:47:45.523" v="830" actId="478"/>
          <ac:picMkLst>
            <pc:docMk/>
            <pc:sldMk cId="1384652676" sldId="478"/>
            <ac:picMk id="2076" creationId="{495F77B4-C750-DC59-AE7D-7100377E4AD7}"/>
          </ac:picMkLst>
        </pc:picChg>
        <pc:picChg chg="mod">
          <ac:chgData name="Joshua Lim" userId="33a1bee5-1e14-4aaf-a822-15947ff6db7d" providerId="ADAL" clId="{F6D70D19-3959-41E2-B584-95640B906A8D}" dt="2026-08-11T09:47:59.732" v="833" actId="1076"/>
          <ac:picMkLst>
            <pc:docMk/>
            <pc:sldMk cId="1384652676" sldId="478"/>
            <ac:picMk id="2078" creationId="{AC9109ED-8859-E467-F768-3C5E2EE21105}"/>
          </ac:picMkLst>
        </pc:picChg>
      </pc:sldChg>
      <pc:sldChg chg="addSp delSp modSp new mod ord modClrScheme chgLayout">
        <pc:chgData name="Joshua Lim" userId="33a1bee5-1e14-4aaf-a822-15947ff6db7d" providerId="ADAL" clId="{F6D70D19-3959-41E2-B584-95640B906A8D}" dt="2026-09-04T17:07:02.999" v="6156" actId="962"/>
        <pc:sldMkLst>
          <pc:docMk/>
          <pc:sldMk cId="3186016946" sldId="480"/>
        </pc:sldMkLst>
        <pc:spChg chg="mod ord">
          <ac:chgData name="Joshua Lim" userId="33a1bee5-1e14-4aaf-a822-15947ff6db7d" providerId="ADAL" clId="{F6D70D19-3959-41E2-B584-95640B906A8D}" dt="2026-09-04T16:24:26.214" v="5111" actId="700"/>
          <ac:spMkLst>
            <pc:docMk/>
            <pc:sldMk cId="3186016946" sldId="480"/>
            <ac:spMk id="2" creationId="{7BBCE521-EDE6-C104-2D93-1F46EBB9429A}"/>
          </ac:spMkLst>
        </pc:spChg>
        <pc:spChg chg="mod ord">
          <ac:chgData name="Joshua Lim" userId="33a1bee5-1e14-4aaf-a822-15947ff6db7d" providerId="ADAL" clId="{F6D70D19-3959-41E2-B584-95640B906A8D}" dt="2026-09-04T16:24:36.691" v="5121" actId="20577"/>
          <ac:spMkLst>
            <pc:docMk/>
            <pc:sldMk cId="3186016946" sldId="480"/>
            <ac:spMk id="3" creationId="{DA932C84-FF17-32B0-1C3B-0343C98C6991}"/>
          </ac:spMkLst>
        </pc:spChg>
        <pc:spChg chg="add mod">
          <ac:chgData name="Joshua Lim" userId="33a1bee5-1e14-4aaf-a822-15947ff6db7d" providerId="ADAL" clId="{F6D70D19-3959-41E2-B584-95640B906A8D}" dt="2026-09-04T16:26:42.514" v="5153" actId="1076"/>
          <ac:spMkLst>
            <pc:docMk/>
            <pc:sldMk cId="3186016946" sldId="480"/>
            <ac:spMk id="9" creationId="{26D35F25-0472-84B3-FC3A-121C4F8EFCCA}"/>
          </ac:spMkLst>
        </pc:spChg>
        <pc:picChg chg="add mod">
          <ac:chgData name="Joshua Lim" userId="33a1bee5-1e14-4aaf-a822-15947ff6db7d" providerId="ADAL" clId="{F6D70D19-3959-41E2-B584-95640B906A8D}" dt="2026-09-04T17:07:02.999" v="6156" actId="962"/>
          <ac:picMkLst>
            <pc:docMk/>
            <pc:sldMk cId="3186016946" sldId="480"/>
            <ac:picMk id="10" creationId="{3F9DF7D8-E43C-167C-9C7C-D4AB8ACDAC0E}"/>
          </ac:picMkLst>
        </pc:picChg>
      </pc:sldChg>
      <pc:sldChg chg="addSp delSp modSp new mod ord modNotesTx">
        <pc:chgData name="Joshua Lim" userId="33a1bee5-1e14-4aaf-a822-15947ff6db7d" providerId="ADAL" clId="{F6D70D19-3959-41E2-B584-95640B906A8D}" dt="2026-09-04T17:13:30.443" v="6210" actId="13244"/>
        <pc:sldMkLst>
          <pc:docMk/>
          <pc:sldMk cId="1951386382" sldId="481"/>
        </pc:sldMkLst>
        <pc:spChg chg="mod">
          <ac:chgData name="Joshua Lim" userId="33a1bee5-1e14-4aaf-a822-15947ff6db7d" providerId="ADAL" clId="{F6D70D19-3959-41E2-B584-95640B906A8D}" dt="2026-08-11T10:05:09.448" v="1520" actId="20577"/>
          <ac:spMkLst>
            <pc:docMk/>
            <pc:sldMk cId="1951386382" sldId="481"/>
            <ac:spMk id="2" creationId="{8F9408EE-1304-5882-FB08-A102FEEE8476}"/>
          </ac:spMkLst>
        </pc:spChg>
        <pc:spChg chg="mod">
          <ac:chgData name="Joshua Lim" userId="33a1bee5-1e14-4aaf-a822-15947ff6db7d" providerId="ADAL" clId="{F6D70D19-3959-41E2-B584-95640B906A8D}" dt="2026-08-11T10:06:32.095" v="1591" actId="27636"/>
          <ac:spMkLst>
            <pc:docMk/>
            <pc:sldMk cId="1951386382" sldId="481"/>
            <ac:spMk id="3" creationId="{C5E2FD57-6DC3-7275-B8F6-DDD0A475C13E}"/>
          </ac:spMkLst>
        </pc:spChg>
        <pc:graphicFrameChg chg="mod modGraphic">
          <ac:chgData name="Joshua Lim" userId="33a1bee5-1e14-4aaf-a822-15947ff6db7d" providerId="ADAL" clId="{F6D70D19-3959-41E2-B584-95640B906A8D}" dt="2026-09-04T17:13:30.443" v="6210" actId="13244"/>
          <ac:graphicFrameMkLst>
            <pc:docMk/>
            <pc:sldMk cId="1951386382" sldId="481"/>
            <ac:graphicFrameMk id="7" creationId="{F7D15BE8-CE58-09E4-0DD7-07456F3CB815}"/>
          </ac:graphicFrameMkLst>
        </pc:graphicFrameChg>
      </pc:sldChg>
      <pc:sldChg chg="addSp delSp modSp new mod">
        <pc:chgData name="Joshua Lim" userId="33a1bee5-1e14-4aaf-a822-15947ff6db7d" providerId="ADAL" clId="{F6D70D19-3959-41E2-B584-95640B906A8D}" dt="2026-09-04T16:27:46.357" v="5168" actId="478"/>
        <pc:sldMkLst>
          <pc:docMk/>
          <pc:sldMk cId="930036144" sldId="482"/>
        </pc:sldMkLst>
        <pc:spChg chg="mod">
          <ac:chgData name="Joshua Lim" userId="33a1bee5-1e14-4aaf-a822-15947ff6db7d" providerId="ADAL" clId="{F6D70D19-3959-41E2-B584-95640B906A8D}" dt="2026-08-11T10:07:03.471" v="1617" actId="20577"/>
          <ac:spMkLst>
            <pc:docMk/>
            <pc:sldMk cId="930036144" sldId="482"/>
            <ac:spMk id="3" creationId="{499B3DBE-1992-10B7-EE42-3B4DD26527DB}"/>
          </ac:spMkLst>
        </pc:spChg>
      </pc:sldChg>
      <pc:sldChg chg="addSp delSp modSp new mod modClrScheme chgLayout">
        <pc:chgData name="Joshua Lim" userId="33a1bee5-1e14-4aaf-a822-15947ff6db7d" providerId="ADAL" clId="{F6D70D19-3959-41E2-B584-95640B906A8D}" dt="2026-09-04T16:13:04.875" v="4880" actId="478"/>
        <pc:sldMkLst>
          <pc:docMk/>
          <pc:sldMk cId="2769831250" sldId="483"/>
        </pc:sldMkLst>
        <pc:spChg chg="mod ord">
          <ac:chgData name="Joshua Lim" userId="33a1bee5-1e14-4aaf-a822-15947ff6db7d" providerId="ADAL" clId="{F6D70D19-3959-41E2-B584-95640B906A8D}" dt="2026-09-04T16:12:59.950" v="4879" actId="20577"/>
          <ac:spMkLst>
            <pc:docMk/>
            <pc:sldMk cId="2769831250" sldId="483"/>
            <ac:spMk id="2" creationId="{932DB24B-6242-FB4A-2175-D1C53873686F}"/>
          </ac:spMkLst>
        </pc:spChg>
        <pc:spChg chg="mod ord">
          <ac:chgData name="Joshua Lim" userId="33a1bee5-1e14-4aaf-a822-15947ff6db7d" providerId="ADAL" clId="{F6D70D19-3959-41E2-B584-95640B906A8D}" dt="2026-09-04T16:12:50.919" v="4860"/>
          <ac:spMkLst>
            <pc:docMk/>
            <pc:sldMk cId="2769831250" sldId="483"/>
            <ac:spMk id="3" creationId="{B0E430DC-59A4-479C-36E9-7D7EF1A18E28}"/>
          </ac:spMkLst>
        </pc:spChg>
        <pc:picChg chg="add mod ord">
          <ac:chgData name="Joshua Lim" userId="33a1bee5-1e14-4aaf-a822-15947ff6db7d" providerId="ADAL" clId="{F6D70D19-3959-41E2-B584-95640B906A8D}" dt="2026-09-04T16:10:28.080" v="4738" actId="962"/>
          <ac:picMkLst>
            <pc:docMk/>
            <pc:sldMk cId="2769831250" sldId="483"/>
            <ac:picMk id="7" creationId="{DFB469F2-F2F4-06BA-28DC-0EDEFE114F91}"/>
          </ac:picMkLst>
        </pc:picChg>
      </pc:sldChg>
      <pc:sldChg chg="addSp delSp modSp new mod modClrScheme modAnim chgLayout modNotesTx">
        <pc:chgData name="Joshua Lim" userId="33a1bee5-1e14-4aaf-a822-15947ff6db7d" providerId="ADAL" clId="{F6D70D19-3959-41E2-B584-95640B906A8D}" dt="2026-09-04T17:07:11.876" v="6159" actId="962"/>
        <pc:sldMkLst>
          <pc:docMk/>
          <pc:sldMk cId="2098347687" sldId="484"/>
        </pc:sldMkLst>
        <pc:spChg chg="mod ord">
          <ac:chgData name="Joshua Lim" userId="33a1bee5-1e14-4aaf-a822-15947ff6db7d" providerId="ADAL" clId="{F6D70D19-3959-41E2-B584-95640B906A8D}" dt="2026-09-04T17:04:57.751" v="6146" actId="1076"/>
          <ac:spMkLst>
            <pc:docMk/>
            <pc:sldMk cId="2098347687" sldId="484"/>
            <ac:spMk id="2" creationId="{83068EDE-DBBA-B983-54D8-C875F9D33562}"/>
          </ac:spMkLst>
        </pc:spChg>
        <pc:spChg chg="add mod">
          <ac:chgData name="Joshua Lim" userId="33a1bee5-1e14-4aaf-a822-15947ff6db7d" providerId="ADAL" clId="{F6D70D19-3959-41E2-B584-95640B906A8D}" dt="2026-09-04T16:31:15.440" v="5217" actId="122"/>
          <ac:spMkLst>
            <pc:docMk/>
            <pc:sldMk cId="2098347687" sldId="484"/>
            <ac:spMk id="4" creationId="{CBD1AC32-E3CB-35AB-28D0-51853AC43B09}"/>
          </ac:spMkLst>
        </pc:spChg>
        <pc:spChg chg="mod topLvl">
          <ac:chgData name="Joshua Lim" userId="33a1bee5-1e14-4aaf-a822-15947ff6db7d" providerId="ADAL" clId="{F6D70D19-3959-41E2-B584-95640B906A8D}" dt="2026-09-04T17:04:56.215" v="6144" actId="164"/>
          <ac:spMkLst>
            <pc:docMk/>
            <pc:sldMk cId="2098347687" sldId="484"/>
            <ac:spMk id="8" creationId="{A1EBBDA2-7935-641C-1D7E-71BFEB1385C8}"/>
          </ac:spMkLst>
        </pc:spChg>
        <pc:spChg chg="mod topLvl">
          <ac:chgData name="Joshua Lim" userId="33a1bee5-1e14-4aaf-a822-15947ff6db7d" providerId="ADAL" clId="{F6D70D19-3959-41E2-B584-95640B906A8D}" dt="2026-09-04T17:04:56.215" v="6144" actId="164"/>
          <ac:spMkLst>
            <pc:docMk/>
            <pc:sldMk cId="2098347687" sldId="484"/>
            <ac:spMk id="9" creationId="{4609A855-1EC2-CEB6-5C70-63813F760CF2}"/>
          </ac:spMkLst>
        </pc:spChg>
        <pc:spChg chg="mod topLvl">
          <ac:chgData name="Joshua Lim" userId="33a1bee5-1e14-4aaf-a822-15947ff6db7d" providerId="ADAL" clId="{F6D70D19-3959-41E2-B584-95640B906A8D}" dt="2026-09-04T17:04:52.313" v="6143" actId="165"/>
          <ac:spMkLst>
            <pc:docMk/>
            <pc:sldMk cId="2098347687" sldId="484"/>
            <ac:spMk id="11" creationId="{17551E45-2966-F3AA-377E-8F8E86FE2617}"/>
          </ac:spMkLst>
        </pc:spChg>
        <pc:spChg chg="mod topLvl">
          <ac:chgData name="Joshua Lim" userId="33a1bee5-1e14-4aaf-a822-15947ff6db7d" providerId="ADAL" clId="{F6D70D19-3959-41E2-B584-95640B906A8D}" dt="2026-09-04T17:05:10.062" v="6147" actId="164"/>
          <ac:spMkLst>
            <pc:docMk/>
            <pc:sldMk cId="2098347687" sldId="484"/>
            <ac:spMk id="12" creationId="{0A534DBC-02F8-B7D2-08AA-98BE57C16F24}"/>
          </ac:spMkLst>
        </pc:spChg>
        <pc:spChg chg="mod topLvl">
          <ac:chgData name="Joshua Lim" userId="33a1bee5-1e14-4aaf-a822-15947ff6db7d" providerId="ADAL" clId="{F6D70D19-3959-41E2-B584-95640B906A8D}" dt="2026-09-04T17:05:10.062" v="6147" actId="164"/>
          <ac:spMkLst>
            <pc:docMk/>
            <pc:sldMk cId="2098347687" sldId="484"/>
            <ac:spMk id="13" creationId="{922447C4-9FDF-BB64-28E2-867DF34EA680}"/>
          </ac:spMkLst>
        </pc:spChg>
        <pc:spChg chg="mod topLvl">
          <ac:chgData name="Joshua Lim" userId="33a1bee5-1e14-4aaf-a822-15947ff6db7d" providerId="ADAL" clId="{F6D70D19-3959-41E2-B584-95640B906A8D}" dt="2026-09-04T17:04:52.313" v="6143" actId="165"/>
          <ac:spMkLst>
            <pc:docMk/>
            <pc:sldMk cId="2098347687" sldId="484"/>
            <ac:spMk id="14" creationId="{F3B0D5E7-77B4-6F1D-E5BC-0948D55C2C98}"/>
          </ac:spMkLst>
        </pc:spChg>
        <pc:spChg chg="mod topLvl">
          <ac:chgData name="Joshua Lim" userId="33a1bee5-1e14-4aaf-a822-15947ff6db7d" providerId="ADAL" clId="{F6D70D19-3959-41E2-B584-95640B906A8D}" dt="2026-09-04T17:04:52.313" v="6143" actId="165"/>
          <ac:spMkLst>
            <pc:docMk/>
            <pc:sldMk cId="2098347687" sldId="484"/>
            <ac:spMk id="15" creationId="{90184562-B98B-85AC-9BE8-8F0B84C44B57}"/>
          </ac:spMkLst>
        </pc:spChg>
        <pc:spChg chg="mod topLvl">
          <ac:chgData name="Joshua Lim" userId="33a1bee5-1e14-4aaf-a822-15947ff6db7d" providerId="ADAL" clId="{F6D70D19-3959-41E2-B584-95640B906A8D}" dt="2026-09-04T17:05:13.070" v="6148" actId="164"/>
          <ac:spMkLst>
            <pc:docMk/>
            <pc:sldMk cId="2098347687" sldId="484"/>
            <ac:spMk id="16" creationId="{CEF29972-A77D-74F6-CE06-76BE08EF367D}"/>
          </ac:spMkLst>
        </pc:spChg>
        <pc:spChg chg="mod topLvl">
          <ac:chgData name="Joshua Lim" userId="33a1bee5-1e14-4aaf-a822-15947ff6db7d" providerId="ADAL" clId="{F6D70D19-3959-41E2-B584-95640B906A8D}" dt="2026-09-04T17:05:13.070" v="6148" actId="164"/>
          <ac:spMkLst>
            <pc:docMk/>
            <pc:sldMk cId="2098347687" sldId="484"/>
            <ac:spMk id="17" creationId="{8095CF9B-B086-51B5-4FDA-24426C2B30C2}"/>
          </ac:spMkLst>
        </pc:spChg>
        <pc:spChg chg="mod topLvl">
          <ac:chgData name="Joshua Lim" userId="33a1bee5-1e14-4aaf-a822-15947ff6db7d" providerId="ADAL" clId="{F6D70D19-3959-41E2-B584-95640B906A8D}" dt="2026-09-04T17:04:52.313" v="6143" actId="165"/>
          <ac:spMkLst>
            <pc:docMk/>
            <pc:sldMk cId="2098347687" sldId="484"/>
            <ac:spMk id="18" creationId="{2AB963DC-CFCE-9724-71CB-D130C6CE2D20}"/>
          </ac:spMkLst>
        </pc:spChg>
        <pc:grpChg chg="add mod">
          <ac:chgData name="Joshua Lim" userId="33a1bee5-1e14-4aaf-a822-15947ff6db7d" providerId="ADAL" clId="{F6D70D19-3959-41E2-B584-95640B906A8D}" dt="2026-09-04T17:07:11.876" v="6159" actId="962"/>
          <ac:grpSpMkLst>
            <pc:docMk/>
            <pc:sldMk cId="2098347687" sldId="484"/>
            <ac:grpSpMk id="20" creationId="{78354DAF-1E5E-2243-78A0-66D48A99D92F}"/>
          </ac:grpSpMkLst>
        </pc:grpChg>
        <pc:grpChg chg="add mod">
          <ac:chgData name="Joshua Lim" userId="33a1bee5-1e14-4aaf-a822-15947ff6db7d" providerId="ADAL" clId="{F6D70D19-3959-41E2-B584-95640B906A8D}" dt="2026-09-04T17:07:09.703" v="6158" actId="962"/>
          <ac:grpSpMkLst>
            <pc:docMk/>
            <pc:sldMk cId="2098347687" sldId="484"/>
            <ac:grpSpMk id="21" creationId="{16ACEB22-BA9D-C0CB-287B-315568DFF504}"/>
          </ac:grpSpMkLst>
        </pc:grpChg>
        <pc:grpChg chg="add mod">
          <ac:chgData name="Joshua Lim" userId="33a1bee5-1e14-4aaf-a822-15947ff6db7d" providerId="ADAL" clId="{F6D70D19-3959-41E2-B584-95640B906A8D}" dt="2026-09-04T17:07:07.290" v="6157" actId="962"/>
          <ac:grpSpMkLst>
            <pc:docMk/>
            <pc:sldMk cId="2098347687" sldId="484"/>
            <ac:grpSpMk id="22" creationId="{30FE8298-7B37-89D1-26DC-DB1248FAC7D4}"/>
          </ac:grpSpMkLst>
        </pc:grpChg>
      </pc:sldChg>
      <pc:sldChg chg="addSp delSp modSp add del mod">
        <pc:chgData name="Joshua Lim" userId="33a1bee5-1e14-4aaf-a822-15947ff6db7d" providerId="ADAL" clId="{F6D70D19-3959-41E2-B584-95640B906A8D}" dt="2026-09-07T09:24:38.697" v="6344" actId="1037"/>
        <pc:sldMkLst>
          <pc:docMk/>
          <pc:sldMk cId="3309803701" sldId="487"/>
        </pc:sldMkLst>
        <pc:spChg chg="add del">
          <ac:chgData name="Joshua Lim" userId="33a1bee5-1e14-4aaf-a822-15947ff6db7d" providerId="ADAL" clId="{F6D70D19-3959-41E2-B584-95640B906A8D}" dt="2026-09-07T09:19:11.563" v="6240" actId="478"/>
          <ac:spMkLst>
            <pc:docMk/>
            <pc:sldMk cId="3309803701" sldId="487"/>
            <ac:spMk id="6" creationId="{B2708265-DBA7-D3C3-9314-BC9F865554E6}"/>
          </ac:spMkLst>
        </pc:spChg>
        <pc:spChg chg="mod">
          <ac:chgData name="Joshua Lim" userId="33a1bee5-1e14-4aaf-a822-15947ff6db7d" providerId="ADAL" clId="{F6D70D19-3959-41E2-B584-95640B906A8D}" dt="2026-09-07T09:20:51.001" v="6256" actId="20577"/>
          <ac:spMkLst>
            <pc:docMk/>
            <pc:sldMk cId="3309803701" sldId="487"/>
            <ac:spMk id="7" creationId="{16489EC9-8C6C-66D1-649D-F236EFF24903}"/>
          </ac:spMkLst>
        </pc:spChg>
        <pc:graphicFrameChg chg="add mod modGraphic">
          <ac:chgData name="Joshua Lim" userId="33a1bee5-1e14-4aaf-a822-15947ff6db7d" providerId="ADAL" clId="{F6D70D19-3959-41E2-B584-95640B906A8D}" dt="2026-09-07T09:22:45.102" v="6309" actId="1037"/>
          <ac:graphicFrameMkLst>
            <pc:docMk/>
            <pc:sldMk cId="3309803701" sldId="487"/>
            <ac:graphicFrameMk id="4" creationId="{F41D039D-8C29-1309-C7E2-EA5A30BA08CD}"/>
          </ac:graphicFrameMkLst>
        </pc:graphicFrameChg>
        <pc:picChg chg="add del mod">
          <ac:chgData name="Joshua Lim" userId="33a1bee5-1e14-4aaf-a822-15947ff6db7d" providerId="ADAL" clId="{F6D70D19-3959-41E2-B584-95640B906A8D}" dt="2026-09-07T09:21:34.384" v="6260" actId="22"/>
          <ac:picMkLst>
            <pc:docMk/>
            <pc:sldMk cId="3309803701" sldId="487"/>
            <ac:picMk id="14" creationId="{1D04AD11-5569-3906-3DB5-05A6325DA279}"/>
          </ac:picMkLst>
        </pc:picChg>
        <pc:picChg chg="add del">
          <ac:chgData name="Joshua Lim" userId="33a1bee5-1e14-4aaf-a822-15947ff6db7d" providerId="ADAL" clId="{F6D70D19-3959-41E2-B584-95640B906A8D}" dt="2026-09-07T09:21:34.384" v="6260" actId="22"/>
          <ac:picMkLst>
            <pc:docMk/>
            <pc:sldMk cId="3309803701" sldId="487"/>
            <ac:picMk id="16" creationId="{D0FE756C-2507-890F-9D1A-D12E9BD4A4E0}"/>
          </ac:picMkLst>
        </pc:picChg>
        <pc:picChg chg="add del">
          <ac:chgData name="Joshua Lim" userId="33a1bee5-1e14-4aaf-a822-15947ff6db7d" providerId="ADAL" clId="{F6D70D19-3959-41E2-B584-95640B906A8D}" dt="2026-09-07T09:21:34.384" v="6260" actId="22"/>
          <ac:picMkLst>
            <pc:docMk/>
            <pc:sldMk cId="3309803701" sldId="487"/>
            <ac:picMk id="18" creationId="{E7E909D8-6A9B-EF36-9B41-BE1B4251CA6B}"/>
          </ac:picMkLst>
        </pc:picChg>
        <pc:picChg chg="add del">
          <ac:chgData name="Joshua Lim" userId="33a1bee5-1e14-4aaf-a822-15947ff6db7d" providerId="ADAL" clId="{F6D70D19-3959-41E2-B584-95640B906A8D}" dt="2026-09-07T09:21:34.384" v="6260" actId="22"/>
          <ac:picMkLst>
            <pc:docMk/>
            <pc:sldMk cId="3309803701" sldId="487"/>
            <ac:picMk id="20" creationId="{FA369A4E-22C3-33FF-5C57-1595E191F14F}"/>
          </ac:picMkLst>
        </pc:picChg>
        <pc:picChg chg="add del">
          <ac:chgData name="Joshua Lim" userId="33a1bee5-1e14-4aaf-a822-15947ff6db7d" providerId="ADAL" clId="{F6D70D19-3959-41E2-B584-95640B906A8D}" dt="2026-09-07T09:21:34.384" v="6260" actId="22"/>
          <ac:picMkLst>
            <pc:docMk/>
            <pc:sldMk cId="3309803701" sldId="487"/>
            <ac:picMk id="22" creationId="{CE87A545-3A98-EBCA-B35A-2834DFF74323}"/>
          </ac:picMkLst>
        </pc:picChg>
        <pc:picChg chg="add del">
          <ac:chgData name="Joshua Lim" userId="33a1bee5-1e14-4aaf-a822-15947ff6db7d" providerId="ADAL" clId="{F6D70D19-3959-41E2-B584-95640B906A8D}" dt="2026-09-07T09:21:34.384" v="6260" actId="22"/>
          <ac:picMkLst>
            <pc:docMk/>
            <pc:sldMk cId="3309803701" sldId="487"/>
            <ac:picMk id="24" creationId="{6B435C99-032C-5231-2827-48516A6E9DB3}"/>
          </ac:picMkLst>
        </pc:picChg>
        <pc:picChg chg="add del">
          <ac:chgData name="Joshua Lim" userId="33a1bee5-1e14-4aaf-a822-15947ff6db7d" providerId="ADAL" clId="{F6D70D19-3959-41E2-B584-95640B906A8D}" dt="2026-09-07T09:21:34.384" v="6260" actId="22"/>
          <ac:picMkLst>
            <pc:docMk/>
            <pc:sldMk cId="3309803701" sldId="487"/>
            <ac:picMk id="26" creationId="{0B0C25F1-4A54-18FC-E4C0-0D1CD9E2FE08}"/>
          </ac:picMkLst>
        </pc:picChg>
        <pc:picChg chg="add del">
          <ac:chgData name="Joshua Lim" userId="33a1bee5-1e14-4aaf-a822-15947ff6db7d" providerId="ADAL" clId="{F6D70D19-3959-41E2-B584-95640B906A8D}" dt="2026-09-07T09:21:34.384" v="6260" actId="22"/>
          <ac:picMkLst>
            <pc:docMk/>
            <pc:sldMk cId="3309803701" sldId="487"/>
            <ac:picMk id="32" creationId="{D54063D4-C947-9184-3CDB-34253F092A37}"/>
          </ac:picMkLst>
        </pc:picChg>
        <pc:picChg chg="add del">
          <ac:chgData name="Joshua Lim" userId="33a1bee5-1e14-4aaf-a822-15947ff6db7d" providerId="ADAL" clId="{F6D70D19-3959-41E2-B584-95640B906A8D}" dt="2026-09-07T09:21:34.384" v="6260" actId="22"/>
          <ac:picMkLst>
            <pc:docMk/>
            <pc:sldMk cId="3309803701" sldId="487"/>
            <ac:picMk id="34" creationId="{9BE9CEC5-2762-37AF-B341-16414415AF06}"/>
          </ac:picMkLst>
        </pc:picChg>
        <pc:picChg chg="add del">
          <ac:chgData name="Joshua Lim" userId="33a1bee5-1e14-4aaf-a822-15947ff6db7d" providerId="ADAL" clId="{F6D70D19-3959-41E2-B584-95640B906A8D}" dt="2026-09-07T09:21:34.384" v="6260" actId="22"/>
          <ac:picMkLst>
            <pc:docMk/>
            <pc:sldMk cId="3309803701" sldId="487"/>
            <ac:picMk id="36" creationId="{ECBCC88E-015D-191D-79CC-54104F770876}"/>
          </ac:picMkLst>
        </pc:picChg>
        <pc:picChg chg="mod">
          <ac:chgData name="Joshua Lim" userId="33a1bee5-1e14-4aaf-a822-15947ff6db7d" providerId="ADAL" clId="{F6D70D19-3959-41E2-B584-95640B906A8D}" dt="2026-09-07T09:23:23.784" v="6318" actId="1076"/>
          <ac:picMkLst>
            <pc:docMk/>
            <pc:sldMk cId="3309803701" sldId="487"/>
            <ac:picMk id="38" creationId="{A5A53901-A7F2-E427-B071-F87B6BE1232B}"/>
          </ac:picMkLst>
        </pc:picChg>
        <pc:picChg chg="add mod">
          <ac:chgData name="Joshua Lim" userId="33a1bee5-1e14-4aaf-a822-15947ff6db7d" providerId="ADAL" clId="{F6D70D19-3959-41E2-B584-95640B906A8D}" dt="2026-09-07T09:24:19.327" v="6329" actId="962"/>
          <ac:picMkLst>
            <pc:docMk/>
            <pc:sldMk cId="3309803701" sldId="487"/>
            <ac:picMk id="40" creationId="{64F7E687-EB5D-90CC-279D-8DF9BEDD43A9}"/>
          </ac:picMkLst>
        </pc:picChg>
        <pc:picChg chg="add mod">
          <ac:chgData name="Joshua Lim" userId="33a1bee5-1e14-4aaf-a822-15947ff6db7d" providerId="ADAL" clId="{F6D70D19-3959-41E2-B584-95640B906A8D}" dt="2026-09-07T09:24:19.327" v="6329" actId="962"/>
          <ac:picMkLst>
            <pc:docMk/>
            <pc:sldMk cId="3309803701" sldId="487"/>
            <ac:picMk id="42" creationId="{8741C3C0-09C4-E37F-534B-FB3419D89419}"/>
          </ac:picMkLst>
        </pc:picChg>
        <pc:picChg chg="add mod">
          <ac:chgData name="Joshua Lim" userId="33a1bee5-1e14-4aaf-a822-15947ff6db7d" providerId="ADAL" clId="{F6D70D19-3959-41E2-B584-95640B906A8D}" dt="2026-09-07T09:21:52.969" v="6264" actId="1076"/>
          <ac:picMkLst>
            <pc:docMk/>
            <pc:sldMk cId="3309803701" sldId="487"/>
            <ac:picMk id="44" creationId="{69FC515B-2AE9-49AC-91F2-575940642567}"/>
          </ac:picMkLst>
        </pc:picChg>
        <pc:picChg chg="add mod">
          <ac:chgData name="Joshua Lim" userId="33a1bee5-1e14-4aaf-a822-15947ff6db7d" providerId="ADAL" clId="{F6D70D19-3959-41E2-B584-95640B906A8D}" dt="2026-09-07T09:24:32.049" v="6339" actId="1038"/>
          <ac:picMkLst>
            <pc:docMk/>
            <pc:sldMk cId="3309803701" sldId="487"/>
            <ac:picMk id="46" creationId="{C183CD0E-EBAC-FEB9-A93F-1D1D836DB514}"/>
          </ac:picMkLst>
        </pc:picChg>
        <pc:picChg chg="add mod">
          <ac:chgData name="Joshua Lim" userId="33a1bee5-1e14-4aaf-a822-15947ff6db7d" providerId="ADAL" clId="{F6D70D19-3959-41E2-B584-95640B906A8D}" dt="2026-09-07T09:24:19.327" v="6329" actId="962"/>
          <ac:picMkLst>
            <pc:docMk/>
            <pc:sldMk cId="3309803701" sldId="487"/>
            <ac:picMk id="48" creationId="{0768AE83-1390-640F-5BB3-F52BB829000D}"/>
          </ac:picMkLst>
        </pc:picChg>
        <pc:picChg chg="add mod">
          <ac:chgData name="Joshua Lim" userId="33a1bee5-1e14-4aaf-a822-15947ff6db7d" providerId="ADAL" clId="{F6D70D19-3959-41E2-B584-95640B906A8D}" dt="2026-09-07T09:24:19.327" v="6329" actId="962"/>
          <ac:picMkLst>
            <pc:docMk/>
            <pc:sldMk cId="3309803701" sldId="487"/>
            <ac:picMk id="50" creationId="{65AE192A-FDCD-734E-C9FA-47ED7803B76A}"/>
          </ac:picMkLst>
        </pc:picChg>
        <pc:picChg chg="mod">
          <ac:chgData name="Joshua Lim" userId="33a1bee5-1e14-4aaf-a822-15947ff6db7d" providerId="ADAL" clId="{F6D70D19-3959-41E2-B584-95640B906A8D}" dt="2026-09-07T09:23:41.925" v="6325" actId="1035"/>
          <ac:picMkLst>
            <pc:docMk/>
            <pc:sldMk cId="3309803701" sldId="487"/>
            <ac:picMk id="52" creationId="{099B09EA-D00B-6209-7A83-3395F8865508}"/>
          </ac:picMkLst>
        </pc:picChg>
        <pc:picChg chg="add mod">
          <ac:chgData name="Joshua Lim" userId="33a1bee5-1e14-4aaf-a822-15947ff6db7d" providerId="ADAL" clId="{F6D70D19-3959-41E2-B584-95640B906A8D}" dt="2026-09-07T09:24:19.327" v="6329" actId="962"/>
          <ac:picMkLst>
            <pc:docMk/>
            <pc:sldMk cId="3309803701" sldId="487"/>
            <ac:picMk id="54" creationId="{7BD0CC4D-7D4F-38C1-9BF0-5413412B251F}"/>
          </ac:picMkLst>
        </pc:picChg>
        <pc:picChg chg="add mod">
          <ac:chgData name="Joshua Lim" userId="33a1bee5-1e14-4aaf-a822-15947ff6db7d" providerId="ADAL" clId="{F6D70D19-3959-41E2-B584-95640B906A8D}" dt="2026-09-07T09:24:19.327" v="6329" actId="962"/>
          <ac:picMkLst>
            <pc:docMk/>
            <pc:sldMk cId="3309803701" sldId="487"/>
            <ac:picMk id="56" creationId="{E6B66EDD-82CE-5B86-72FD-56B7FF96A0B0}"/>
          </ac:picMkLst>
        </pc:picChg>
        <pc:picChg chg="mod">
          <ac:chgData name="Joshua Lim" userId="33a1bee5-1e14-4aaf-a822-15947ff6db7d" providerId="ADAL" clId="{F6D70D19-3959-41E2-B584-95640B906A8D}" dt="2026-09-07T09:24:34.002" v="6340" actId="1038"/>
          <ac:picMkLst>
            <pc:docMk/>
            <pc:sldMk cId="3309803701" sldId="487"/>
            <ac:picMk id="58" creationId="{4AAE6D71-6EBB-6AFD-4857-D28E4030EF78}"/>
          </ac:picMkLst>
        </pc:picChg>
        <pc:picChg chg="add mod">
          <ac:chgData name="Joshua Lim" userId="33a1bee5-1e14-4aaf-a822-15947ff6db7d" providerId="ADAL" clId="{F6D70D19-3959-41E2-B584-95640B906A8D}" dt="2026-09-07T09:24:19.327" v="6329" actId="962"/>
          <ac:picMkLst>
            <pc:docMk/>
            <pc:sldMk cId="3309803701" sldId="487"/>
            <ac:picMk id="60" creationId="{473EE5E3-6332-6128-05FD-4E9463E8D789}"/>
          </ac:picMkLst>
        </pc:picChg>
        <pc:picChg chg="add mod">
          <ac:chgData name="Joshua Lim" userId="33a1bee5-1e14-4aaf-a822-15947ff6db7d" providerId="ADAL" clId="{F6D70D19-3959-41E2-B584-95640B906A8D}" dt="2026-09-07T09:24:38.697" v="6344" actId="1037"/>
          <ac:picMkLst>
            <pc:docMk/>
            <pc:sldMk cId="3309803701" sldId="487"/>
            <ac:picMk id="62" creationId="{B8B16FFC-B0EE-6E41-7043-7EF5BC981853}"/>
          </ac:picMkLst>
        </pc:picChg>
        <pc:picChg chg="add mod">
          <ac:chgData name="Joshua Lim" userId="33a1bee5-1e14-4aaf-a822-15947ff6db7d" providerId="ADAL" clId="{F6D70D19-3959-41E2-B584-95640B906A8D}" dt="2026-09-07T09:24:19.327" v="6329" actId="962"/>
          <ac:picMkLst>
            <pc:docMk/>
            <pc:sldMk cId="3309803701" sldId="487"/>
            <ac:picMk id="64" creationId="{136ACC66-D4D3-34E0-8C20-06492B462F4F}"/>
          </ac:picMkLst>
        </pc:picChg>
      </pc:sldChg>
      <pc:sldChg chg="addSp delSp modSp new mod modNotesTx">
        <pc:chgData name="Joshua Lim" userId="33a1bee5-1e14-4aaf-a822-15947ff6db7d" providerId="ADAL" clId="{F6D70D19-3959-41E2-B584-95640B906A8D}" dt="2026-09-04T17:11:29.500" v="6198" actId="13244"/>
        <pc:sldMkLst>
          <pc:docMk/>
          <pc:sldMk cId="1846495582" sldId="488"/>
        </pc:sldMkLst>
        <pc:spChg chg="mod">
          <ac:chgData name="Joshua Lim" userId="33a1bee5-1e14-4aaf-a822-15947ff6db7d" providerId="ADAL" clId="{F6D70D19-3959-41E2-B584-95640B906A8D}" dt="2026-09-04T14:22:11.922" v="3185" actId="20577"/>
          <ac:spMkLst>
            <pc:docMk/>
            <pc:sldMk cId="1846495582" sldId="488"/>
            <ac:spMk id="2" creationId="{2BA722C5-2642-66D2-FF54-7922AB8C7FAE}"/>
          </ac:spMkLst>
        </pc:spChg>
        <pc:spChg chg="mod">
          <ac:chgData name="Joshua Lim" userId="33a1bee5-1e14-4aaf-a822-15947ff6db7d" providerId="ADAL" clId="{F6D70D19-3959-41E2-B584-95640B906A8D}" dt="2026-09-04T14:36:42.572" v="4018" actId="20577"/>
          <ac:spMkLst>
            <pc:docMk/>
            <pc:sldMk cId="1846495582" sldId="488"/>
            <ac:spMk id="3" creationId="{CD737D85-22B1-5DE0-7129-25D2892E1D49}"/>
          </ac:spMkLst>
        </pc:spChg>
        <pc:spChg chg="add mod">
          <ac:chgData name="Joshua Lim" userId="33a1bee5-1e14-4aaf-a822-15947ff6db7d" providerId="ADAL" clId="{F6D70D19-3959-41E2-B584-95640B906A8D}" dt="2026-09-04T16:52:58.747" v="5470" actId="1076"/>
          <ac:spMkLst>
            <pc:docMk/>
            <pc:sldMk cId="1846495582" sldId="488"/>
            <ac:spMk id="9" creationId="{125A3E1A-2851-8BE6-17BD-F5AEF978E39D}"/>
          </ac:spMkLst>
        </pc:spChg>
        <pc:picChg chg="add mod">
          <ac:chgData name="Joshua Lim" userId="33a1bee5-1e14-4aaf-a822-15947ff6db7d" providerId="ADAL" clId="{F6D70D19-3959-41E2-B584-95640B906A8D}" dt="2026-09-04T17:11:24.823" v="6197" actId="13244"/>
          <ac:picMkLst>
            <pc:docMk/>
            <pc:sldMk cId="1846495582" sldId="488"/>
            <ac:picMk id="6" creationId="{DEE0F332-D4D8-488C-81B9-D096643641AA}"/>
          </ac:picMkLst>
        </pc:picChg>
        <pc:picChg chg="add mod">
          <ac:chgData name="Joshua Lim" userId="33a1bee5-1e14-4aaf-a822-15947ff6db7d" providerId="ADAL" clId="{F6D70D19-3959-41E2-B584-95640B906A8D}" dt="2026-09-04T17:11:29.500" v="6198" actId="13244"/>
          <ac:picMkLst>
            <pc:docMk/>
            <pc:sldMk cId="1846495582" sldId="488"/>
            <ac:picMk id="13" creationId="{0D47B0D7-26E0-F9D2-BDD7-C26740754AE8}"/>
          </ac:picMkLst>
        </pc:picChg>
        <pc:picChg chg="add mod">
          <ac:chgData name="Joshua Lim" userId="33a1bee5-1e14-4aaf-a822-15947ff6db7d" providerId="ADAL" clId="{F6D70D19-3959-41E2-B584-95640B906A8D}" dt="2026-09-04T16:55:12.348" v="5701" actId="962"/>
          <ac:picMkLst>
            <pc:docMk/>
            <pc:sldMk cId="1846495582" sldId="488"/>
            <ac:picMk id="15" creationId="{B5D2E039-44FA-2EB7-0573-D0BD651526DD}"/>
          </ac:picMkLst>
        </pc:picChg>
      </pc:sldChg>
      <pc:sldChg chg="delSp modSp mod">
        <pc:chgData name="Joshua Lim" userId="33a1bee5-1e14-4aaf-a822-15947ff6db7d" providerId="ADAL" clId="{F6D70D19-3959-41E2-B584-95640B906A8D}" dt="2026-09-04T17:10:07.197" v="6176" actId="207"/>
        <pc:sldMkLst>
          <pc:docMk/>
          <pc:sldMk cId="3094384337" sldId="489"/>
        </pc:sldMkLst>
        <pc:spChg chg="mod">
          <ac:chgData name="Joshua Lim" userId="33a1bee5-1e14-4aaf-a822-15947ff6db7d" providerId="ADAL" clId="{F6D70D19-3959-41E2-B584-95640B906A8D}" dt="2026-09-04T17:10:04.043" v="6175" actId="207"/>
          <ac:spMkLst>
            <pc:docMk/>
            <pc:sldMk cId="3094384337" sldId="489"/>
            <ac:spMk id="5" creationId="{63D5C9C6-86BD-A078-1E5C-14CE758B5DD2}"/>
          </ac:spMkLst>
        </pc:spChg>
        <pc:spChg chg="mod">
          <ac:chgData name="Joshua Lim" userId="33a1bee5-1e14-4aaf-a822-15947ff6db7d" providerId="ADAL" clId="{F6D70D19-3959-41E2-B584-95640B906A8D}" dt="2026-09-04T17:10:07.197" v="6176" actId="207"/>
          <ac:spMkLst>
            <pc:docMk/>
            <pc:sldMk cId="3094384337" sldId="489"/>
            <ac:spMk id="6" creationId="{37849CBD-A6AB-FF83-DBE1-36E7B1A2E3A2}"/>
          </ac:spMkLst>
        </pc:spChg>
      </pc:sldChg>
      <pc:sldChg chg="delSp modSp mod modNotesTx">
        <pc:chgData name="Joshua Lim" userId="33a1bee5-1e14-4aaf-a822-15947ff6db7d" providerId="ADAL" clId="{F6D70D19-3959-41E2-B584-95640B906A8D}" dt="2026-09-04T17:09:18.613" v="6174" actId="207"/>
        <pc:sldMkLst>
          <pc:docMk/>
          <pc:sldMk cId="1172407049" sldId="490"/>
        </pc:sldMkLst>
        <pc:spChg chg="mod">
          <ac:chgData name="Joshua Lim" userId="33a1bee5-1e14-4aaf-a822-15947ff6db7d" providerId="ADAL" clId="{F6D70D19-3959-41E2-B584-95640B906A8D}" dt="2026-09-04T17:09:12.817" v="6173" actId="207"/>
          <ac:spMkLst>
            <pc:docMk/>
            <pc:sldMk cId="1172407049" sldId="490"/>
            <ac:spMk id="5" creationId="{B67AAAFC-8096-BECB-FC1B-E551DF38F935}"/>
          </ac:spMkLst>
        </pc:spChg>
        <pc:spChg chg="mod">
          <ac:chgData name="Joshua Lim" userId="33a1bee5-1e14-4aaf-a822-15947ff6db7d" providerId="ADAL" clId="{F6D70D19-3959-41E2-B584-95640B906A8D}" dt="2026-09-04T17:09:18.613" v="6174" actId="207"/>
          <ac:spMkLst>
            <pc:docMk/>
            <pc:sldMk cId="1172407049" sldId="490"/>
            <ac:spMk id="6" creationId="{42074231-BFD2-49CF-1D2A-3EA843470E31}"/>
          </ac:spMkLst>
        </pc:spChg>
      </pc:sldChg>
      <pc:sldMasterChg chg="addSldLayout modSldLayout">
        <pc:chgData name="Joshua Lim" userId="33a1bee5-1e14-4aaf-a822-15947ff6db7d" providerId="ADAL" clId="{F6D70D19-3959-41E2-B584-95640B906A8D}" dt="2026-08-10T16:11:45.044" v="498" actId="207"/>
        <pc:sldMasterMkLst>
          <pc:docMk/>
          <pc:sldMasterMk cId="2479200733" sldId="2147483648"/>
        </pc:sldMasterMkLst>
        <pc:sldLayoutChg chg="addSp modSp add mod modTransition">
          <pc:chgData name="Joshua Lim" userId="33a1bee5-1e14-4aaf-a822-15947ff6db7d" providerId="ADAL" clId="{F6D70D19-3959-41E2-B584-95640B906A8D}" dt="2026-08-10T14:37:11.832" v="123" actId="14100"/>
          <pc:sldLayoutMkLst>
            <pc:docMk/>
            <pc:sldMasterMk cId="2479200733" sldId="2147483648"/>
            <pc:sldLayoutMk cId="3633599544" sldId="2147483667"/>
          </pc:sldLayoutMkLst>
          <pc:spChg chg="mod">
            <ac:chgData name="Joshua Lim" userId="33a1bee5-1e14-4aaf-a822-15947ff6db7d" providerId="ADAL" clId="{F6D70D19-3959-41E2-B584-95640B906A8D}" dt="2026-08-10T14:37:11.832" v="123" actId="14100"/>
            <ac:spMkLst>
              <pc:docMk/>
              <pc:sldMasterMk cId="2479200733" sldId="2147483648"/>
              <pc:sldLayoutMk cId="3633599544" sldId="2147483667"/>
              <ac:spMk id="3" creationId="{00000000-0000-0000-0000-000000000000}"/>
            </ac:spMkLst>
          </pc:spChg>
          <pc:spChg chg="add mod">
            <ac:chgData name="Joshua Lim" userId="33a1bee5-1e14-4aaf-a822-15947ff6db7d" providerId="ADAL" clId="{F6D70D19-3959-41E2-B584-95640B906A8D}" dt="2026-08-10T14:37:05.627" v="121" actId="1076"/>
            <ac:spMkLst>
              <pc:docMk/>
              <pc:sldMasterMk cId="2479200733" sldId="2147483648"/>
              <pc:sldLayoutMk cId="3633599544" sldId="2147483667"/>
              <ac:spMk id="5" creationId="{0874A1DB-B31B-C0AB-5335-FD1FEEF1582A}"/>
            </ac:spMkLst>
          </pc:spChg>
        </pc:sldLayoutChg>
        <pc:sldLayoutChg chg="modSp mod">
          <pc:chgData name="Joshua Lim" userId="33a1bee5-1e14-4aaf-a822-15947ff6db7d" providerId="ADAL" clId="{F6D70D19-3959-41E2-B584-95640B906A8D}" dt="2026-08-10T16:11:45.044" v="498" actId="207"/>
          <pc:sldLayoutMkLst>
            <pc:docMk/>
            <pc:sldMasterMk cId="2479200733" sldId="2147483648"/>
            <pc:sldLayoutMk cId="3838915561" sldId="2147483669"/>
          </pc:sldLayoutMkLst>
          <pc:spChg chg="mod">
            <ac:chgData name="Joshua Lim" userId="33a1bee5-1e14-4aaf-a822-15947ff6db7d" providerId="ADAL" clId="{F6D70D19-3959-41E2-B584-95640B906A8D}" dt="2026-08-10T16:11:45.044" v="498" actId="207"/>
            <ac:spMkLst>
              <pc:docMk/>
              <pc:sldMasterMk cId="2479200733" sldId="2147483648"/>
              <pc:sldLayoutMk cId="3838915561" sldId="2147483669"/>
              <ac:spMk id="2" creationId="{00000000-0000-0000-0000-000000000000}"/>
            </ac:spMkLst>
          </pc:spChg>
        </pc:sldLayoutChg>
      </pc:sldMasterChg>
    </pc:docChg>
  </pc:docChgLst>
  <pc:docChgLst>
    <pc:chgData name="Dan Green" userId="S::dlhg20@bath.ac.uk::4c735b50-44e6-4b59-b2d6-787d4848b2ad" providerId="AD" clId="Web-{00000000-0000-0000-0000-000000000000}"/>
    <pc:docChg chg="modSld">
      <pc:chgData name="Dan Green" userId="S::dlhg20@bath.ac.uk::4c735b50-44e6-4b59-b2d6-787d4848b2ad" providerId="AD" clId="Web-{00000000-0000-0000-0000-000000000000}" dt="2026-09-04T16:01:39.045" v="275" actId="14100"/>
      <pc:docMkLst>
        <pc:docMk/>
      </pc:docMkLst>
      <pc:sldChg chg="modSp">
        <pc:chgData name="Dan Green" userId="S::dlhg20@bath.ac.uk::4c735b50-44e6-4b59-b2d6-787d4848b2ad" providerId="AD" clId="Web-{00000000-0000-0000-0000-000000000000}" dt="2026-09-04T16:01:39.045" v="275" actId="14100"/>
        <pc:sldMkLst>
          <pc:docMk/>
          <pc:sldMk cId="1951386382" sldId="481"/>
        </pc:sldMkLst>
        <pc:spChg chg="mod">
          <ac:chgData name="Dan Green" userId="S::dlhg20@bath.ac.uk::4c735b50-44e6-4b59-b2d6-787d4848b2ad" providerId="AD" clId="Web-{00000000-0000-0000-0000-000000000000}" dt="2026-09-04T16:01:39.045" v="275" actId="14100"/>
          <ac:spMkLst>
            <pc:docMk/>
            <pc:sldMk cId="1951386382" sldId="481"/>
            <ac:spMk id="3" creationId="{C5E2FD57-6DC3-7275-B8F6-DDD0A475C13E}"/>
          </ac:spMkLst>
        </pc:spChg>
        <pc:graphicFrameChg chg="mod modGraphic">
          <ac:chgData name="Dan Green" userId="S::dlhg20@bath.ac.uk::4c735b50-44e6-4b59-b2d6-787d4848b2ad" providerId="AD" clId="Web-{00000000-0000-0000-0000-000000000000}" dt="2026-09-04T16:01:16.622" v="271" actId="1076"/>
          <ac:graphicFrameMkLst>
            <pc:docMk/>
            <pc:sldMk cId="1951386382" sldId="481"/>
            <ac:graphicFrameMk id="7" creationId="{F7D15BE8-CE58-09E4-0DD7-07456F3CB815}"/>
          </ac:graphicFrameMkLst>
        </pc:graphicFrame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hyperlink" Target="https://teachinghub.bath.ac.uk/tools-and-resources/tel/xerte-online-toolkits/" TargetMode="External"/><Relationship Id="rId3" Type="http://schemas.openxmlformats.org/officeDocument/2006/relationships/hyperlink" Target="https://teachinghub.bath.ac.uk/the-bath-blend/essentials/zoom/" TargetMode="External"/><Relationship Id="rId7" Type="http://schemas.openxmlformats.org/officeDocument/2006/relationships/hyperlink" Target="https://teachinghub.bath.ac.uk/h5p-in-moodle/" TargetMode="External"/><Relationship Id="rId12" Type="http://schemas.openxmlformats.org/officeDocument/2006/relationships/hyperlink" Target="https://teachinghub.bath.ac.uk/guide-category/mahara/" TargetMode="External"/><Relationship Id="rId2" Type="http://schemas.openxmlformats.org/officeDocument/2006/relationships/hyperlink" Target="https://teachinghub.bath.ac.uk/digital-assessments-inspera/" TargetMode="External"/><Relationship Id="rId1" Type="http://schemas.openxmlformats.org/officeDocument/2006/relationships/hyperlink" Target="https://teachinghub.bath.ac.uk/tools-and-resources/tel/moodle-vle/" TargetMode="External"/><Relationship Id="rId6" Type="http://schemas.openxmlformats.org/officeDocument/2006/relationships/hyperlink" Target="https://teachinghub.bath.ac.uk/guide/introduction-to-inspera-originality/" TargetMode="External"/><Relationship Id="rId11" Type="http://schemas.openxmlformats.org/officeDocument/2006/relationships/hyperlink" Target="https://teachinghub.bath.ac.uk/guide-category/moodle-forum/" TargetMode="External"/><Relationship Id="rId5" Type="http://schemas.openxmlformats.org/officeDocument/2006/relationships/hyperlink" Target="https://teachinghub.bath.ac.uk/tools-and-resources/tel/mentimeter/" TargetMode="External"/><Relationship Id="rId10" Type="http://schemas.openxmlformats.org/officeDocument/2006/relationships/hyperlink" Target="https://teachinghub.bath.ac.uk/guide-category/moodle-assignment/" TargetMode="External"/><Relationship Id="rId4" Type="http://schemas.openxmlformats.org/officeDocument/2006/relationships/hyperlink" Target="https://teachinghub.bath.ac.uk/guide-category/panopto_main/" TargetMode="External"/><Relationship Id="rId9" Type="http://schemas.openxmlformats.org/officeDocument/2006/relationships/hyperlink" Target="https://teachinghub.bath.ac.uk/moodle-quizzes/" TargetMode="External"/></Relationships>
</file>

<file path=ppt/diagrams/_rels/drawing1.xml.rels><?xml version="1.0" encoding="UTF-8" standalone="yes"?>
<Relationships xmlns="http://schemas.openxmlformats.org/package/2006/relationships"><Relationship Id="rId8" Type="http://schemas.openxmlformats.org/officeDocument/2006/relationships/hyperlink" Target="https://teachinghub.bath.ac.uk/guide-category/moodle-forum/" TargetMode="External"/><Relationship Id="rId3" Type="http://schemas.openxmlformats.org/officeDocument/2006/relationships/hyperlink" Target="https://teachinghub.bath.ac.uk/tools-and-resources/tel/moodle-vle/" TargetMode="External"/><Relationship Id="rId7" Type="http://schemas.openxmlformats.org/officeDocument/2006/relationships/hyperlink" Target="https://teachinghub.bath.ac.uk/guide-category/mahara/" TargetMode="External"/><Relationship Id="rId12" Type="http://schemas.openxmlformats.org/officeDocument/2006/relationships/hyperlink" Target="https://teachinghub.bath.ac.uk/digital-assessments-inspera/" TargetMode="External"/><Relationship Id="rId2" Type="http://schemas.openxmlformats.org/officeDocument/2006/relationships/hyperlink" Target="https://teachinghub.bath.ac.uk/guide-category/panopto_main/" TargetMode="External"/><Relationship Id="rId1" Type="http://schemas.openxmlformats.org/officeDocument/2006/relationships/hyperlink" Target="https://teachinghub.bath.ac.uk/tools-and-resources/tel/mentimeter/" TargetMode="External"/><Relationship Id="rId6" Type="http://schemas.openxmlformats.org/officeDocument/2006/relationships/hyperlink" Target="https://teachinghub.bath.ac.uk/tools-and-resources/tel/xerte-online-toolkits/" TargetMode="External"/><Relationship Id="rId11" Type="http://schemas.openxmlformats.org/officeDocument/2006/relationships/hyperlink" Target="https://teachinghub.bath.ac.uk/guide/introduction-to-inspera-originality/" TargetMode="External"/><Relationship Id="rId5" Type="http://schemas.openxmlformats.org/officeDocument/2006/relationships/hyperlink" Target="https://teachinghub.bath.ac.uk/h5p-in-moodle/" TargetMode="External"/><Relationship Id="rId10" Type="http://schemas.openxmlformats.org/officeDocument/2006/relationships/hyperlink" Target="https://teachinghub.bath.ac.uk/guide-category/moodle-assignment/" TargetMode="External"/><Relationship Id="rId4" Type="http://schemas.openxmlformats.org/officeDocument/2006/relationships/hyperlink" Target="https://teachinghub.bath.ac.uk/the-bath-blend/essentials/zoom/" TargetMode="External"/><Relationship Id="rId9" Type="http://schemas.openxmlformats.org/officeDocument/2006/relationships/hyperlink" Target="https://teachinghub.bath.ac.uk/moodle-quizzes/" TargetMode="External"/></Relationships>
</file>

<file path=ppt/diagrams/colors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CE44054-4120-4732-B0F1-C4295E038516}" type="doc">
      <dgm:prSet loTypeId="urn:microsoft.com/office/officeart/2005/8/layout/hierarchy4" loCatId="relationship" qsTypeId="urn:microsoft.com/office/officeart/2005/8/quickstyle/simple1#2" qsCatId="simple" csTypeId="urn:microsoft.com/office/officeart/2005/8/colors/accent1_2#2" csCatId="accent1" phldr="1"/>
      <dgm:spPr/>
      <dgm:t>
        <a:bodyPr/>
        <a:lstStyle/>
        <a:p>
          <a:endParaRPr lang="en-GB"/>
        </a:p>
      </dgm:t>
    </dgm:pt>
    <dgm:pt modelId="{EE0C9781-C282-4D46-9841-67352685FB4F}">
      <dgm:prSet phldrT="[Text]" custT="1"/>
      <dgm:spPr>
        <a:solidFill>
          <a:srgbClr val="006170"/>
        </a:solidFill>
        <a:ln w="57150"/>
      </dgm:spPr>
      <dgm:t>
        <a:bodyPr/>
        <a:lstStyle/>
        <a:p>
          <a:r>
            <a:rPr lang="en-GB" sz="5400">
              <a:hlinkClick xmlns:r="http://schemas.openxmlformats.org/officeDocument/2006/relationships" r:id="rId1">
                <a:extLst>
                  <a:ext uri="{A12FA001-AC4F-418D-AE19-62706E023703}">
                    <ahyp:hlinkClr xmlns:ahyp="http://schemas.microsoft.com/office/drawing/2018/hyperlinkcolor" val="tx"/>
                  </a:ext>
                </a:extLst>
              </a:hlinkClick>
            </a:rPr>
            <a:t>Moodle</a:t>
          </a:r>
          <a:endParaRPr lang="en-GB" sz="5400"/>
        </a:p>
      </dgm:t>
    </dgm:pt>
    <dgm:pt modelId="{8C6B9DE9-6367-40C7-88EF-2C4F13960C90}" type="parTrans" cxnId="{6BD86278-07F8-467B-94DE-52AF7570D36D}">
      <dgm:prSet/>
      <dgm:spPr/>
      <dgm:t>
        <a:bodyPr/>
        <a:lstStyle/>
        <a:p>
          <a:endParaRPr lang="en-GB" sz="2000"/>
        </a:p>
      </dgm:t>
    </dgm:pt>
    <dgm:pt modelId="{B5B3DF85-CF5F-4C26-97CA-5D3B82C1E904}" type="sibTrans" cxnId="{6BD86278-07F8-467B-94DE-52AF7570D36D}">
      <dgm:prSet/>
      <dgm:spPr/>
      <dgm:t>
        <a:bodyPr/>
        <a:lstStyle/>
        <a:p>
          <a:endParaRPr lang="en-GB" sz="2000"/>
        </a:p>
      </dgm:t>
    </dgm:pt>
    <dgm:pt modelId="{B7B745C6-7A88-4674-A2FF-6FCA84C4D0BB}">
      <dgm:prSet phldrT="[Text]" custT="1"/>
      <dgm:spPr>
        <a:solidFill>
          <a:srgbClr val="AE5191"/>
        </a:solidFill>
      </dgm:spPr>
      <dgm:t>
        <a:bodyPr/>
        <a:lstStyle/>
        <a:p>
          <a:r>
            <a:rPr lang="en-GB" sz="1600"/>
            <a:t>Inspera</a:t>
          </a:r>
        </a:p>
        <a:p>
          <a:r>
            <a:rPr lang="en-GB" sz="1600">
              <a:hlinkClick xmlns:r="http://schemas.openxmlformats.org/officeDocument/2006/relationships" r:id="rId2">
                <a:extLst>
                  <a:ext uri="{A12FA001-AC4F-418D-AE19-62706E023703}">
                    <ahyp:hlinkClr xmlns:ahyp="http://schemas.microsoft.com/office/drawing/2018/hyperlinkcolor" val="tx"/>
                  </a:ext>
                </a:extLst>
              </a:hlinkClick>
            </a:rPr>
            <a:t>Online exams</a:t>
          </a:r>
          <a:endParaRPr lang="en-GB" sz="1600"/>
        </a:p>
      </dgm:t>
    </dgm:pt>
    <dgm:pt modelId="{AFB1B26B-1382-4776-BB56-FF9053793A27}" type="parTrans" cxnId="{B636F458-9B55-4C06-B3AE-293B36F45F93}">
      <dgm:prSet/>
      <dgm:spPr/>
      <dgm:t>
        <a:bodyPr/>
        <a:lstStyle/>
        <a:p>
          <a:endParaRPr lang="en-GB" sz="2000"/>
        </a:p>
      </dgm:t>
    </dgm:pt>
    <dgm:pt modelId="{5F326E96-1BB1-4E59-A901-015691E8236E}" type="sibTrans" cxnId="{B636F458-9B55-4C06-B3AE-293B36F45F93}">
      <dgm:prSet/>
      <dgm:spPr/>
      <dgm:t>
        <a:bodyPr/>
        <a:lstStyle/>
        <a:p>
          <a:endParaRPr lang="en-GB" sz="2000"/>
        </a:p>
      </dgm:t>
    </dgm:pt>
    <dgm:pt modelId="{3B393C7F-C65C-4A56-AC6D-67FC53EA74DA}">
      <dgm:prSet phldrT="[Text]" custT="1"/>
      <dgm:spPr>
        <a:solidFill>
          <a:srgbClr val="AE5191"/>
        </a:solidFill>
      </dgm:spPr>
      <dgm:t>
        <a:bodyPr/>
        <a:lstStyle/>
        <a:p>
          <a:r>
            <a:rPr lang="en-GB" sz="2000">
              <a:hlinkClick xmlns:r="http://schemas.openxmlformats.org/officeDocument/2006/relationships" r:id="rId3">
                <a:extLst>
                  <a:ext uri="{A12FA001-AC4F-418D-AE19-62706E023703}">
                    <ahyp:hlinkClr xmlns:ahyp="http://schemas.microsoft.com/office/drawing/2018/hyperlinkcolor" val="tx"/>
                  </a:ext>
                </a:extLst>
              </a:hlinkClick>
            </a:rPr>
            <a:t>Zoom</a:t>
          </a:r>
          <a:endParaRPr lang="en-GB" sz="2000"/>
        </a:p>
      </dgm:t>
    </dgm:pt>
    <dgm:pt modelId="{2EF74B62-FF30-4B1D-BEFD-63EC93ACA676}" type="parTrans" cxnId="{39517A69-8F27-4FF8-B976-07C5178D0283}">
      <dgm:prSet/>
      <dgm:spPr/>
      <dgm:t>
        <a:bodyPr/>
        <a:lstStyle/>
        <a:p>
          <a:endParaRPr lang="en-GB" sz="2000"/>
        </a:p>
      </dgm:t>
    </dgm:pt>
    <dgm:pt modelId="{EEFE24BF-5887-4D35-98E5-19B681B517B1}" type="sibTrans" cxnId="{39517A69-8F27-4FF8-B976-07C5178D0283}">
      <dgm:prSet/>
      <dgm:spPr/>
      <dgm:t>
        <a:bodyPr/>
        <a:lstStyle/>
        <a:p>
          <a:endParaRPr lang="en-GB" sz="2000"/>
        </a:p>
      </dgm:t>
    </dgm:pt>
    <dgm:pt modelId="{62833357-1B2E-4B31-8D44-58A4FD35B20C}">
      <dgm:prSet phldrT="[Text]" custT="1"/>
      <dgm:spPr>
        <a:solidFill>
          <a:srgbClr val="AE5191"/>
        </a:solidFill>
      </dgm:spPr>
      <dgm:t>
        <a:bodyPr/>
        <a:lstStyle/>
        <a:p>
          <a:r>
            <a:rPr lang="en-GB" sz="1400">
              <a:hlinkClick xmlns:r="http://schemas.openxmlformats.org/officeDocument/2006/relationships" r:id="rId4">
                <a:extLst>
                  <a:ext uri="{A12FA001-AC4F-418D-AE19-62706E023703}">
                    <ahyp:hlinkClr xmlns:ahyp="http://schemas.microsoft.com/office/drawing/2018/hyperlinkcolor" val="tx"/>
                  </a:ext>
                </a:extLst>
              </a:hlinkClick>
            </a:rPr>
            <a:t>Panopto</a:t>
          </a:r>
          <a:endParaRPr lang="en-GB" sz="1400"/>
        </a:p>
        <a:p>
          <a:pPr rtl="0"/>
          <a:r>
            <a:rPr lang="en-GB" sz="1100"/>
            <a:t>Videos</a:t>
          </a:r>
          <a:r>
            <a:rPr lang="en-GB" sz="1400">
              <a:latin typeface="Calibri Light"/>
            </a:rPr>
            <a:t> </a:t>
          </a:r>
          <a:endParaRPr lang="en-GB" sz="1400"/>
        </a:p>
      </dgm:t>
    </dgm:pt>
    <dgm:pt modelId="{BB2D6ABA-5908-40CE-AAFA-E7ADEF662794}" type="parTrans" cxnId="{49A9D3B6-230F-4365-81F4-8A88112F85E0}">
      <dgm:prSet/>
      <dgm:spPr/>
      <dgm:t>
        <a:bodyPr/>
        <a:lstStyle/>
        <a:p>
          <a:endParaRPr lang="en-GB" sz="2000"/>
        </a:p>
      </dgm:t>
    </dgm:pt>
    <dgm:pt modelId="{07054822-E8A2-4A01-ABA9-D189E8D1EC34}" type="sibTrans" cxnId="{49A9D3B6-230F-4365-81F4-8A88112F85E0}">
      <dgm:prSet/>
      <dgm:spPr/>
      <dgm:t>
        <a:bodyPr/>
        <a:lstStyle/>
        <a:p>
          <a:endParaRPr lang="en-GB" sz="2000"/>
        </a:p>
      </dgm:t>
    </dgm:pt>
    <dgm:pt modelId="{DEE25357-5460-435A-95A6-8D91BBE82ACC}">
      <dgm:prSet phldrT="[Text]" custT="1"/>
      <dgm:spPr>
        <a:solidFill>
          <a:srgbClr val="AE5191"/>
        </a:solidFill>
      </dgm:spPr>
      <dgm:t>
        <a:bodyPr/>
        <a:lstStyle/>
        <a:p>
          <a:r>
            <a:rPr lang="en-GB" sz="1100">
              <a:hlinkClick xmlns:r="http://schemas.openxmlformats.org/officeDocument/2006/relationships" r:id="rId5">
                <a:extLst>
                  <a:ext uri="{A12FA001-AC4F-418D-AE19-62706E023703}">
                    <ahyp:hlinkClr xmlns:ahyp="http://schemas.microsoft.com/office/drawing/2018/hyperlinkcolor" val="tx"/>
                  </a:ext>
                </a:extLst>
              </a:hlinkClick>
            </a:rPr>
            <a:t>Mentimeter</a:t>
          </a:r>
          <a:endParaRPr lang="en-GB" sz="1100"/>
        </a:p>
        <a:p>
          <a:r>
            <a:rPr lang="en-GB" sz="1400"/>
            <a:t>Polling</a:t>
          </a:r>
        </a:p>
      </dgm:t>
    </dgm:pt>
    <dgm:pt modelId="{7F7883B2-0CB3-48BB-A205-30E832E8CB44}" type="parTrans" cxnId="{92D82D2F-9E76-49B4-85DA-2D8B7456A56C}">
      <dgm:prSet/>
      <dgm:spPr/>
      <dgm:t>
        <a:bodyPr/>
        <a:lstStyle/>
        <a:p>
          <a:endParaRPr lang="en-GB" sz="2000"/>
        </a:p>
      </dgm:t>
    </dgm:pt>
    <dgm:pt modelId="{A0784DC5-5FE8-499C-9BB0-682127226CE6}" type="sibTrans" cxnId="{92D82D2F-9E76-49B4-85DA-2D8B7456A56C}">
      <dgm:prSet/>
      <dgm:spPr/>
      <dgm:t>
        <a:bodyPr/>
        <a:lstStyle/>
        <a:p>
          <a:endParaRPr lang="en-GB" sz="2000"/>
        </a:p>
      </dgm:t>
    </dgm:pt>
    <dgm:pt modelId="{C9639EAD-1DAE-483C-8F64-DC6D65E66075}">
      <dgm:prSet phldrT="[Text]" custT="1"/>
      <dgm:spPr>
        <a:solidFill>
          <a:srgbClr val="002060"/>
        </a:solidFill>
      </dgm:spPr>
      <dgm:t>
        <a:bodyPr/>
        <a:lstStyle/>
        <a:p>
          <a:r>
            <a:rPr lang="en-GB" sz="1400">
              <a:hlinkClick xmlns:r="http://schemas.openxmlformats.org/officeDocument/2006/relationships" r:id="rId6">
                <a:extLst>
                  <a:ext uri="{A12FA001-AC4F-418D-AE19-62706E023703}">
                    <ahyp:hlinkClr xmlns:ahyp="http://schemas.microsoft.com/office/drawing/2018/hyperlinkcolor" val="tx"/>
                  </a:ext>
                </a:extLst>
              </a:hlinkClick>
            </a:rPr>
            <a:t>Inspera </a:t>
          </a:r>
          <a:r>
            <a:rPr lang="en-GB" sz="1200">
              <a:hlinkClick xmlns:r="http://schemas.openxmlformats.org/officeDocument/2006/relationships" r:id="rId6">
                <a:extLst>
                  <a:ext uri="{A12FA001-AC4F-418D-AE19-62706E023703}">
                    <ahyp:hlinkClr xmlns:ahyp="http://schemas.microsoft.com/office/drawing/2018/hyperlinkcolor" val="tx"/>
                  </a:ext>
                </a:extLst>
              </a:hlinkClick>
            </a:rPr>
            <a:t>originality</a:t>
          </a:r>
          <a:r>
            <a:rPr lang="en-GB" sz="1200"/>
            <a:t> </a:t>
          </a:r>
        </a:p>
        <a:p>
          <a:r>
            <a:rPr lang="en-GB" sz="1200"/>
            <a:t>Originality detection</a:t>
          </a:r>
        </a:p>
      </dgm:t>
    </dgm:pt>
    <dgm:pt modelId="{34D89F0E-EEA8-4BBD-B699-9CD073C85BAD}" type="parTrans" cxnId="{F6B033A5-2F3F-4596-BF0D-28D6C6CCA3B2}">
      <dgm:prSet/>
      <dgm:spPr/>
      <dgm:t>
        <a:bodyPr/>
        <a:lstStyle/>
        <a:p>
          <a:endParaRPr lang="en-GB" sz="2000"/>
        </a:p>
      </dgm:t>
    </dgm:pt>
    <dgm:pt modelId="{91E5F1E6-2539-4CF8-8F1B-204CD03241E4}" type="sibTrans" cxnId="{F6B033A5-2F3F-4596-BF0D-28D6C6CCA3B2}">
      <dgm:prSet/>
      <dgm:spPr/>
      <dgm:t>
        <a:bodyPr/>
        <a:lstStyle/>
        <a:p>
          <a:endParaRPr lang="en-GB" sz="2000"/>
        </a:p>
      </dgm:t>
    </dgm:pt>
    <dgm:pt modelId="{36EF7DF4-4506-4D95-9BB9-B9DA8B595C53}">
      <dgm:prSet phldrT="[Text]" custT="1"/>
      <dgm:spPr>
        <a:solidFill>
          <a:srgbClr val="AE5191"/>
        </a:solidFill>
      </dgm:spPr>
      <dgm:t>
        <a:bodyPr/>
        <a:lstStyle/>
        <a:p>
          <a:r>
            <a:rPr lang="en-GB" sz="1600">
              <a:hlinkClick xmlns:r="http://schemas.openxmlformats.org/officeDocument/2006/relationships" r:id="rId7">
                <a:extLst>
                  <a:ext uri="{A12FA001-AC4F-418D-AE19-62706E023703}">
                    <ahyp:hlinkClr xmlns:ahyp="http://schemas.microsoft.com/office/drawing/2018/hyperlinkcolor" val="tx"/>
                  </a:ext>
                </a:extLst>
              </a:hlinkClick>
            </a:rPr>
            <a:t>H5P</a:t>
          </a:r>
          <a:r>
            <a:rPr lang="en-GB" sz="1600"/>
            <a:t> &amp; </a:t>
          </a:r>
          <a:r>
            <a:rPr lang="en-GB" sz="1600">
              <a:hlinkClick xmlns:r="http://schemas.openxmlformats.org/officeDocument/2006/relationships" r:id="rId8">
                <a:extLst>
                  <a:ext uri="{A12FA001-AC4F-418D-AE19-62706E023703}">
                    <ahyp:hlinkClr xmlns:ahyp="http://schemas.microsoft.com/office/drawing/2018/hyperlinkcolor" val="tx"/>
                  </a:ext>
                </a:extLst>
              </a:hlinkClick>
            </a:rPr>
            <a:t>Xerte</a:t>
          </a:r>
          <a:endParaRPr lang="en-GB" sz="1600"/>
        </a:p>
        <a:p>
          <a:r>
            <a:rPr lang="en-GB" sz="1200"/>
            <a:t>Interactive activities</a:t>
          </a:r>
        </a:p>
      </dgm:t>
    </dgm:pt>
    <dgm:pt modelId="{4D1CF733-219B-4924-A64D-60A0C4667E18}" type="parTrans" cxnId="{B288DF55-458F-4ED4-B09E-0860C61C21DE}">
      <dgm:prSet/>
      <dgm:spPr/>
      <dgm:t>
        <a:bodyPr/>
        <a:lstStyle/>
        <a:p>
          <a:endParaRPr lang="en-GB"/>
        </a:p>
      </dgm:t>
    </dgm:pt>
    <dgm:pt modelId="{C72E873B-B64C-4D6D-B1E6-5CE89E25B9D0}" type="sibTrans" cxnId="{B288DF55-458F-4ED4-B09E-0860C61C21DE}">
      <dgm:prSet/>
      <dgm:spPr/>
      <dgm:t>
        <a:bodyPr/>
        <a:lstStyle/>
        <a:p>
          <a:endParaRPr lang="en-GB"/>
        </a:p>
      </dgm:t>
    </dgm:pt>
    <dgm:pt modelId="{B7E1BD5C-B0FF-450A-AD88-7246E47A5E8A}">
      <dgm:prSet phldrT="[Text]" custT="1"/>
      <dgm:spPr>
        <a:solidFill>
          <a:srgbClr val="006170"/>
        </a:solidFill>
        <a:ln w="57150"/>
      </dgm:spPr>
      <dgm:t>
        <a:bodyPr/>
        <a:lstStyle/>
        <a:p>
          <a:r>
            <a:rPr lang="en-GB" sz="2000">
              <a:hlinkClick xmlns:r="http://schemas.openxmlformats.org/officeDocument/2006/relationships" r:id="rId9">
                <a:extLst>
                  <a:ext uri="{A12FA001-AC4F-418D-AE19-62706E023703}">
                    <ahyp:hlinkClr xmlns:ahyp="http://schemas.microsoft.com/office/drawing/2018/hyperlinkcolor" val="tx"/>
                  </a:ext>
                </a:extLst>
              </a:hlinkClick>
            </a:rPr>
            <a:t>Quiz</a:t>
          </a:r>
          <a:endParaRPr lang="en-GB" sz="2000"/>
        </a:p>
      </dgm:t>
    </dgm:pt>
    <dgm:pt modelId="{DCFD5270-3CE2-488D-BE3E-0AD2EE313D19}" type="parTrans" cxnId="{3B4644AB-7316-4B3F-AB74-17FDF8A39BAA}">
      <dgm:prSet/>
      <dgm:spPr/>
      <dgm:t>
        <a:bodyPr/>
        <a:lstStyle/>
        <a:p>
          <a:endParaRPr lang="en-GB"/>
        </a:p>
      </dgm:t>
    </dgm:pt>
    <dgm:pt modelId="{50E0A3FB-437F-4612-9838-CE57AE8FE6A9}" type="sibTrans" cxnId="{3B4644AB-7316-4B3F-AB74-17FDF8A39BAA}">
      <dgm:prSet/>
      <dgm:spPr/>
      <dgm:t>
        <a:bodyPr/>
        <a:lstStyle/>
        <a:p>
          <a:endParaRPr lang="en-GB"/>
        </a:p>
      </dgm:t>
    </dgm:pt>
    <dgm:pt modelId="{F9464E01-4279-4989-8BBD-892A5354B392}">
      <dgm:prSet phldrT="[Text]" custT="1"/>
      <dgm:spPr>
        <a:solidFill>
          <a:srgbClr val="006170"/>
        </a:solidFill>
        <a:ln w="57150"/>
      </dgm:spPr>
      <dgm:t>
        <a:bodyPr/>
        <a:lstStyle/>
        <a:p>
          <a:r>
            <a:rPr lang="en-GB" sz="1100">
              <a:hlinkClick xmlns:r="http://schemas.openxmlformats.org/officeDocument/2006/relationships" r:id="rId10">
                <a:extLst>
                  <a:ext uri="{A12FA001-AC4F-418D-AE19-62706E023703}">
                    <ahyp:hlinkClr xmlns:ahyp="http://schemas.microsoft.com/office/drawing/2018/hyperlinkcolor" val="tx"/>
                  </a:ext>
                </a:extLst>
              </a:hlinkClick>
            </a:rPr>
            <a:t>Assignment</a:t>
          </a:r>
          <a:endParaRPr lang="en-GB" sz="1100"/>
        </a:p>
      </dgm:t>
    </dgm:pt>
    <dgm:pt modelId="{F719C4C9-DBFD-491A-BB35-CEF6EB012300}" type="parTrans" cxnId="{2DFFCC40-4426-4F92-85E3-0860DC7A8606}">
      <dgm:prSet/>
      <dgm:spPr/>
      <dgm:t>
        <a:bodyPr/>
        <a:lstStyle/>
        <a:p>
          <a:endParaRPr lang="en-GB"/>
        </a:p>
      </dgm:t>
    </dgm:pt>
    <dgm:pt modelId="{3930DEAA-93F6-4509-8408-0CF29F228EB5}" type="sibTrans" cxnId="{2DFFCC40-4426-4F92-85E3-0860DC7A8606}">
      <dgm:prSet/>
      <dgm:spPr/>
      <dgm:t>
        <a:bodyPr/>
        <a:lstStyle/>
        <a:p>
          <a:endParaRPr lang="en-GB"/>
        </a:p>
      </dgm:t>
    </dgm:pt>
    <dgm:pt modelId="{297040D8-E20A-4F5E-B22D-FE085F22C290}">
      <dgm:prSet phldrT="[Text]" custT="1"/>
      <dgm:spPr>
        <a:solidFill>
          <a:srgbClr val="006170"/>
        </a:solidFill>
        <a:ln w="57150"/>
      </dgm:spPr>
      <dgm:t>
        <a:bodyPr/>
        <a:lstStyle/>
        <a:p>
          <a:r>
            <a:rPr lang="en-GB" sz="1800" u="sng">
              <a:solidFill>
                <a:schemeClr val="bg1"/>
              </a:solidFill>
              <a:hlinkClick xmlns:r="http://schemas.openxmlformats.org/officeDocument/2006/relationships" r:id="rId11">
                <a:extLst>
                  <a:ext uri="{A12FA001-AC4F-418D-AE19-62706E023703}">
                    <ahyp:hlinkClr xmlns:ahyp="http://schemas.microsoft.com/office/drawing/2018/hyperlinkcolor" val="tx"/>
                  </a:ext>
                </a:extLst>
              </a:hlinkClick>
            </a:rPr>
            <a:t>Forum</a:t>
          </a:r>
          <a:endParaRPr lang="en-GB" sz="1800" u="sng">
            <a:solidFill>
              <a:schemeClr val="bg1"/>
            </a:solidFill>
          </a:endParaRPr>
        </a:p>
      </dgm:t>
    </dgm:pt>
    <dgm:pt modelId="{C9C1AAED-66A9-4034-BB48-B34A9B34CE23}" type="parTrans" cxnId="{75BCF091-7CD2-4AB4-9B5F-7781523E012D}">
      <dgm:prSet/>
      <dgm:spPr/>
      <dgm:t>
        <a:bodyPr/>
        <a:lstStyle/>
        <a:p>
          <a:endParaRPr lang="en-GB"/>
        </a:p>
      </dgm:t>
    </dgm:pt>
    <dgm:pt modelId="{DFFE8FE8-D912-421F-99DD-8D463B042C5B}" type="sibTrans" cxnId="{75BCF091-7CD2-4AB4-9B5F-7781523E012D}">
      <dgm:prSet/>
      <dgm:spPr/>
      <dgm:t>
        <a:bodyPr/>
        <a:lstStyle/>
        <a:p>
          <a:endParaRPr lang="en-GB"/>
        </a:p>
      </dgm:t>
    </dgm:pt>
    <dgm:pt modelId="{63F889EA-8779-425E-BBA3-8A0C24B4CEBE}">
      <dgm:prSet phldrT="[Text]" custT="1"/>
      <dgm:spPr>
        <a:solidFill>
          <a:schemeClr val="accent6">
            <a:lumMod val="50000"/>
          </a:schemeClr>
        </a:solidFill>
      </dgm:spPr>
      <dgm:t>
        <a:bodyPr/>
        <a:lstStyle/>
        <a:p>
          <a:r>
            <a:rPr lang="en-GB" sz="1400">
              <a:hlinkClick xmlns:r="http://schemas.openxmlformats.org/officeDocument/2006/relationships" r:id="rId12">
                <a:extLst>
                  <a:ext uri="{A12FA001-AC4F-418D-AE19-62706E023703}">
                    <ahyp:hlinkClr xmlns:ahyp="http://schemas.microsoft.com/office/drawing/2018/hyperlinkcolor" val="tx"/>
                  </a:ext>
                </a:extLst>
              </a:hlinkClick>
            </a:rPr>
            <a:t>Mahara</a:t>
          </a:r>
          <a:endParaRPr lang="en-GB" sz="1400"/>
        </a:p>
        <a:p>
          <a:r>
            <a:rPr lang="en-GB" sz="1400"/>
            <a:t>E-portfolio</a:t>
          </a:r>
          <a:endParaRPr lang="en-GB" sz="1100"/>
        </a:p>
      </dgm:t>
    </dgm:pt>
    <dgm:pt modelId="{CB14669D-A27E-440E-A106-575640C9BD6F}" type="sibTrans" cxnId="{BF3A70E7-7D01-4DB8-BF07-3FE27044D95A}">
      <dgm:prSet/>
      <dgm:spPr/>
      <dgm:t>
        <a:bodyPr/>
        <a:lstStyle/>
        <a:p>
          <a:endParaRPr lang="en-GB"/>
        </a:p>
      </dgm:t>
    </dgm:pt>
    <dgm:pt modelId="{E811A291-8AD3-4540-B85A-89C824970774}" type="parTrans" cxnId="{BF3A70E7-7D01-4DB8-BF07-3FE27044D95A}">
      <dgm:prSet/>
      <dgm:spPr/>
      <dgm:t>
        <a:bodyPr/>
        <a:lstStyle/>
        <a:p>
          <a:endParaRPr lang="en-GB"/>
        </a:p>
      </dgm:t>
    </dgm:pt>
    <dgm:pt modelId="{0C1D6E21-BE66-47B3-9DF6-8FAFA0E3A054}" type="pres">
      <dgm:prSet presAssocID="{ACE44054-4120-4732-B0F1-C4295E038516}" presName="Name0" presStyleCnt="0">
        <dgm:presLayoutVars>
          <dgm:chPref val="1"/>
          <dgm:dir/>
          <dgm:animOne val="branch"/>
          <dgm:animLvl val="lvl"/>
          <dgm:resizeHandles/>
        </dgm:presLayoutVars>
      </dgm:prSet>
      <dgm:spPr/>
    </dgm:pt>
    <dgm:pt modelId="{170D2FB1-2D89-4BFE-B7C7-3028302CA417}" type="pres">
      <dgm:prSet presAssocID="{DEE25357-5460-435A-95A6-8D91BBE82ACC}" presName="vertOne" presStyleCnt="0"/>
      <dgm:spPr/>
    </dgm:pt>
    <dgm:pt modelId="{5E0220FE-8E26-46CB-B221-2E34DA450E47}" type="pres">
      <dgm:prSet presAssocID="{DEE25357-5460-435A-95A6-8D91BBE82ACC}" presName="txOne" presStyleLbl="node0" presStyleIdx="0" presStyleCnt="4">
        <dgm:presLayoutVars>
          <dgm:chPref val="3"/>
        </dgm:presLayoutVars>
      </dgm:prSet>
      <dgm:spPr/>
    </dgm:pt>
    <dgm:pt modelId="{64AF2826-59A8-480A-AA57-A499C779B90B}" type="pres">
      <dgm:prSet presAssocID="{DEE25357-5460-435A-95A6-8D91BBE82ACC}" presName="horzOne" presStyleCnt="0"/>
      <dgm:spPr/>
    </dgm:pt>
    <dgm:pt modelId="{76A58FDD-CC05-4806-8534-ACEFA44DCACF}" type="pres">
      <dgm:prSet presAssocID="{A0784DC5-5FE8-499C-9BB0-682127226CE6}" presName="sibSpaceOne" presStyleCnt="0"/>
      <dgm:spPr/>
    </dgm:pt>
    <dgm:pt modelId="{E235B0C9-883C-492F-B3D6-D91418B1EE1A}" type="pres">
      <dgm:prSet presAssocID="{62833357-1B2E-4B31-8D44-58A4FD35B20C}" presName="vertOne" presStyleCnt="0"/>
      <dgm:spPr/>
    </dgm:pt>
    <dgm:pt modelId="{A7528D23-8FE9-4496-BBFA-62F339C1BC93}" type="pres">
      <dgm:prSet presAssocID="{62833357-1B2E-4B31-8D44-58A4FD35B20C}" presName="txOne" presStyleLbl="node0" presStyleIdx="1" presStyleCnt="4">
        <dgm:presLayoutVars>
          <dgm:chPref val="3"/>
        </dgm:presLayoutVars>
      </dgm:prSet>
      <dgm:spPr/>
    </dgm:pt>
    <dgm:pt modelId="{381D9332-5393-4748-956B-F9D2ECBEA314}" type="pres">
      <dgm:prSet presAssocID="{62833357-1B2E-4B31-8D44-58A4FD35B20C}" presName="horzOne" presStyleCnt="0"/>
      <dgm:spPr/>
    </dgm:pt>
    <dgm:pt modelId="{D4440E33-08EE-436F-8B50-6BF763368F59}" type="pres">
      <dgm:prSet presAssocID="{07054822-E8A2-4A01-ABA9-D189E8D1EC34}" presName="sibSpaceOne" presStyleCnt="0"/>
      <dgm:spPr/>
    </dgm:pt>
    <dgm:pt modelId="{33310267-2C55-44BB-B1F6-BD7E2361AF68}" type="pres">
      <dgm:prSet presAssocID="{EE0C9781-C282-4D46-9841-67352685FB4F}" presName="vertOne" presStyleCnt="0"/>
      <dgm:spPr/>
    </dgm:pt>
    <dgm:pt modelId="{5CB7AD35-D275-48ED-8664-31ADA8D34A2A}" type="pres">
      <dgm:prSet presAssocID="{EE0C9781-C282-4D46-9841-67352685FB4F}" presName="txOne" presStyleLbl="node0" presStyleIdx="2" presStyleCnt="4">
        <dgm:presLayoutVars>
          <dgm:chPref val="3"/>
        </dgm:presLayoutVars>
      </dgm:prSet>
      <dgm:spPr/>
    </dgm:pt>
    <dgm:pt modelId="{D9A53CBA-82EB-4101-A3C8-2607CD9A114E}" type="pres">
      <dgm:prSet presAssocID="{EE0C9781-C282-4D46-9841-67352685FB4F}" presName="parTransOne" presStyleCnt="0"/>
      <dgm:spPr/>
    </dgm:pt>
    <dgm:pt modelId="{A5895592-B34D-427B-BA42-12B0BC0C5B99}" type="pres">
      <dgm:prSet presAssocID="{EE0C9781-C282-4D46-9841-67352685FB4F}" presName="horzOne" presStyleCnt="0"/>
      <dgm:spPr/>
    </dgm:pt>
    <dgm:pt modelId="{8437DEEE-94A1-4BAA-8EED-29849344E3C1}" type="pres">
      <dgm:prSet presAssocID="{3B393C7F-C65C-4A56-AC6D-67FC53EA74DA}" presName="vertTwo" presStyleCnt="0"/>
      <dgm:spPr/>
    </dgm:pt>
    <dgm:pt modelId="{4B404BFD-3371-4081-946E-6A46AABECC0E}" type="pres">
      <dgm:prSet presAssocID="{3B393C7F-C65C-4A56-AC6D-67FC53EA74DA}" presName="txTwo" presStyleLbl="node2" presStyleIdx="0" presStyleCnt="7">
        <dgm:presLayoutVars>
          <dgm:chPref val="3"/>
        </dgm:presLayoutVars>
      </dgm:prSet>
      <dgm:spPr/>
    </dgm:pt>
    <dgm:pt modelId="{06B84652-79DF-4415-918F-39509BE8E139}" type="pres">
      <dgm:prSet presAssocID="{3B393C7F-C65C-4A56-AC6D-67FC53EA74DA}" presName="horzTwo" presStyleCnt="0"/>
      <dgm:spPr/>
    </dgm:pt>
    <dgm:pt modelId="{8201760F-71DB-40D5-B68F-E930CA58CF70}" type="pres">
      <dgm:prSet presAssocID="{EEFE24BF-5887-4D35-98E5-19B681B517B1}" presName="sibSpaceTwo" presStyleCnt="0"/>
      <dgm:spPr/>
    </dgm:pt>
    <dgm:pt modelId="{9BA7519A-31E4-4888-809D-9DD3B8B2DDDD}" type="pres">
      <dgm:prSet presAssocID="{36EF7DF4-4506-4D95-9BB9-B9DA8B595C53}" presName="vertTwo" presStyleCnt="0"/>
      <dgm:spPr/>
    </dgm:pt>
    <dgm:pt modelId="{137A93FD-FBE7-4015-9D15-B28CC77F825B}" type="pres">
      <dgm:prSet presAssocID="{36EF7DF4-4506-4D95-9BB9-B9DA8B595C53}" presName="txTwo" presStyleLbl="node2" presStyleIdx="1" presStyleCnt="7">
        <dgm:presLayoutVars>
          <dgm:chPref val="3"/>
        </dgm:presLayoutVars>
      </dgm:prSet>
      <dgm:spPr/>
    </dgm:pt>
    <dgm:pt modelId="{EF348E87-FE69-4EE7-96CE-0269F2A3AF54}" type="pres">
      <dgm:prSet presAssocID="{36EF7DF4-4506-4D95-9BB9-B9DA8B595C53}" presName="horzTwo" presStyleCnt="0"/>
      <dgm:spPr/>
    </dgm:pt>
    <dgm:pt modelId="{11223874-1C85-4DEA-BF29-89B5C50F436A}" type="pres">
      <dgm:prSet presAssocID="{C72E873B-B64C-4D6D-B1E6-5CE89E25B9D0}" presName="sibSpaceTwo" presStyleCnt="0"/>
      <dgm:spPr/>
    </dgm:pt>
    <dgm:pt modelId="{F7985935-62D2-4D88-A648-DA0AD7FDC583}" type="pres">
      <dgm:prSet presAssocID="{63F889EA-8779-425E-BBA3-8A0C24B4CEBE}" presName="vertTwo" presStyleCnt="0"/>
      <dgm:spPr/>
    </dgm:pt>
    <dgm:pt modelId="{63B8743D-52BD-4304-B6DC-0A53C0DCF7B4}" type="pres">
      <dgm:prSet presAssocID="{63F889EA-8779-425E-BBA3-8A0C24B4CEBE}" presName="txTwo" presStyleLbl="node2" presStyleIdx="2" presStyleCnt="7">
        <dgm:presLayoutVars>
          <dgm:chPref val="3"/>
        </dgm:presLayoutVars>
      </dgm:prSet>
      <dgm:spPr/>
    </dgm:pt>
    <dgm:pt modelId="{4EDEF0B8-EF39-41A0-94A1-72BFDA84DEF6}" type="pres">
      <dgm:prSet presAssocID="{63F889EA-8779-425E-BBA3-8A0C24B4CEBE}" presName="horzTwo" presStyleCnt="0"/>
      <dgm:spPr/>
    </dgm:pt>
    <dgm:pt modelId="{11DAACAF-2BCF-4ABA-A0E6-8C4D57B46389}" type="pres">
      <dgm:prSet presAssocID="{CB14669D-A27E-440E-A106-575640C9BD6F}" presName="sibSpaceTwo" presStyleCnt="0"/>
      <dgm:spPr/>
    </dgm:pt>
    <dgm:pt modelId="{E542D551-868F-4562-B8F6-2FD8639C605B}" type="pres">
      <dgm:prSet presAssocID="{297040D8-E20A-4F5E-B22D-FE085F22C290}" presName="vertTwo" presStyleCnt="0"/>
      <dgm:spPr/>
    </dgm:pt>
    <dgm:pt modelId="{BFA708D3-0608-43A7-9BC4-EA4D6D265D67}" type="pres">
      <dgm:prSet presAssocID="{297040D8-E20A-4F5E-B22D-FE085F22C290}" presName="txTwo" presStyleLbl="node2" presStyleIdx="3" presStyleCnt="7">
        <dgm:presLayoutVars>
          <dgm:chPref val="3"/>
        </dgm:presLayoutVars>
      </dgm:prSet>
      <dgm:spPr/>
    </dgm:pt>
    <dgm:pt modelId="{9745394F-3E77-4CF5-8458-87BB45916AB2}" type="pres">
      <dgm:prSet presAssocID="{297040D8-E20A-4F5E-B22D-FE085F22C290}" presName="horzTwo" presStyleCnt="0"/>
      <dgm:spPr/>
    </dgm:pt>
    <dgm:pt modelId="{CB67D378-222F-463E-B642-D3A2EAC8E027}" type="pres">
      <dgm:prSet presAssocID="{DFFE8FE8-D912-421F-99DD-8D463B042C5B}" presName="sibSpaceTwo" presStyleCnt="0"/>
      <dgm:spPr/>
    </dgm:pt>
    <dgm:pt modelId="{D61F2887-FD11-4E8E-99CF-0A561BDA7048}" type="pres">
      <dgm:prSet presAssocID="{B7E1BD5C-B0FF-450A-AD88-7246E47A5E8A}" presName="vertTwo" presStyleCnt="0"/>
      <dgm:spPr/>
    </dgm:pt>
    <dgm:pt modelId="{2077B153-E96E-4FE8-B34B-70594D4B69E9}" type="pres">
      <dgm:prSet presAssocID="{B7E1BD5C-B0FF-450A-AD88-7246E47A5E8A}" presName="txTwo" presStyleLbl="node2" presStyleIdx="4" presStyleCnt="7">
        <dgm:presLayoutVars>
          <dgm:chPref val="3"/>
        </dgm:presLayoutVars>
      </dgm:prSet>
      <dgm:spPr/>
    </dgm:pt>
    <dgm:pt modelId="{289AFB8A-FBAF-4E79-B158-7F70A32AE730}" type="pres">
      <dgm:prSet presAssocID="{B7E1BD5C-B0FF-450A-AD88-7246E47A5E8A}" presName="horzTwo" presStyleCnt="0"/>
      <dgm:spPr/>
    </dgm:pt>
    <dgm:pt modelId="{204D320C-C4B7-46F7-98AE-908DE8D88BAC}" type="pres">
      <dgm:prSet presAssocID="{50E0A3FB-437F-4612-9838-CE57AE8FE6A9}" presName="sibSpaceTwo" presStyleCnt="0"/>
      <dgm:spPr/>
    </dgm:pt>
    <dgm:pt modelId="{557EBCE6-E77A-4FE7-928C-6D0896F81726}" type="pres">
      <dgm:prSet presAssocID="{F9464E01-4279-4989-8BBD-892A5354B392}" presName="vertTwo" presStyleCnt="0"/>
      <dgm:spPr/>
    </dgm:pt>
    <dgm:pt modelId="{C2A00240-1C9B-4E55-AB12-445A0F997E0F}" type="pres">
      <dgm:prSet presAssocID="{F9464E01-4279-4989-8BBD-892A5354B392}" presName="txTwo" presStyleLbl="node2" presStyleIdx="5" presStyleCnt="7" custLinFactNeighborX="768">
        <dgm:presLayoutVars>
          <dgm:chPref val="3"/>
        </dgm:presLayoutVars>
      </dgm:prSet>
      <dgm:spPr/>
    </dgm:pt>
    <dgm:pt modelId="{6597BDAF-E6AA-43C9-B998-9A5DE9DECEA8}" type="pres">
      <dgm:prSet presAssocID="{F9464E01-4279-4989-8BBD-892A5354B392}" presName="horzTwo" presStyleCnt="0"/>
      <dgm:spPr/>
    </dgm:pt>
    <dgm:pt modelId="{C7E6D8B9-D245-4BD7-AA0C-C99CFB182AC3}" type="pres">
      <dgm:prSet presAssocID="{3930DEAA-93F6-4509-8408-0CF29F228EB5}" presName="sibSpaceTwo" presStyleCnt="0"/>
      <dgm:spPr/>
    </dgm:pt>
    <dgm:pt modelId="{A3AAB223-9FC3-41E1-AEAC-7FC78BD79A2C}" type="pres">
      <dgm:prSet presAssocID="{C9639EAD-1DAE-483C-8F64-DC6D65E66075}" presName="vertTwo" presStyleCnt="0"/>
      <dgm:spPr/>
    </dgm:pt>
    <dgm:pt modelId="{C90CF323-A377-4B7F-BA89-423026343077}" type="pres">
      <dgm:prSet presAssocID="{C9639EAD-1DAE-483C-8F64-DC6D65E66075}" presName="txTwo" presStyleLbl="node2" presStyleIdx="6" presStyleCnt="7">
        <dgm:presLayoutVars>
          <dgm:chPref val="3"/>
        </dgm:presLayoutVars>
      </dgm:prSet>
      <dgm:spPr/>
    </dgm:pt>
    <dgm:pt modelId="{591C7988-71E9-43DA-A825-B0FE091A0D86}" type="pres">
      <dgm:prSet presAssocID="{C9639EAD-1DAE-483C-8F64-DC6D65E66075}" presName="horzTwo" presStyleCnt="0"/>
      <dgm:spPr/>
    </dgm:pt>
    <dgm:pt modelId="{D6777BB9-759D-4762-96DE-880DDAF8E965}" type="pres">
      <dgm:prSet presAssocID="{B5B3DF85-CF5F-4C26-97CA-5D3B82C1E904}" presName="sibSpaceOne" presStyleCnt="0"/>
      <dgm:spPr/>
    </dgm:pt>
    <dgm:pt modelId="{62A56482-AC20-43B1-9FB2-58DD0127213C}" type="pres">
      <dgm:prSet presAssocID="{B7B745C6-7A88-4674-A2FF-6FCA84C4D0BB}" presName="vertOne" presStyleCnt="0"/>
      <dgm:spPr/>
    </dgm:pt>
    <dgm:pt modelId="{6F246D00-A332-4811-9655-95D1A9BF4049}" type="pres">
      <dgm:prSet presAssocID="{B7B745C6-7A88-4674-A2FF-6FCA84C4D0BB}" presName="txOne" presStyleLbl="node0" presStyleIdx="3" presStyleCnt="4">
        <dgm:presLayoutVars>
          <dgm:chPref val="3"/>
        </dgm:presLayoutVars>
      </dgm:prSet>
      <dgm:spPr/>
    </dgm:pt>
    <dgm:pt modelId="{6815DC43-9753-4789-BBC2-334399C17CA2}" type="pres">
      <dgm:prSet presAssocID="{B7B745C6-7A88-4674-A2FF-6FCA84C4D0BB}" presName="horzOne" presStyleCnt="0"/>
      <dgm:spPr/>
    </dgm:pt>
  </dgm:ptLst>
  <dgm:cxnLst>
    <dgm:cxn modelId="{92D82D2F-9E76-49B4-85DA-2D8B7456A56C}" srcId="{ACE44054-4120-4732-B0F1-C4295E038516}" destId="{DEE25357-5460-435A-95A6-8D91BBE82ACC}" srcOrd="0" destOrd="0" parTransId="{7F7883B2-0CB3-48BB-A205-30E832E8CB44}" sibTransId="{A0784DC5-5FE8-499C-9BB0-682127226CE6}"/>
    <dgm:cxn modelId="{675CE430-315E-478A-8036-21299E45FE35}" type="presOf" srcId="{DEE25357-5460-435A-95A6-8D91BBE82ACC}" destId="{5E0220FE-8E26-46CB-B221-2E34DA450E47}" srcOrd="0" destOrd="0" presId="urn:microsoft.com/office/officeart/2005/8/layout/hierarchy4"/>
    <dgm:cxn modelId="{2DFFCC40-4426-4F92-85E3-0860DC7A8606}" srcId="{EE0C9781-C282-4D46-9841-67352685FB4F}" destId="{F9464E01-4279-4989-8BBD-892A5354B392}" srcOrd="5" destOrd="0" parTransId="{F719C4C9-DBFD-491A-BB35-CEF6EB012300}" sibTransId="{3930DEAA-93F6-4509-8408-0CF29F228EB5}"/>
    <dgm:cxn modelId="{39517A69-8F27-4FF8-B976-07C5178D0283}" srcId="{EE0C9781-C282-4D46-9841-67352685FB4F}" destId="{3B393C7F-C65C-4A56-AC6D-67FC53EA74DA}" srcOrd="0" destOrd="0" parTransId="{2EF74B62-FF30-4B1D-BEFD-63EC93ACA676}" sibTransId="{EEFE24BF-5887-4D35-98E5-19B681B517B1}"/>
    <dgm:cxn modelId="{5BCF8869-1FB2-4B18-A1E5-A58AE4922A48}" type="presOf" srcId="{297040D8-E20A-4F5E-B22D-FE085F22C290}" destId="{BFA708D3-0608-43A7-9BC4-EA4D6D265D67}" srcOrd="0" destOrd="0" presId="urn:microsoft.com/office/officeart/2005/8/layout/hierarchy4"/>
    <dgm:cxn modelId="{B288DF55-458F-4ED4-B09E-0860C61C21DE}" srcId="{EE0C9781-C282-4D46-9841-67352685FB4F}" destId="{36EF7DF4-4506-4D95-9BB9-B9DA8B595C53}" srcOrd="1" destOrd="0" parTransId="{4D1CF733-219B-4924-A64D-60A0C4667E18}" sibTransId="{C72E873B-B64C-4D6D-B1E6-5CE89E25B9D0}"/>
    <dgm:cxn modelId="{6BD86278-07F8-467B-94DE-52AF7570D36D}" srcId="{ACE44054-4120-4732-B0F1-C4295E038516}" destId="{EE0C9781-C282-4D46-9841-67352685FB4F}" srcOrd="2" destOrd="0" parTransId="{8C6B9DE9-6367-40C7-88EF-2C4F13960C90}" sibTransId="{B5B3DF85-CF5F-4C26-97CA-5D3B82C1E904}"/>
    <dgm:cxn modelId="{B636F458-9B55-4C06-B3AE-293B36F45F93}" srcId="{ACE44054-4120-4732-B0F1-C4295E038516}" destId="{B7B745C6-7A88-4674-A2FF-6FCA84C4D0BB}" srcOrd="3" destOrd="0" parTransId="{AFB1B26B-1382-4776-BB56-FF9053793A27}" sibTransId="{5F326E96-1BB1-4E59-A901-015691E8236E}"/>
    <dgm:cxn modelId="{0A333184-F6DE-4290-94FE-F2301A26C95B}" type="presOf" srcId="{B7B745C6-7A88-4674-A2FF-6FCA84C4D0BB}" destId="{6F246D00-A332-4811-9655-95D1A9BF4049}" srcOrd="0" destOrd="0" presId="urn:microsoft.com/office/officeart/2005/8/layout/hierarchy4"/>
    <dgm:cxn modelId="{E5DC4C91-FCA3-4065-B6E7-71165E433140}" type="presOf" srcId="{B7E1BD5C-B0FF-450A-AD88-7246E47A5E8A}" destId="{2077B153-E96E-4FE8-B34B-70594D4B69E9}" srcOrd="0" destOrd="0" presId="urn:microsoft.com/office/officeart/2005/8/layout/hierarchy4"/>
    <dgm:cxn modelId="{75BCF091-7CD2-4AB4-9B5F-7781523E012D}" srcId="{EE0C9781-C282-4D46-9841-67352685FB4F}" destId="{297040D8-E20A-4F5E-B22D-FE085F22C290}" srcOrd="3" destOrd="0" parTransId="{C9C1AAED-66A9-4034-BB48-B34A9B34CE23}" sibTransId="{DFFE8FE8-D912-421F-99DD-8D463B042C5B}"/>
    <dgm:cxn modelId="{65800596-0F79-4780-BCA0-8616B19AF56D}" type="presOf" srcId="{C9639EAD-1DAE-483C-8F64-DC6D65E66075}" destId="{C90CF323-A377-4B7F-BA89-423026343077}" srcOrd="0" destOrd="0" presId="urn:microsoft.com/office/officeart/2005/8/layout/hierarchy4"/>
    <dgm:cxn modelId="{8FDA7C99-8740-41F6-9CEF-79FE826E7DEF}" type="presOf" srcId="{36EF7DF4-4506-4D95-9BB9-B9DA8B595C53}" destId="{137A93FD-FBE7-4015-9D15-B28CC77F825B}" srcOrd="0" destOrd="0" presId="urn:microsoft.com/office/officeart/2005/8/layout/hierarchy4"/>
    <dgm:cxn modelId="{B6BDE9A4-926A-4F86-BB29-465D7844BC67}" type="presOf" srcId="{F9464E01-4279-4989-8BBD-892A5354B392}" destId="{C2A00240-1C9B-4E55-AB12-445A0F997E0F}" srcOrd="0" destOrd="0" presId="urn:microsoft.com/office/officeart/2005/8/layout/hierarchy4"/>
    <dgm:cxn modelId="{F6B033A5-2F3F-4596-BF0D-28D6C6CCA3B2}" srcId="{EE0C9781-C282-4D46-9841-67352685FB4F}" destId="{C9639EAD-1DAE-483C-8F64-DC6D65E66075}" srcOrd="6" destOrd="0" parTransId="{34D89F0E-EEA8-4BBD-B699-9CD073C85BAD}" sibTransId="{91E5F1E6-2539-4CF8-8F1B-204CD03241E4}"/>
    <dgm:cxn modelId="{3B4644AB-7316-4B3F-AB74-17FDF8A39BAA}" srcId="{EE0C9781-C282-4D46-9841-67352685FB4F}" destId="{B7E1BD5C-B0FF-450A-AD88-7246E47A5E8A}" srcOrd="4" destOrd="0" parTransId="{DCFD5270-3CE2-488D-BE3E-0AD2EE313D19}" sibTransId="{50E0A3FB-437F-4612-9838-CE57AE8FE6A9}"/>
    <dgm:cxn modelId="{C13D35AC-42BC-44D4-8D3B-202C215CA2F3}" type="presOf" srcId="{3B393C7F-C65C-4A56-AC6D-67FC53EA74DA}" destId="{4B404BFD-3371-4081-946E-6A46AABECC0E}" srcOrd="0" destOrd="0" presId="urn:microsoft.com/office/officeart/2005/8/layout/hierarchy4"/>
    <dgm:cxn modelId="{49A9D3B6-230F-4365-81F4-8A88112F85E0}" srcId="{ACE44054-4120-4732-B0F1-C4295E038516}" destId="{62833357-1B2E-4B31-8D44-58A4FD35B20C}" srcOrd="1" destOrd="0" parTransId="{BB2D6ABA-5908-40CE-AAFA-E7ADEF662794}" sibTransId="{07054822-E8A2-4A01-ABA9-D189E8D1EC34}"/>
    <dgm:cxn modelId="{CC0C39B7-CDA5-4E1C-981D-79A27F2CC1BA}" type="presOf" srcId="{ACE44054-4120-4732-B0F1-C4295E038516}" destId="{0C1D6E21-BE66-47B3-9DF6-8FAFA0E3A054}" srcOrd="0" destOrd="0" presId="urn:microsoft.com/office/officeart/2005/8/layout/hierarchy4"/>
    <dgm:cxn modelId="{B12CA9DA-8F6C-4190-AB42-29C95C5CE263}" type="presOf" srcId="{63F889EA-8779-425E-BBA3-8A0C24B4CEBE}" destId="{63B8743D-52BD-4304-B6DC-0A53C0DCF7B4}" srcOrd="0" destOrd="0" presId="urn:microsoft.com/office/officeart/2005/8/layout/hierarchy4"/>
    <dgm:cxn modelId="{3594CBDA-7624-42F0-B6BC-445C80C8F802}" type="presOf" srcId="{EE0C9781-C282-4D46-9841-67352685FB4F}" destId="{5CB7AD35-D275-48ED-8664-31ADA8D34A2A}" srcOrd="0" destOrd="0" presId="urn:microsoft.com/office/officeart/2005/8/layout/hierarchy4"/>
    <dgm:cxn modelId="{BF3A70E7-7D01-4DB8-BF07-3FE27044D95A}" srcId="{EE0C9781-C282-4D46-9841-67352685FB4F}" destId="{63F889EA-8779-425E-BBA3-8A0C24B4CEBE}" srcOrd="2" destOrd="0" parTransId="{E811A291-8AD3-4540-B85A-89C824970774}" sibTransId="{CB14669D-A27E-440E-A106-575640C9BD6F}"/>
    <dgm:cxn modelId="{5D38FCF2-26AC-41C4-B2EE-3A6785BD8B5B}" type="presOf" srcId="{62833357-1B2E-4B31-8D44-58A4FD35B20C}" destId="{A7528D23-8FE9-4496-BBFA-62F339C1BC93}" srcOrd="0" destOrd="0" presId="urn:microsoft.com/office/officeart/2005/8/layout/hierarchy4"/>
    <dgm:cxn modelId="{0A333130-A038-4E68-A7FA-40A8577AFEF6}" type="presParOf" srcId="{0C1D6E21-BE66-47B3-9DF6-8FAFA0E3A054}" destId="{170D2FB1-2D89-4BFE-B7C7-3028302CA417}" srcOrd="0" destOrd="0" presId="urn:microsoft.com/office/officeart/2005/8/layout/hierarchy4"/>
    <dgm:cxn modelId="{FCFB9060-9A89-421D-BDBF-A4CDE4363C66}" type="presParOf" srcId="{170D2FB1-2D89-4BFE-B7C7-3028302CA417}" destId="{5E0220FE-8E26-46CB-B221-2E34DA450E47}" srcOrd="0" destOrd="0" presId="urn:microsoft.com/office/officeart/2005/8/layout/hierarchy4"/>
    <dgm:cxn modelId="{8771EA86-1738-473C-AE00-EC72ADF0D523}" type="presParOf" srcId="{170D2FB1-2D89-4BFE-B7C7-3028302CA417}" destId="{64AF2826-59A8-480A-AA57-A499C779B90B}" srcOrd="1" destOrd="0" presId="urn:microsoft.com/office/officeart/2005/8/layout/hierarchy4"/>
    <dgm:cxn modelId="{A004BA33-11A8-49B0-98CF-7951D86F4192}" type="presParOf" srcId="{0C1D6E21-BE66-47B3-9DF6-8FAFA0E3A054}" destId="{76A58FDD-CC05-4806-8534-ACEFA44DCACF}" srcOrd="1" destOrd="0" presId="urn:microsoft.com/office/officeart/2005/8/layout/hierarchy4"/>
    <dgm:cxn modelId="{63D2C945-C381-470C-9DAA-A9D87A425A08}" type="presParOf" srcId="{0C1D6E21-BE66-47B3-9DF6-8FAFA0E3A054}" destId="{E235B0C9-883C-492F-B3D6-D91418B1EE1A}" srcOrd="2" destOrd="0" presId="urn:microsoft.com/office/officeart/2005/8/layout/hierarchy4"/>
    <dgm:cxn modelId="{77841363-59B0-4A26-BB43-03DC7C6BDBEF}" type="presParOf" srcId="{E235B0C9-883C-492F-B3D6-D91418B1EE1A}" destId="{A7528D23-8FE9-4496-BBFA-62F339C1BC93}" srcOrd="0" destOrd="0" presId="urn:microsoft.com/office/officeart/2005/8/layout/hierarchy4"/>
    <dgm:cxn modelId="{D113B4A7-3A87-48E3-B016-3A4C59A74423}" type="presParOf" srcId="{E235B0C9-883C-492F-B3D6-D91418B1EE1A}" destId="{381D9332-5393-4748-956B-F9D2ECBEA314}" srcOrd="1" destOrd="0" presId="urn:microsoft.com/office/officeart/2005/8/layout/hierarchy4"/>
    <dgm:cxn modelId="{687E8A6E-5074-4C5F-94CE-1B403922C9B9}" type="presParOf" srcId="{0C1D6E21-BE66-47B3-9DF6-8FAFA0E3A054}" destId="{D4440E33-08EE-436F-8B50-6BF763368F59}" srcOrd="3" destOrd="0" presId="urn:microsoft.com/office/officeart/2005/8/layout/hierarchy4"/>
    <dgm:cxn modelId="{B246EE92-D337-46C3-9ACB-677538A508DB}" type="presParOf" srcId="{0C1D6E21-BE66-47B3-9DF6-8FAFA0E3A054}" destId="{33310267-2C55-44BB-B1F6-BD7E2361AF68}" srcOrd="4" destOrd="0" presId="urn:microsoft.com/office/officeart/2005/8/layout/hierarchy4"/>
    <dgm:cxn modelId="{8A05F197-5B55-42F1-AA34-465E118EE90E}" type="presParOf" srcId="{33310267-2C55-44BB-B1F6-BD7E2361AF68}" destId="{5CB7AD35-D275-48ED-8664-31ADA8D34A2A}" srcOrd="0" destOrd="0" presId="urn:microsoft.com/office/officeart/2005/8/layout/hierarchy4"/>
    <dgm:cxn modelId="{9D8DDB0F-C2B7-4637-9CA3-7288B41BD740}" type="presParOf" srcId="{33310267-2C55-44BB-B1F6-BD7E2361AF68}" destId="{D9A53CBA-82EB-4101-A3C8-2607CD9A114E}" srcOrd="1" destOrd="0" presId="urn:microsoft.com/office/officeart/2005/8/layout/hierarchy4"/>
    <dgm:cxn modelId="{221CA863-C28F-4437-9AC2-3F225640F1D4}" type="presParOf" srcId="{33310267-2C55-44BB-B1F6-BD7E2361AF68}" destId="{A5895592-B34D-427B-BA42-12B0BC0C5B99}" srcOrd="2" destOrd="0" presId="urn:microsoft.com/office/officeart/2005/8/layout/hierarchy4"/>
    <dgm:cxn modelId="{2067A54E-376E-4358-B586-5F3E640DB2A9}" type="presParOf" srcId="{A5895592-B34D-427B-BA42-12B0BC0C5B99}" destId="{8437DEEE-94A1-4BAA-8EED-29849344E3C1}" srcOrd="0" destOrd="0" presId="urn:microsoft.com/office/officeart/2005/8/layout/hierarchy4"/>
    <dgm:cxn modelId="{93997F3B-9D05-493E-8D31-D38E24D38979}" type="presParOf" srcId="{8437DEEE-94A1-4BAA-8EED-29849344E3C1}" destId="{4B404BFD-3371-4081-946E-6A46AABECC0E}" srcOrd="0" destOrd="0" presId="urn:microsoft.com/office/officeart/2005/8/layout/hierarchy4"/>
    <dgm:cxn modelId="{AB7C9637-EA98-49A1-9849-DB9B85B96025}" type="presParOf" srcId="{8437DEEE-94A1-4BAA-8EED-29849344E3C1}" destId="{06B84652-79DF-4415-918F-39509BE8E139}" srcOrd="1" destOrd="0" presId="urn:microsoft.com/office/officeart/2005/8/layout/hierarchy4"/>
    <dgm:cxn modelId="{DE9247E8-C1A3-4C6C-985F-9C7BF71E31EE}" type="presParOf" srcId="{A5895592-B34D-427B-BA42-12B0BC0C5B99}" destId="{8201760F-71DB-40D5-B68F-E930CA58CF70}" srcOrd="1" destOrd="0" presId="urn:microsoft.com/office/officeart/2005/8/layout/hierarchy4"/>
    <dgm:cxn modelId="{4A74D034-76FB-4D79-9903-C1266174BC2B}" type="presParOf" srcId="{A5895592-B34D-427B-BA42-12B0BC0C5B99}" destId="{9BA7519A-31E4-4888-809D-9DD3B8B2DDDD}" srcOrd="2" destOrd="0" presId="urn:microsoft.com/office/officeart/2005/8/layout/hierarchy4"/>
    <dgm:cxn modelId="{D470D3D4-7E34-44E2-8E6C-9DB06685D83C}" type="presParOf" srcId="{9BA7519A-31E4-4888-809D-9DD3B8B2DDDD}" destId="{137A93FD-FBE7-4015-9D15-B28CC77F825B}" srcOrd="0" destOrd="0" presId="urn:microsoft.com/office/officeart/2005/8/layout/hierarchy4"/>
    <dgm:cxn modelId="{3221A429-8A68-40CF-9351-242528C21342}" type="presParOf" srcId="{9BA7519A-31E4-4888-809D-9DD3B8B2DDDD}" destId="{EF348E87-FE69-4EE7-96CE-0269F2A3AF54}" srcOrd="1" destOrd="0" presId="urn:microsoft.com/office/officeart/2005/8/layout/hierarchy4"/>
    <dgm:cxn modelId="{F7E7CBE7-3BFE-4432-9712-B7D779A5A539}" type="presParOf" srcId="{A5895592-B34D-427B-BA42-12B0BC0C5B99}" destId="{11223874-1C85-4DEA-BF29-89B5C50F436A}" srcOrd="3" destOrd="0" presId="urn:microsoft.com/office/officeart/2005/8/layout/hierarchy4"/>
    <dgm:cxn modelId="{49638B3C-32D3-4FC2-8E1C-1289B0E29FC0}" type="presParOf" srcId="{A5895592-B34D-427B-BA42-12B0BC0C5B99}" destId="{F7985935-62D2-4D88-A648-DA0AD7FDC583}" srcOrd="4" destOrd="0" presId="urn:microsoft.com/office/officeart/2005/8/layout/hierarchy4"/>
    <dgm:cxn modelId="{E7EEC0EE-9DC7-4A4E-A6F8-3B9D7A95A77A}" type="presParOf" srcId="{F7985935-62D2-4D88-A648-DA0AD7FDC583}" destId="{63B8743D-52BD-4304-B6DC-0A53C0DCF7B4}" srcOrd="0" destOrd="0" presId="urn:microsoft.com/office/officeart/2005/8/layout/hierarchy4"/>
    <dgm:cxn modelId="{3ACE23CB-5DAB-4A86-B914-F1F432F2CF41}" type="presParOf" srcId="{F7985935-62D2-4D88-A648-DA0AD7FDC583}" destId="{4EDEF0B8-EF39-41A0-94A1-72BFDA84DEF6}" srcOrd="1" destOrd="0" presId="urn:microsoft.com/office/officeart/2005/8/layout/hierarchy4"/>
    <dgm:cxn modelId="{71D10597-D4FA-48FA-82C7-9783F6A090BE}" type="presParOf" srcId="{A5895592-B34D-427B-BA42-12B0BC0C5B99}" destId="{11DAACAF-2BCF-4ABA-A0E6-8C4D57B46389}" srcOrd="5" destOrd="0" presId="urn:microsoft.com/office/officeart/2005/8/layout/hierarchy4"/>
    <dgm:cxn modelId="{B39C224C-6D4C-49E3-965E-F392C52F6790}" type="presParOf" srcId="{A5895592-B34D-427B-BA42-12B0BC0C5B99}" destId="{E542D551-868F-4562-B8F6-2FD8639C605B}" srcOrd="6" destOrd="0" presId="urn:microsoft.com/office/officeart/2005/8/layout/hierarchy4"/>
    <dgm:cxn modelId="{5F459106-985B-43C8-B690-1491DCDB0390}" type="presParOf" srcId="{E542D551-868F-4562-B8F6-2FD8639C605B}" destId="{BFA708D3-0608-43A7-9BC4-EA4D6D265D67}" srcOrd="0" destOrd="0" presId="urn:microsoft.com/office/officeart/2005/8/layout/hierarchy4"/>
    <dgm:cxn modelId="{3EEB63A3-8896-42B5-A6FC-5870EC5F0263}" type="presParOf" srcId="{E542D551-868F-4562-B8F6-2FD8639C605B}" destId="{9745394F-3E77-4CF5-8458-87BB45916AB2}" srcOrd="1" destOrd="0" presId="urn:microsoft.com/office/officeart/2005/8/layout/hierarchy4"/>
    <dgm:cxn modelId="{52E847AA-AD9E-416D-B9AF-C1464DD6770E}" type="presParOf" srcId="{A5895592-B34D-427B-BA42-12B0BC0C5B99}" destId="{CB67D378-222F-463E-B642-D3A2EAC8E027}" srcOrd="7" destOrd="0" presId="urn:microsoft.com/office/officeart/2005/8/layout/hierarchy4"/>
    <dgm:cxn modelId="{D300C532-F5B9-471B-9251-601537D24EAD}" type="presParOf" srcId="{A5895592-B34D-427B-BA42-12B0BC0C5B99}" destId="{D61F2887-FD11-4E8E-99CF-0A561BDA7048}" srcOrd="8" destOrd="0" presId="urn:microsoft.com/office/officeart/2005/8/layout/hierarchy4"/>
    <dgm:cxn modelId="{C60A7D3C-FF82-4506-966F-196CD67EF244}" type="presParOf" srcId="{D61F2887-FD11-4E8E-99CF-0A561BDA7048}" destId="{2077B153-E96E-4FE8-B34B-70594D4B69E9}" srcOrd="0" destOrd="0" presId="urn:microsoft.com/office/officeart/2005/8/layout/hierarchy4"/>
    <dgm:cxn modelId="{650D085C-D05F-49DA-8E51-8F662DC6DEE2}" type="presParOf" srcId="{D61F2887-FD11-4E8E-99CF-0A561BDA7048}" destId="{289AFB8A-FBAF-4E79-B158-7F70A32AE730}" srcOrd="1" destOrd="0" presId="urn:microsoft.com/office/officeart/2005/8/layout/hierarchy4"/>
    <dgm:cxn modelId="{023AE7A6-5AD5-42A5-8ADA-E6D3DC751E85}" type="presParOf" srcId="{A5895592-B34D-427B-BA42-12B0BC0C5B99}" destId="{204D320C-C4B7-46F7-98AE-908DE8D88BAC}" srcOrd="9" destOrd="0" presId="urn:microsoft.com/office/officeart/2005/8/layout/hierarchy4"/>
    <dgm:cxn modelId="{F016D050-AD35-4421-A595-09B4E702DE96}" type="presParOf" srcId="{A5895592-B34D-427B-BA42-12B0BC0C5B99}" destId="{557EBCE6-E77A-4FE7-928C-6D0896F81726}" srcOrd="10" destOrd="0" presId="urn:microsoft.com/office/officeart/2005/8/layout/hierarchy4"/>
    <dgm:cxn modelId="{BA6A9E4F-019A-485C-A4AF-DB2F5CABEC0C}" type="presParOf" srcId="{557EBCE6-E77A-4FE7-928C-6D0896F81726}" destId="{C2A00240-1C9B-4E55-AB12-445A0F997E0F}" srcOrd="0" destOrd="0" presId="urn:microsoft.com/office/officeart/2005/8/layout/hierarchy4"/>
    <dgm:cxn modelId="{90772523-671F-4445-B4EB-76CCB42C6857}" type="presParOf" srcId="{557EBCE6-E77A-4FE7-928C-6D0896F81726}" destId="{6597BDAF-E6AA-43C9-B998-9A5DE9DECEA8}" srcOrd="1" destOrd="0" presId="urn:microsoft.com/office/officeart/2005/8/layout/hierarchy4"/>
    <dgm:cxn modelId="{0E0E2537-D3C9-48F9-8328-EFA363B96C92}" type="presParOf" srcId="{A5895592-B34D-427B-BA42-12B0BC0C5B99}" destId="{C7E6D8B9-D245-4BD7-AA0C-C99CFB182AC3}" srcOrd="11" destOrd="0" presId="urn:microsoft.com/office/officeart/2005/8/layout/hierarchy4"/>
    <dgm:cxn modelId="{5836E110-E968-49EE-A82B-D59A93331901}" type="presParOf" srcId="{A5895592-B34D-427B-BA42-12B0BC0C5B99}" destId="{A3AAB223-9FC3-41E1-AEAC-7FC78BD79A2C}" srcOrd="12" destOrd="0" presId="urn:microsoft.com/office/officeart/2005/8/layout/hierarchy4"/>
    <dgm:cxn modelId="{56DC3D08-23B2-43F7-8E9B-507BE0F269A0}" type="presParOf" srcId="{A3AAB223-9FC3-41E1-AEAC-7FC78BD79A2C}" destId="{C90CF323-A377-4B7F-BA89-423026343077}" srcOrd="0" destOrd="0" presId="urn:microsoft.com/office/officeart/2005/8/layout/hierarchy4"/>
    <dgm:cxn modelId="{A0BB5CBB-99A3-4D1C-8853-AD46BEB7081F}" type="presParOf" srcId="{A3AAB223-9FC3-41E1-AEAC-7FC78BD79A2C}" destId="{591C7988-71E9-43DA-A825-B0FE091A0D86}" srcOrd="1" destOrd="0" presId="urn:microsoft.com/office/officeart/2005/8/layout/hierarchy4"/>
    <dgm:cxn modelId="{46AFD526-1437-4A96-AE20-A8AE27C6CC38}" type="presParOf" srcId="{0C1D6E21-BE66-47B3-9DF6-8FAFA0E3A054}" destId="{D6777BB9-759D-4762-96DE-880DDAF8E965}" srcOrd="5" destOrd="0" presId="urn:microsoft.com/office/officeart/2005/8/layout/hierarchy4"/>
    <dgm:cxn modelId="{1C0DB31A-71A6-4EFF-883F-CC923A2BEDEA}" type="presParOf" srcId="{0C1D6E21-BE66-47B3-9DF6-8FAFA0E3A054}" destId="{62A56482-AC20-43B1-9FB2-58DD0127213C}" srcOrd="6" destOrd="0" presId="urn:microsoft.com/office/officeart/2005/8/layout/hierarchy4"/>
    <dgm:cxn modelId="{95BD5B14-60DD-490D-AD50-ED8E04BC9B18}" type="presParOf" srcId="{62A56482-AC20-43B1-9FB2-58DD0127213C}" destId="{6F246D00-A332-4811-9655-95D1A9BF4049}" srcOrd="0" destOrd="0" presId="urn:microsoft.com/office/officeart/2005/8/layout/hierarchy4"/>
    <dgm:cxn modelId="{5E2D0EE6-FAD5-4636-9303-E85B6190F338}" type="presParOf" srcId="{62A56482-AC20-43B1-9FB2-58DD0127213C}" destId="{6815DC43-9753-4789-BBC2-334399C17CA2}" srcOrd="1" destOrd="0" presId="urn:microsoft.com/office/officeart/2005/8/layout/hierarchy4"/>
  </dgm:cxnLst>
  <dgm:bg>
    <a:noFill/>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706DDBC4-0D6A-473F-AAD3-8804AFB193F6}" type="doc">
      <dgm:prSet loTypeId="urn:microsoft.com/office/officeart/2005/8/layout/default" loCatId="list" qsTypeId="urn:microsoft.com/office/officeart/2005/8/quickstyle/simple1" qsCatId="simple" csTypeId="urn:microsoft.com/office/officeart/2005/8/colors/accent0_3" csCatId="mainScheme" phldr="1"/>
      <dgm:spPr/>
      <dgm:t>
        <a:bodyPr/>
        <a:lstStyle/>
        <a:p>
          <a:endParaRPr lang="en-GB"/>
        </a:p>
      </dgm:t>
    </dgm:pt>
    <dgm:pt modelId="{2E021FD2-DC7C-4189-BB32-1A755D219151}">
      <dgm:prSet phldrT="[Text]" phldr="0" custT="1"/>
      <dgm:spPr/>
      <dgm:t>
        <a:bodyPr/>
        <a:lstStyle/>
        <a:p>
          <a:r>
            <a:rPr lang="en-GB" sz="2000"/>
            <a:t>Moodle</a:t>
          </a:r>
        </a:p>
      </dgm:t>
    </dgm:pt>
    <dgm:pt modelId="{3848B28D-72D2-40A6-919C-38EA818D707A}" type="parTrans" cxnId="{BF966B66-05AB-4C59-B0C3-E5693234834D}">
      <dgm:prSet/>
      <dgm:spPr/>
      <dgm:t>
        <a:bodyPr/>
        <a:lstStyle/>
        <a:p>
          <a:endParaRPr lang="en-GB"/>
        </a:p>
      </dgm:t>
    </dgm:pt>
    <dgm:pt modelId="{9A7529A7-8F28-4EC2-A2D8-08FC0E95F9ED}" type="sibTrans" cxnId="{BF966B66-05AB-4C59-B0C3-E5693234834D}">
      <dgm:prSet/>
      <dgm:spPr/>
      <dgm:t>
        <a:bodyPr/>
        <a:lstStyle/>
        <a:p>
          <a:endParaRPr lang="en-GB"/>
        </a:p>
      </dgm:t>
    </dgm:pt>
    <dgm:pt modelId="{050A4A53-B6E0-4E61-B439-F787900ED4F2}">
      <dgm:prSet phldrT="[Text]" phldr="0" custT="1"/>
      <dgm:spPr/>
      <dgm:t>
        <a:bodyPr/>
        <a:lstStyle/>
        <a:p>
          <a:r>
            <a:rPr lang="en-GB" sz="1600"/>
            <a:t>File</a:t>
          </a:r>
        </a:p>
      </dgm:t>
    </dgm:pt>
    <dgm:pt modelId="{54B640D6-2C2C-4A13-B9F4-8F6A5427B35C}" type="parTrans" cxnId="{C14EC609-7DA4-4F88-B948-E642CCD2647D}">
      <dgm:prSet/>
      <dgm:spPr/>
      <dgm:t>
        <a:bodyPr/>
        <a:lstStyle/>
        <a:p>
          <a:endParaRPr lang="en-GB"/>
        </a:p>
      </dgm:t>
    </dgm:pt>
    <dgm:pt modelId="{7DC60771-6BDD-4D53-827C-1CA692125C9B}" type="sibTrans" cxnId="{C14EC609-7DA4-4F88-B948-E642CCD2647D}">
      <dgm:prSet/>
      <dgm:spPr/>
      <dgm:t>
        <a:bodyPr/>
        <a:lstStyle/>
        <a:p>
          <a:endParaRPr lang="en-GB"/>
        </a:p>
      </dgm:t>
    </dgm:pt>
    <dgm:pt modelId="{094CDB66-18FC-44D7-9D9C-732EA084F28C}">
      <dgm:prSet phldrT="[Text]" phldr="0" custT="1"/>
      <dgm:spPr/>
      <dgm:t>
        <a:bodyPr/>
        <a:lstStyle/>
        <a:p>
          <a:r>
            <a:rPr lang="en-GB" sz="1600"/>
            <a:t>Page</a:t>
          </a:r>
        </a:p>
      </dgm:t>
    </dgm:pt>
    <dgm:pt modelId="{1BAEFC6F-E79B-427A-8666-CC67717BAA39}" type="parTrans" cxnId="{D8189198-BEEF-4221-A392-FACEDD1830F3}">
      <dgm:prSet/>
      <dgm:spPr/>
      <dgm:t>
        <a:bodyPr/>
        <a:lstStyle/>
        <a:p>
          <a:endParaRPr lang="en-GB"/>
        </a:p>
      </dgm:t>
    </dgm:pt>
    <dgm:pt modelId="{953CFC56-0F78-40B9-9AD8-102F55535FF8}" type="sibTrans" cxnId="{D8189198-BEEF-4221-A392-FACEDD1830F3}">
      <dgm:prSet/>
      <dgm:spPr/>
      <dgm:t>
        <a:bodyPr/>
        <a:lstStyle/>
        <a:p>
          <a:endParaRPr lang="en-GB"/>
        </a:p>
      </dgm:t>
    </dgm:pt>
    <dgm:pt modelId="{46627169-CD33-4490-AF3C-B5F9DBF81423}">
      <dgm:prSet phldrT="[Text]" phldr="0" custT="1"/>
      <dgm:spPr/>
      <dgm:t>
        <a:bodyPr/>
        <a:lstStyle/>
        <a:p>
          <a:r>
            <a:rPr lang="en-GB" sz="1600"/>
            <a:t>Book</a:t>
          </a:r>
        </a:p>
      </dgm:t>
    </dgm:pt>
    <dgm:pt modelId="{43EC815E-9441-4D27-8EC0-7A7A781BB245}" type="parTrans" cxnId="{4220C6D8-771A-4827-8CDA-BD2C10B9D808}">
      <dgm:prSet/>
      <dgm:spPr/>
      <dgm:t>
        <a:bodyPr/>
        <a:lstStyle/>
        <a:p>
          <a:endParaRPr lang="en-GB"/>
        </a:p>
      </dgm:t>
    </dgm:pt>
    <dgm:pt modelId="{18BDEFDE-DB8D-42C6-8149-7A48A8C14C40}" type="sibTrans" cxnId="{4220C6D8-771A-4827-8CDA-BD2C10B9D808}">
      <dgm:prSet/>
      <dgm:spPr/>
      <dgm:t>
        <a:bodyPr/>
        <a:lstStyle/>
        <a:p>
          <a:endParaRPr lang="en-GB"/>
        </a:p>
      </dgm:t>
    </dgm:pt>
    <dgm:pt modelId="{FD772FF4-5DBA-48E3-8B69-F6F7BA2BE876}">
      <dgm:prSet phldrT="[Text]" phldr="0" custT="1"/>
      <dgm:spPr/>
      <dgm:t>
        <a:bodyPr/>
        <a:lstStyle/>
        <a:p>
          <a:r>
            <a:rPr lang="en-GB" sz="1600"/>
            <a:t>Text and Media Area</a:t>
          </a:r>
        </a:p>
      </dgm:t>
    </dgm:pt>
    <dgm:pt modelId="{CC89ABEC-0963-49EA-B8F5-143DE6175722}" type="parTrans" cxnId="{758F8D94-4581-437B-898D-6AA73202ED82}">
      <dgm:prSet/>
      <dgm:spPr/>
      <dgm:t>
        <a:bodyPr/>
        <a:lstStyle/>
        <a:p>
          <a:endParaRPr lang="en-GB"/>
        </a:p>
      </dgm:t>
    </dgm:pt>
    <dgm:pt modelId="{79B9FDC9-DF1B-4616-88C6-6E415383B126}" type="sibTrans" cxnId="{758F8D94-4581-437B-898D-6AA73202ED82}">
      <dgm:prSet/>
      <dgm:spPr/>
      <dgm:t>
        <a:bodyPr/>
        <a:lstStyle/>
        <a:p>
          <a:endParaRPr lang="en-GB"/>
        </a:p>
      </dgm:t>
    </dgm:pt>
    <dgm:pt modelId="{0DA63972-1C6D-413C-A837-5087492FE5F2}">
      <dgm:prSet phldrT="[Text]" phldr="0" custT="1"/>
      <dgm:spPr/>
      <dgm:t>
        <a:bodyPr/>
        <a:lstStyle/>
        <a:p>
          <a:r>
            <a:rPr lang="en-GB" sz="2000"/>
            <a:t>Assessment &amp; Feedback</a:t>
          </a:r>
        </a:p>
      </dgm:t>
    </dgm:pt>
    <dgm:pt modelId="{7773B04F-1FB7-4FF9-8229-01A2E8AECA78}" type="parTrans" cxnId="{C648B7F8-60BE-43FB-B52C-48FCD2E74126}">
      <dgm:prSet/>
      <dgm:spPr/>
      <dgm:t>
        <a:bodyPr/>
        <a:lstStyle/>
        <a:p>
          <a:endParaRPr lang="en-GB"/>
        </a:p>
      </dgm:t>
    </dgm:pt>
    <dgm:pt modelId="{0EC09D06-2B9B-4075-B504-5F3E969CBE7F}" type="sibTrans" cxnId="{C648B7F8-60BE-43FB-B52C-48FCD2E74126}">
      <dgm:prSet/>
      <dgm:spPr/>
      <dgm:t>
        <a:bodyPr/>
        <a:lstStyle/>
        <a:p>
          <a:endParaRPr lang="en-GB"/>
        </a:p>
      </dgm:t>
    </dgm:pt>
    <dgm:pt modelId="{9B003AFD-01A6-42B0-BA64-8E1A1228CDE5}">
      <dgm:prSet phldrT="[Text]" phldr="0" custT="1"/>
      <dgm:spPr/>
      <dgm:t>
        <a:bodyPr/>
        <a:lstStyle/>
        <a:p>
          <a:r>
            <a:rPr lang="en-GB" sz="1600"/>
            <a:t>Moodle Assignment</a:t>
          </a:r>
        </a:p>
      </dgm:t>
    </dgm:pt>
    <dgm:pt modelId="{7869B9C0-EAE4-4B67-926D-71AAA9BB07E0}" type="parTrans" cxnId="{A4C2D5F9-1574-4CBE-9690-841E7313FB6D}">
      <dgm:prSet/>
      <dgm:spPr/>
      <dgm:t>
        <a:bodyPr/>
        <a:lstStyle/>
        <a:p>
          <a:endParaRPr lang="en-GB"/>
        </a:p>
      </dgm:t>
    </dgm:pt>
    <dgm:pt modelId="{2F9B06A5-05DB-4E51-BFBF-FBD0FA09CFFD}" type="sibTrans" cxnId="{A4C2D5F9-1574-4CBE-9690-841E7313FB6D}">
      <dgm:prSet/>
      <dgm:spPr/>
      <dgm:t>
        <a:bodyPr/>
        <a:lstStyle/>
        <a:p>
          <a:endParaRPr lang="en-GB"/>
        </a:p>
      </dgm:t>
    </dgm:pt>
    <dgm:pt modelId="{26997C36-B37C-41AF-92AC-104818CD7EBE}">
      <dgm:prSet phldrT="[Text]" phldr="0" custT="1"/>
      <dgm:spPr/>
      <dgm:t>
        <a:bodyPr/>
        <a:lstStyle/>
        <a:p>
          <a:r>
            <a:rPr lang="en-GB" sz="1600"/>
            <a:t>Moodle Quiz</a:t>
          </a:r>
        </a:p>
      </dgm:t>
    </dgm:pt>
    <dgm:pt modelId="{43A1E8AC-BA55-4E85-9FD5-BF68CF7F0880}" type="parTrans" cxnId="{B5D3DF13-41C3-4E33-AB2D-6C2E87000986}">
      <dgm:prSet/>
      <dgm:spPr/>
      <dgm:t>
        <a:bodyPr/>
        <a:lstStyle/>
        <a:p>
          <a:endParaRPr lang="en-GB"/>
        </a:p>
      </dgm:t>
    </dgm:pt>
    <dgm:pt modelId="{B93843E4-3DAE-47DC-B1B5-CFDE569523BF}" type="sibTrans" cxnId="{B5D3DF13-41C3-4E33-AB2D-6C2E87000986}">
      <dgm:prSet/>
      <dgm:spPr/>
      <dgm:t>
        <a:bodyPr/>
        <a:lstStyle/>
        <a:p>
          <a:endParaRPr lang="en-GB"/>
        </a:p>
      </dgm:t>
    </dgm:pt>
    <dgm:pt modelId="{FC09ADB9-4B6F-4E46-A7B9-D05669873F28}">
      <dgm:prSet phldrT="[Text]" phldr="0" custT="1"/>
      <dgm:spPr/>
      <dgm:t>
        <a:bodyPr/>
        <a:lstStyle/>
        <a:p>
          <a:r>
            <a:rPr lang="en-GB" sz="1600"/>
            <a:t>Inspera</a:t>
          </a:r>
        </a:p>
      </dgm:t>
    </dgm:pt>
    <dgm:pt modelId="{C5300FAF-34B7-48B6-8186-55828B4719F0}" type="parTrans" cxnId="{FE6865E6-6769-4360-9906-CDCEB766B686}">
      <dgm:prSet/>
      <dgm:spPr/>
      <dgm:t>
        <a:bodyPr/>
        <a:lstStyle/>
        <a:p>
          <a:endParaRPr lang="en-GB"/>
        </a:p>
      </dgm:t>
    </dgm:pt>
    <dgm:pt modelId="{3C18FA86-3CE9-460D-928A-8F0DD7277CF5}" type="sibTrans" cxnId="{FE6865E6-6769-4360-9906-CDCEB766B686}">
      <dgm:prSet/>
      <dgm:spPr/>
      <dgm:t>
        <a:bodyPr/>
        <a:lstStyle/>
        <a:p>
          <a:endParaRPr lang="en-GB"/>
        </a:p>
      </dgm:t>
    </dgm:pt>
    <dgm:pt modelId="{83A847A8-8AAD-4E14-84D3-AEBEE269EAED}">
      <dgm:prSet phldrT="[Text]" phldr="0" custT="1"/>
      <dgm:spPr/>
      <dgm:t>
        <a:bodyPr/>
        <a:lstStyle/>
        <a:p>
          <a:r>
            <a:rPr lang="en-GB" sz="1600"/>
            <a:t>Inspera Originality</a:t>
          </a:r>
        </a:p>
      </dgm:t>
    </dgm:pt>
    <dgm:pt modelId="{124F6497-DB7F-4B2B-8B4D-BFEC64DAB258}" type="parTrans" cxnId="{3126D9E2-4D43-44D2-8942-C72680CC9876}">
      <dgm:prSet/>
      <dgm:spPr/>
      <dgm:t>
        <a:bodyPr/>
        <a:lstStyle/>
        <a:p>
          <a:endParaRPr lang="en-GB"/>
        </a:p>
      </dgm:t>
    </dgm:pt>
    <dgm:pt modelId="{877FC6D4-9F32-4D16-A17E-91F0DADAE624}" type="sibTrans" cxnId="{3126D9E2-4D43-44D2-8942-C72680CC9876}">
      <dgm:prSet/>
      <dgm:spPr/>
      <dgm:t>
        <a:bodyPr/>
        <a:lstStyle/>
        <a:p>
          <a:endParaRPr lang="en-GB"/>
        </a:p>
      </dgm:t>
    </dgm:pt>
    <dgm:pt modelId="{991C3D9D-432C-4B88-B99F-38261CC05AE2}">
      <dgm:prSet phldrT="[Text]" phldr="0" custT="1"/>
      <dgm:spPr/>
      <dgm:t>
        <a:bodyPr/>
        <a:lstStyle/>
        <a:p>
          <a:r>
            <a:rPr lang="en-GB" sz="2000"/>
            <a:t>Interactivity</a:t>
          </a:r>
        </a:p>
      </dgm:t>
    </dgm:pt>
    <dgm:pt modelId="{EFE0ED7E-5E37-49C4-93CC-26D985E2DC91}" type="parTrans" cxnId="{02EAD0B0-3223-4FB9-B76C-C5BF16CD3D20}">
      <dgm:prSet/>
      <dgm:spPr/>
      <dgm:t>
        <a:bodyPr/>
        <a:lstStyle/>
        <a:p>
          <a:endParaRPr lang="en-GB"/>
        </a:p>
      </dgm:t>
    </dgm:pt>
    <dgm:pt modelId="{2C9AF2B3-7694-4140-A4F0-11A2C6F755B5}" type="sibTrans" cxnId="{02EAD0B0-3223-4FB9-B76C-C5BF16CD3D20}">
      <dgm:prSet/>
      <dgm:spPr/>
      <dgm:t>
        <a:bodyPr/>
        <a:lstStyle/>
        <a:p>
          <a:endParaRPr lang="en-GB"/>
        </a:p>
      </dgm:t>
    </dgm:pt>
    <dgm:pt modelId="{E9344708-2ED6-4DF0-B268-A7493DDC4959}">
      <dgm:prSet phldrT="[Text]" phldr="0" custT="1"/>
      <dgm:spPr/>
      <dgm:t>
        <a:bodyPr/>
        <a:lstStyle/>
        <a:p>
          <a:r>
            <a:rPr lang="en-GB" sz="1600"/>
            <a:t>Zoom</a:t>
          </a:r>
        </a:p>
      </dgm:t>
    </dgm:pt>
    <dgm:pt modelId="{37F0EE53-2D57-4C5A-9F31-C41EE4F895A1}" type="parTrans" cxnId="{F1D9F363-31DD-4408-8F23-C8433037EC89}">
      <dgm:prSet/>
      <dgm:spPr/>
      <dgm:t>
        <a:bodyPr/>
        <a:lstStyle/>
        <a:p>
          <a:endParaRPr lang="en-GB"/>
        </a:p>
      </dgm:t>
    </dgm:pt>
    <dgm:pt modelId="{3850F6C6-029C-4E3F-B705-48A3C38CCAE5}" type="sibTrans" cxnId="{F1D9F363-31DD-4408-8F23-C8433037EC89}">
      <dgm:prSet/>
      <dgm:spPr/>
      <dgm:t>
        <a:bodyPr/>
        <a:lstStyle/>
        <a:p>
          <a:endParaRPr lang="en-GB"/>
        </a:p>
      </dgm:t>
    </dgm:pt>
    <dgm:pt modelId="{BD9DD1DA-09AD-43CD-8D79-D1496B5FD7D3}">
      <dgm:prSet phldrT="[Text]" phldr="0" custT="1"/>
      <dgm:spPr/>
      <dgm:t>
        <a:bodyPr/>
        <a:lstStyle/>
        <a:p>
          <a:r>
            <a:rPr lang="en-GB" sz="1600"/>
            <a:t>Mentimeter polling</a:t>
          </a:r>
        </a:p>
      </dgm:t>
    </dgm:pt>
    <dgm:pt modelId="{5134FBB2-0C85-4701-A4B7-2ED48F969746}" type="parTrans" cxnId="{56E238CA-EF60-434B-9C2D-618A0D3DBE12}">
      <dgm:prSet/>
      <dgm:spPr/>
      <dgm:t>
        <a:bodyPr/>
        <a:lstStyle/>
        <a:p>
          <a:endParaRPr lang="en-GB"/>
        </a:p>
      </dgm:t>
    </dgm:pt>
    <dgm:pt modelId="{CA9B8E36-5025-4D24-938F-D8430A1032CF}" type="sibTrans" cxnId="{56E238CA-EF60-434B-9C2D-618A0D3DBE12}">
      <dgm:prSet/>
      <dgm:spPr/>
      <dgm:t>
        <a:bodyPr/>
        <a:lstStyle/>
        <a:p>
          <a:endParaRPr lang="en-GB"/>
        </a:p>
      </dgm:t>
    </dgm:pt>
    <dgm:pt modelId="{A98B0DBE-5172-49A7-A5D9-587A87A75447}">
      <dgm:prSet phldrT="[Text]" phldr="0" custT="1"/>
      <dgm:spPr/>
      <dgm:t>
        <a:bodyPr/>
        <a:lstStyle/>
        <a:p>
          <a:r>
            <a:rPr lang="en-GB" sz="1600"/>
            <a:t>Moodle Forum</a:t>
          </a:r>
        </a:p>
      </dgm:t>
    </dgm:pt>
    <dgm:pt modelId="{D7140F86-3FB2-4493-A89D-2971436661BF}" type="parTrans" cxnId="{FE3ECEAA-53BD-492B-B197-DE2917AD32A5}">
      <dgm:prSet/>
      <dgm:spPr/>
      <dgm:t>
        <a:bodyPr/>
        <a:lstStyle/>
        <a:p>
          <a:endParaRPr lang="en-GB"/>
        </a:p>
      </dgm:t>
    </dgm:pt>
    <dgm:pt modelId="{3DDBBB96-967D-4C82-87A2-355DB645740B}" type="sibTrans" cxnId="{FE3ECEAA-53BD-492B-B197-DE2917AD32A5}">
      <dgm:prSet/>
      <dgm:spPr/>
      <dgm:t>
        <a:bodyPr/>
        <a:lstStyle/>
        <a:p>
          <a:endParaRPr lang="en-GB"/>
        </a:p>
      </dgm:t>
    </dgm:pt>
    <dgm:pt modelId="{08B871D3-411D-475E-BB18-E7D70253E563}">
      <dgm:prSet phldrT="[Text]" phldr="0" custT="1"/>
      <dgm:spPr/>
      <dgm:t>
        <a:bodyPr/>
        <a:lstStyle/>
        <a:p>
          <a:r>
            <a:rPr lang="en-GB" sz="2000"/>
            <a:t>Personal Learning</a:t>
          </a:r>
        </a:p>
      </dgm:t>
    </dgm:pt>
    <dgm:pt modelId="{55A90BF6-3733-425B-AD2E-CDC66839D8D2}" type="parTrans" cxnId="{D878F518-D598-47AB-AEDD-DC02813FA427}">
      <dgm:prSet/>
      <dgm:spPr/>
      <dgm:t>
        <a:bodyPr/>
        <a:lstStyle/>
        <a:p>
          <a:endParaRPr lang="en-GB"/>
        </a:p>
      </dgm:t>
    </dgm:pt>
    <dgm:pt modelId="{3BC9A6E4-6C4B-4821-BA38-896136959AFC}" type="sibTrans" cxnId="{D878F518-D598-47AB-AEDD-DC02813FA427}">
      <dgm:prSet/>
      <dgm:spPr/>
      <dgm:t>
        <a:bodyPr/>
        <a:lstStyle/>
        <a:p>
          <a:endParaRPr lang="en-GB"/>
        </a:p>
      </dgm:t>
    </dgm:pt>
    <dgm:pt modelId="{C3B6A016-2C68-46EC-80FA-D447462CB228}">
      <dgm:prSet phldrT="[Text]" phldr="0" custT="1"/>
      <dgm:spPr/>
      <dgm:t>
        <a:bodyPr/>
        <a:lstStyle/>
        <a:p>
          <a:r>
            <a:rPr lang="en-GB" sz="1600"/>
            <a:t>Panopto</a:t>
          </a:r>
        </a:p>
      </dgm:t>
    </dgm:pt>
    <dgm:pt modelId="{C68A15FB-6A1B-4382-989F-AD1C21CFA0D5}" type="parTrans" cxnId="{C8DCC914-FE6D-4ED8-A57A-BDC96C331DD2}">
      <dgm:prSet/>
      <dgm:spPr/>
      <dgm:t>
        <a:bodyPr/>
        <a:lstStyle/>
        <a:p>
          <a:endParaRPr lang="en-GB"/>
        </a:p>
      </dgm:t>
    </dgm:pt>
    <dgm:pt modelId="{1101F36E-04CF-4D2E-B661-2ABD4C0007F4}" type="sibTrans" cxnId="{C8DCC914-FE6D-4ED8-A57A-BDC96C331DD2}">
      <dgm:prSet/>
      <dgm:spPr/>
      <dgm:t>
        <a:bodyPr/>
        <a:lstStyle/>
        <a:p>
          <a:endParaRPr lang="en-GB"/>
        </a:p>
      </dgm:t>
    </dgm:pt>
    <dgm:pt modelId="{F62A22AF-575C-418F-92C8-A9E97D9076E5}">
      <dgm:prSet phldrT="[Text]" phldr="0" custT="1"/>
      <dgm:spPr/>
      <dgm:t>
        <a:bodyPr/>
        <a:lstStyle/>
        <a:p>
          <a:r>
            <a:rPr lang="en-GB" sz="1600"/>
            <a:t>H5P</a:t>
          </a:r>
        </a:p>
      </dgm:t>
    </dgm:pt>
    <dgm:pt modelId="{813FF273-5DF1-4EA9-A174-441A176EB79F}" type="parTrans" cxnId="{4A42D55D-3B8A-408A-A7BC-2E9AF7AF0CD5}">
      <dgm:prSet/>
      <dgm:spPr/>
      <dgm:t>
        <a:bodyPr/>
        <a:lstStyle/>
        <a:p>
          <a:endParaRPr lang="en-GB"/>
        </a:p>
      </dgm:t>
    </dgm:pt>
    <dgm:pt modelId="{4C1B8908-B0F2-4E93-ABC4-03B1E4B32567}" type="sibTrans" cxnId="{4A42D55D-3B8A-408A-A7BC-2E9AF7AF0CD5}">
      <dgm:prSet/>
      <dgm:spPr/>
      <dgm:t>
        <a:bodyPr/>
        <a:lstStyle/>
        <a:p>
          <a:endParaRPr lang="en-GB"/>
        </a:p>
      </dgm:t>
    </dgm:pt>
    <dgm:pt modelId="{6EDA1157-D717-4595-8C70-F9CEAF6AA554}">
      <dgm:prSet phldrT="[Text]" phldr="0" custT="1"/>
      <dgm:spPr/>
      <dgm:t>
        <a:bodyPr/>
        <a:lstStyle/>
        <a:p>
          <a:r>
            <a:rPr lang="en-GB" sz="1600"/>
            <a:t>Xerte</a:t>
          </a:r>
        </a:p>
      </dgm:t>
    </dgm:pt>
    <dgm:pt modelId="{EC74CC81-C18E-4272-AC21-D1D21A41AF70}" type="parTrans" cxnId="{B585E3DE-17F7-4AD8-B2EF-8BB1AEA2F6AE}">
      <dgm:prSet/>
      <dgm:spPr/>
      <dgm:t>
        <a:bodyPr/>
        <a:lstStyle/>
        <a:p>
          <a:endParaRPr lang="en-GB"/>
        </a:p>
      </dgm:t>
    </dgm:pt>
    <dgm:pt modelId="{7804A5DA-F7C2-47C7-9AF6-0C606D640A4C}" type="sibTrans" cxnId="{B585E3DE-17F7-4AD8-B2EF-8BB1AEA2F6AE}">
      <dgm:prSet/>
      <dgm:spPr/>
      <dgm:t>
        <a:bodyPr/>
        <a:lstStyle/>
        <a:p>
          <a:endParaRPr lang="en-GB"/>
        </a:p>
      </dgm:t>
    </dgm:pt>
    <dgm:pt modelId="{6117D17A-87DD-41B6-96F5-871131C2B520}">
      <dgm:prSet phldrT="[Text]" phldr="0" custT="1"/>
      <dgm:spPr/>
      <dgm:t>
        <a:bodyPr/>
        <a:lstStyle/>
        <a:p>
          <a:r>
            <a:rPr lang="en-GB" sz="1600"/>
            <a:t>Mahara </a:t>
          </a:r>
          <a:r>
            <a:rPr lang="en-GB" sz="1600" err="1"/>
            <a:t>eportfolios</a:t>
          </a:r>
          <a:endParaRPr lang="en-GB" sz="1600"/>
        </a:p>
      </dgm:t>
    </dgm:pt>
    <dgm:pt modelId="{2087D3B3-73C5-4220-A46C-F28A9AE236EC}" type="parTrans" cxnId="{85E250CA-67BF-40C3-94B7-0F83786C4280}">
      <dgm:prSet/>
      <dgm:spPr/>
      <dgm:t>
        <a:bodyPr/>
        <a:lstStyle/>
        <a:p>
          <a:endParaRPr lang="en-GB"/>
        </a:p>
      </dgm:t>
    </dgm:pt>
    <dgm:pt modelId="{E1E52D33-1C2B-41CE-B070-D990C1842FB7}" type="sibTrans" cxnId="{85E250CA-67BF-40C3-94B7-0F83786C4280}">
      <dgm:prSet/>
      <dgm:spPr/>
      <dgm:t>
        <a:bodyPr/>
        <a:lstStyle/>
        <a:p>
          <a:endParaRPr lang="en-GB"/>
        </a:p>
      </dgm:t>
    </dgm:pt>
    <dgm:pt modelId="{3526DE98-7527-473B-8618-47A1724F6FF5}" type="pres">
      <dgm:prSet presAssocID="{706DDBC4-0D6A-473F-AAD3-8804AFB193F6}" presName="diagram" presStyleCnt="0">
        <dgm:presLayoutVars>
          <dgm:dir/>
          <dgm:resizeHandles val="exact"/>
        </dgm:presLayoutVars>
      </dgm:prSet>
      <dgm:spPr/>
    </dgm:pt>
    <dgm:pt modelId="{D62B1672-5708-4FBB-B57B-E12EE0C4DB19}" type="pres">
      <dgm:prSet presAssocID="{2E021FD2-DC7C-4189-BB32-1A755D219151}" presName="node" presStyleLbl="node1" presStyleIdx="0" presStyleCnt="4">
        <dgm:presLayoutVars>
          <dgm:bulletEnabled val="1"/>
        </dgm:presLayoutVars>
      </dgm:prSet>
      <dgm:spPr/>
    </dgm:pt>
    <dgm:pt modelId="{CEC8E979-B356-40F9-AF48-81C366F58A16}" type="pres">
      <dgm:prSet presAssocID="{9A7529A7-8F28-4EC2-A2D8-08FC0E95F9ED}" presName="sibTrans" presStyleCnt="0"/>
      <dgm:spPr/>
    </dgm:pt>
    <dgm:pt modelId="{DA61E465-561F-41C1-BCB8-4BC251E24E4A}" type="pres">
      <dgm:prSet presAssocID="{0DA63972-1C6D-413C-A837-5087492FE5F2}" presName="node" presStyleLbl="node1" presStyleIdx="1" presStyleCnt="4">
        <dgm:presLayoutVars>
          <dgm:bulletEnabled val="1"/>
        </dgm:presLayoutVars>
      </dgm:prSet>
      <dgm:spPr/>
    </dgm:pt>
    <dgm:pt modelId="{DD62B300-D0F5-4A28-9098-EA7FEC94F5D3}" type="pres">
      <dgm:prSet presAssocID="{0EC09D06-2B9B-4075-B504-5F3E969CBE7F}" presName="sibTrans" presStyleCnt="0"/>
      <dgm:spPr/>
    </dgm:pt>
    <dgm:pt modelId="{1A877493-56DE-4C7A-A34C-AD3B0066F385}" type="pres">
      <dgm:prSet presAssocID="{991C3D9D-432C-4B88-B99F-38261CC05AE2}" presName="node" presStyleLbl="node1" presStyleIdx="2" presStyleCnt="4">
        <dgm:presLayoutVars>
          <dgm:bulletEnabled val="1"/>
        </dgm:presLayoutVars>
      </dgm:prSet>
      <dgm:spPr/>
    </dgm:pt>
    <dgm:pt modelId="{5EDA6DE3-D4F6-416C-8427-29684E7DDB12}" type="pres">
      <dgm:prSet presAssocID="{2C9AF2B3-7694-4140-A4F0-11A2C6F755B5}" presName="sibTrans" presStyleCnt="0"/>
      <dgm:spPr/>
    </dgm:pt>
    <dgm:pt modelId="{72ED036D-3201-4556-B01F-CF73AE54559A}" type="pres">
      <dgm:prSet presAssocID="{08B871D3-411D-475E-BB18-E7D70253E563}" presName="node" presStyleLbl="node1" presStyleIdx="3" presStyleCnt="4">
        <dgm:presLayoutVars>
          <dgm:bulletEnabled val="1"/>
        </dgm:presLayoutVars>
      </dgm:prSet>
      <dgm:spPr/>
    </dgm:pt>
  </dgm:ptLst>
  <dgm:cxnLst>
    <dgm:cxn modelId="{C14EC609-7DA4-4F88-B948-E642CCD2647D}" srcId="{2E021FD2-DC7C-4189-BB32-1A755D219151}" destId="{050A4A53-B6E0-4E61-B439-F787900ED4F2}" srcOrd="0" destOrd="0" parTransId="{54B640D6-2C2C-4A13-B9F4-8F6A5427B35C}" sibTransId="{7DC60771-6BDD-4D53-827C-1CA692125C9B}"/>
    <dgm:cxn modelId="{84CB9B0A-45B9-4A5B-AD39-F425069F60B4}" type="presOf" srcId="{706DDBC4-0D6A-473F-AAD3-8804AFB193F6}" destId="{3526DE98-7527-473B-8618-47A1724F6FF5}" srcOrd="0" destOrd="0" presId="urn:microsoft.com/office/officeart/2005/8/layout/default"/>
    <dgm:cxn modelId="{B5D3DF13-41C3-4E33-AB2D-6C2E87000986}" srcId="{0DA63972-1C6D-413C-A837-5087492FE5F2}" destId="{26997C36-B37C-41AF-92AC-104818CD7EBE}" srcOrd="1" destOrd="0" parTransId="{43A1E8AC-BA55-4E85-9FD5-BF68CF7F0880}" sibTransId="{B93843E4-3DAE-47DC-B1B5-CFDE569523BF}"/>
    <dgm:cxn modelId="{91691314-6338-44ED-BC1A-6FFAAA1C6841}" type="presOf" srcId="{08B871D3-411D-475E-BB18-E7D70253E563}" destId="{72ED036D-3201-4556-B01F-CF73AE54559A}" srcOrd="0" destOrd="0" presId="urn:microsoft.com/office/officeart/2005/8/layout/default"/>
    <dgm:cxn modelId="{C8DCC914-FE6D-4ED8-A57A-BDC96C331DD2}" srcId="{08B871D3-411D-475E-BB18-E7D70253E563}" destId="{C3B6A016-2C68-46EC-80FA-D447462CB228}" srcOrd="0" destOrd="0" parTransId="{C68A15FB-6A1B-4382-989F-AD1C21CFA0D5}" sibTransId="{1101F36E-04CF-4D2E-B661-2ABD4C0007F4}"/>
    <dgm:cxn modelId="{DFA58717-AA4C-45FF-BD7A-4F2021D6E4B3}" type="presOf" srcId="{E9344708-2ED6-4DF0-B268-A7493DDC4959}" destId="{1A877493-56DE-4C7A-A34C-AD3B0066F385}" srcOrd="0" destOrd="1" presId="urn:microsoft.com/office/officeart/2005/8/layout/default"/>
    <dgm:cxn modelId="{D878F518-D598-47AB-AEDD-DC02813FA427}" srcId="{706DDBC4-0D6A-473F-AAD3-8804AFB193F6}" destId="{08B871D3-411D-475E-BB18-E7D70253E563}" srcOrd="3" destOrd="0" parTransId="{55A90BF6-3733-425B-AD2E-CDC66839D8D2}" sibTransId="{3BC9A6E4-6C4B-4821-BA38-896136959AFC}"/>
    <dgm:cxn modelId="{8FDDDE32-099C-4F7F-9FB6-1F9A7886FAB7}" type="presOf" srcId="{BD9DD1DA-09AD-43CD-8D79-D1496B5FD7D3}" destId="{1A877493-56DE-4C7A-A34C-AD3B0066F385}" srcOrd="0" destOrd="2" presId="urn:microsoft.com/office/officeart/2005/8/layout/default"/>
    <dgm:cxn modelId="{4A42D55D-3B8A-408A-A7BC-2E9AF7AF0CD5}" srcId="{08B871D3-411D-475E-BB18-E7D70253E563}" destId="{F62A22AF-575C-418F-92C8-A9E97D9076E5}" srcOrd="1" destOrd="0" parTransId="{813FF273-5DF1-4EA9-A174-441A176EB79F}" sibTransId="{4C1B8908-B0F2-4E93-ABC4-03B1E4B32567}"/>
    <dgm:cxn modelId="{F1D9F363-31DD-4408-8F23-C8433037EC89}" srcId="{991C3D9D-432C-4B88-B99F-38261CC05AE2}" destId="{E9344708-2ED6-4DF0-B268-A7493DDC4959}" srcOrd="0" destOrd="0" parTransId="{37F0EE53-2D57-4C5A-9F31-C41EE4F895A1}" sibTransId="{3850F6C6-029C-4E3F-B705-48A3C38CCAE5}"/>
    <dgm:cxn modelId="{BF966B66-05AB-4C59-B0C3-E5693234834D}" srcId="{706DDBC4-0D6A-473F-AAD3-8804AFB193F6}" destId="{2E021FD2-DC7C-4189-BB32-1A755D219151}" srcOrd="0" destOrd="0" parTransId="{3848B28D-72D2-40A6-919C-38EA818D707A}" sibTransId="{9A7529A7-8F28-4EC2-A2D8-08FC0E95F9ED}"/>
    <dgm:cxn modelId="{A1DE704B-2371-4990-9DD6-B14CDE3E9059}" type="presOf" srcId="{094CDB66-18FC-44D7-9D9C-732EA084F28C}" destId="{D62B1672-5708-4FBB-B57B-E12EE0C4DB19}" srcOrd="0" destOrd="2" presId="urn:microsoft.com/office/officeart/2005/8/layout/default"/>
    <dgm:cxn modelId="{D2887051-6FA1-49E7-9519-404A487D674E}" type="presOf" srcId="{26997C36-B37C-41AF-92AC-104818CD7EBE}" destId="{DA61E465-561F-41C1-BCB8-4BC251E24E4A}" srcOrd="0" destOrd="2" presId="urn:microsoft.com/office/officeart/2005/8/layout/default"/>
    <dgm:cxn modelId="{A4F4FD74-5CDC-49B1-A23B-6536CE3BC356}" type="presOf" srcId="{991C3D9D-432C-4B88-B99F-38261CC05AE2}" destId="{1A877493-56DE-4C7A-A34C-AD3B0066F385}" srcOrd="0" destOrd="0" presId="urn:microsoft.com/office/officeart/2005/8/layout/default"/>
    <dgm:cxn modelId="{329ED55A-9546-460E-9E39-27360A3F93F7}" type="presOf" srcId="{9B003AFD-01A6-42B0-BA64-8E1A1228CDE5}" destId="{DA61E465-561F-41C1-BCB8-4BC251E24E4A}" srcOrd="0" destOrd="1" presId="urn:microsoft.com/office/officeart/2005/8/layout/default"/>
    <dgm:cxn modelId="{758F8D94-4581-437B-898D-6AA73202ED82}" srcId="{2E021FD2-DC7C-4189-BB32-1A755D219151}" destId="{FD772FF4-5DBA-48E3-8B69-F6F7BA2BE876}" srcOrd="3" destOrd="0" parTransId="{CC89ABEC-0963-49EA-B8F5-143DE6175722}" sibTransId="{79B9FDC9-DF1B-4616-88C6-6E415383B126}"/>
    <dgm:cxn modelId="{D8189198-BEEF-4221-A392-FACEDD1830F3}" srcId="{2E021FD2-DC7C-4189-BB32-1A755D219151}" destId="{094CDB66-18FC-44D7-9D9C-732EA084F28C}" srcOrd="1" destOrd="0" parTransId="{1BAEFC6F-E79B-427A-8666-CC67717BAA39}" sibTransId="{953CFC56-0F78-40B9-9AD8-102F55535FF8}"/>
    <dgm:cxn modelId="{BA0CC698-422D-4E72-BD99-11341B483AB2}" type="presOf" srcId="{6117D17A-87DD-41B6-96F5-871131C2B520}" destId="{72ED036D-3201-4556-B01F-CF73AE54559A}" srcOrd="0" destOrd="4" presId="urn:microsoft.com/office/officeart/2005/8/layout/default"/>
    <dgm:cxn modelId="{B480F5A9-51C1-47AD-8362-408662528142}" type="presOf" srcId="{C3B6A016-2C68-46EC-80FA-D447462CB228}" destId="{72ED036D-3201-4556-B01F-CF73AE54559A}" srcOrd="0" destOrd="1" presId="urn:microsoft.com/office/officeart/2005/8/layout/default"/>
    <dgm:cxn modelId="{FE3ECEAA-53BD-492B-B197-DE2917AD32A5}" srcId="{991C3D9D-432C-4B88-B99F-38261CC05AE2}" destId="{A98B0DBE-5172-49A7-A5D9-587A87A75447}" srcOrd="2" destOrd="0" parTransId="{D7140F86-3FB2-4493-A89D-2971436661BF}" sibTransId="{3DDBBB96-967D-4C82-87A2-355DB645740B}"/>
    <dgm:cxn modelId="{1C0969AF-7C53-47F1-8FCA-2F666BF08A2A}" type="presOf" srcId="{2E021FD2-DC7C-4189-BB32-1A755D219151}" destId="{D62B1672-5708-4FBB-B57B-E12EE0C4DB19}" srcOrd="0" destOrd="0" presId="urn:microsoft.com/office/officeart/2005/8/layout/default"/>
    <dgm:cxn modelId="{02EAD0B0-3223-4FB9-B76C-C5BF16CD3D20}" srcId="{706DDBC4-0D6A-473F-AAD3-8804AFB193F6}" destId="{991C3D9D-432C-4B88-B99F-38261CC05AE2}" srcOrd="2" destOrd="0" parTransId="{EFE0ED7E-5E37-49C4-93CC-26D985E2DC91}" sibTransId="{2C9AF2B3-7694-4140-A4F0-11A2C6F755B5}"/>
    <dgm:cxn modelId="{26A67EB1-F079-4566-A4F2-952492997545}" type="presOf" srcId="{6EDA1157-D717-4595-8C70-F9CEAF6AA554}" destId="{72ED036D-3201-4556-B01F-CF73AE54559A}" srcOrd="0" destOrd="3" presId="urn:microsoft.com/office/officeart/2005/8/layout/default"/>
    <dgm:cxn modelId="{358097B4-D55D-494D-8E1D-B8801A6F2C48}" type="presOf" srcId="{83A847A8-8AAD-4E14-84D3-AEBEE269EAED}" destId="{DA61E465-561F-41C1-BCB8-4BC251E24E4A}" srcOrd="0" destOrd="4" presId="urn:microsoft.com/office/officeart/2005/8/layout/default"/>
    <dgm:cxn modelId="{70E428B7-A1C6-45AD-849B-093B88D75CB4}" type="presOf" srcId="{0DA63972-1C6D-413C-A837-5087492FE5F2}" destId="{DA61E465-561F-41C1-BCB8-4BC251E24E4A}" srcOrd="0" destOrd="0" presId="urn:microsoft.com/office/officeart/2005/8/layout/default"/>
    <dgm:cxn modelId="{E8CE7EC3-4DBD-41B6-B7AF-5A33AAB88A14}" type="presOf" srcId="{F62A22AF-575C-418F-92C8-A9E97D9076E5}" destId="{72ED036D-3201-4556-B01F-CF73AE54559A}" srcOrd="0" destOrd="2" presId="urn:microsoft.com/office/officeart/2005/8/layout/default"/>
    <dgm:cxn modelId="{24A613C6-FBDE-4EBD-8DDA-2A5CEE3EC2F5}" type="presOf" srcId="{A98B0DBE-5172-49A7-A5D9-587A87A75447}" destId="{1A877493-56DE-4C7A-A34C-AD3B0066F385}" srcOrd="0" destOrd="3" presId="urn:microsoft.com/office/officeart/2005/8/layout/default"/>
    <dgm:cxn modelId="{56E238CA-EF60-434B-9C2D-618A0D3DBE12}" srcId="{991C3D9D-432C-4B88-B99F-38261CC05AE2}" destId="{BD9DD1DA-09AD-43CD-8D79-D1496B5FD7D3}" srcOrd="1" destOrd="0" parTransId="{5134FBB2-0C85-4701-A4B7-2ED48F969746}" sibTransId="{CA9B8E36-5025-4D24-938F-D8430A1032CF}"/>
    <dgm:cxn modelId="{85E250CA-67BF-40C3-94B7-0F83786C4280}" srcId="{08B871D3-411D-475E-BB18-E7D70253E563}" destId="{6117D17A-87DD-41B6-96F5-871131C2B520}" srcOrd="3" destOrd="0" parTransId="{2087D3B3-73C5-4220-A46C-F28A9AE236EC}" sibTransId="{E1E52D33-1C2B-41CE-B070-D990C1842FB7}"/>
    <dgm:cxn modelId="{ADF068D8-C857-4187-B927-81A33AD87A2A}" type="presOf" srcId="{050A4A53-B6E0-4E61-B439-F787900ED4F2}" destId="{D62B1672-5708-4FBB-B57B-E12EE0C4DB19}" srcOrd="0" destOrd="1" presId="urn:microsoft.com/office/officeart/2005/8/layout/default"/>
    <dgm:cxn modelId="{4220C6D8-771A-4827-8CDA-BD2C10B9D808}" srcId="{2E021FD2-DC7C-4189-BB32-1A755D219151}" destId="{46627169-CD33-4490-AF3C-B5F9DBF81423}" srcOrd="2" destOrd="0" parTransId="{43EC815E-9441-4D27-8EC0-7A7A781BB245}" sibTransId="{18BDEFDE-DB8D-42C6-8149-7A48A8C14C40}"/>
    <dgm:cxn modelId="{B585E3DE-17F7-4AD8-B2EF-8BB1AEA2F6AE}" srcId="{08B871D3-411D-475E-BB18-E7D70253E563}" destId="{6EDA1157-D717-4595-8C70-F9CEAF6AA554}" srcOrd="2" destOrd="0" parTransId="{EC74CC81-C18E-4272-AC21-D1D21A41AF70}" sibTransId="{7804A5DA-F7C2-47C7-9AF6-0C606D640A4C}"/>
    <dgm:cxn modelId="{D4AFD5E2-CD50-48BE-85FE-C0494683CE7E}" type="presOf" srcId="{FC09ADB9-4B6F-4E46-A7B9-D05669873F28}" destId="{DA61E465-561F-41C1-BCB8-4BC251E24E4A}" srcOrd="0" destOrd="3" presId="urn:microsoft.com/office/officeart/2005/8/layout/default"/>
    <dgm:cxn modelId="{3126D9E2-4D43-44D2-8942-C72680CC9876}" srcId="{0DA63972-1C6D-413C-A837-5087492FE5F2}" destId="{83A847A8-8AAD-4E14-84D3-AEBEE269EAED}" srcOrd="3" destOrd="0" parTransId="{124F6497-DB7F-4B2B-8B4D-BFEC64DAB258}" sibTransId="{877FC6D4-9F32-4D16-A17E-91F0DADAE624}"/>
    <dgm:cxn modelId="{FE6865E6-6769-4360-9906-CDCEB766B686}" srcId="{0DA63972-1C6D-413C-A837-5087492FE5F2}" destId="{FC09ADB9-4B6F-4E46-A7B9-D05669873F28}" srcOrd="2" destOrd="0" parTransId="{C5300FAF-34B7-48B6-8186-55828B4719F0}" sibTransId="{3C18FA86-3CE9-460D-928A-8F0DD7277CF5}"/>
    <dgm:cxn modelId="{4E0AA5EF-0107-4427-94F8-73861DAB4F2B}" type="presOf" srcId="{46627169-CD33-4490-AF3C-B5F9DBF81423}" destId="{D62B1672-5708-4FBB-B57B-E12EE0C4DB19}" srcOrd="0" destOrd="3" presId="urn:microsoft.com/office/officeart/2005/8/layout/default"/>
    <dgm:cxn modelId="{C648B7F8-60BE-43FB-B52C-48FCD2E74126}" srcId="{706DDBC4-0D6A-473F-AAD3-8804AFB193F6}" destId="{0DA63972-1C6D-413C-A837-5087492FE5F2}" srcOrd="1" destOrd="0" parTransId="{7773B04F-1FB7-4FF9-8229-01A2E8AECA78}" sibTransId="{0EC09D06-2B9B-4075-B504-5F3E969CBE7F}"/>
    <dgm:cxn modelId="{A4C2D5F9-1574-4CBE-9690-841E7313FB6D}" srcId="{0DA63972-1C6D-413C-A837-5087492FE5F2}" destId="{9B003AFD-01A6-42B0-BA64-8E1A1228CDE5}" srcOrd="0" destOrd="0" parTransId="{7869B9C0-EAE4-4B67-926D-71AAA9BB07E0}" sibTransId="{2F9B06A5-05DB-4E51-BFBF-FBD0FA09CFFD}"/>
    <dgm:cxn modelId="{CE735BFD-A238-4515-A944-BDB9C284F998}" type="presOf" srcId="{FD772FF4-5DBA-48E3-8B69-F6F7BA2BE876}" destId="{D62B1672-5708-4FBB-B57B-E12EE0C4DB19}" srcOrd="0" destOrd="4" presId="urn:microsoft.com/office/officeart/2005/8/layout/default"/>
    <dgm:cxn modelId="{8381870D-C781-42A8-8E1A-81580DC6C3A9}" type="presParOf" srcId="{3526DE98-7527-473B-8618-47A1724F6FF5}" destId="{D62B1672-5708-4FBB-B57B-E12EE0C4DB19}" srcOrd="0" destOrd="0" presId="urn:microsoft.com/office/officeart/2005/8/layout/default"/>
    <dgm:cxn modelId="{17873A86-927D-4342-9092-FE11790D72AE}" type="presParOf" srcId="{3526DE98-7527-473B-8618-47A1724F6FF5}" destId="{CEC8E979-B356-40F9-AF48-81C366F58A16}" srcOrd="1" destOrd="0" presId="urn:microsoft.com/office/officeart/2005/8/layout/default"/>
    <dgm:cxn modelId="{4F528B4C-1B6E-471C-9293-B39159A7574E}" type="presParOf" srcId="{3526DE98-7527-473B-8618-47A1724F6FF5}" destId="{DA61E465-561F-41C1-BCB8-4BC251E24E4A}" srcOrd="2" destOrd="0" presId="urn:microsoft.com/office/officeart/2005/8/layout/default"/>
    <dgm:cxn modelId="{0440C103-2F5F-4AE8-A0D1-8EEB9A98AC2C}" type="presParOf" srcId="{3526DE98-7527-473B-8618-47A1724F6FF5}" destId="{DD62B300-D0F5-4A28-9098-EA7FEC94F5D3}" srcOrd="3" destOrd="0" presId="urn:microsoft.com/office/officeart/2005/8/layout/default"/>
    <dgm:cxn modelId="{18AC1712-6BAA-4C14-B43C-96EFFC9FDAEA}" type="presParOf" srcId="{3526DE98-7527-473B-8618-47A1724F6FF5}" destId="{1A877493-56DE-4C7A-A34C-AD3B0066F385}" srcOrd="4" destOrd="0" presId="urn:microsoft.com/office/officeart/2005/8/layout/default"/>
    <dgm:cxn modelId="{172B3DE3-0967-4C2E-8FBF-E9CA3914EC63}" type="presParOf" srcId="{3526DE98-7527-473B-8618-47A1724F6FF5}" destId="{5EDA6DE3-D4F6-416C-8427-29684E7DDB12}" srcOrd="5" destOrd="0" presId="urn:microsoft.com/office/officeart/2005/8/layout/default"/>
    <dgm:cxn modelId="{AC2DF1AB-ED10-446D-B8DD-C41FC675F172}" type="presParOf" srcId="{3526DE98-7527-473B-8618-47A1724F6FF5}" destId="{72ED036D-3201-4556-B01F-CF73AE54559A}"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6DDBC4-0D6A-473F-AAD3-8804AFB193F6}" type="doc">
      <dgm:prSet loTypeId="urn:microsoft.com/office/officeart/2005/8/layout/lProcess2" loCatId="list" qsTypeId="urn:microsoft.com/office/officeart/2005/8/quickstyle/simple1" qsCatId="simple" csTypeId="urn:microsoft.com/office/officeart/2005/8/colors/accent0_3" csCatId="mainScheme" phldr="1"/>
      <dgm:spPr/>
      <dgm:t>
        <a:bodyPr/>
        <a:lstStyle/>
        <a:p>
          <a:endParaRPr lang="en-GB"/>
        </a:p>
      </dgm:t>
    </dgm:pt>
    <dgm:pt modelId="{2E021FD2-DC7C-4189-BB32-1A755D219151}">
      <dgm:prSet phldrT="[Text]" phldr="0" custT="1"/>
      <dgm:spPr/>
      <dgm:t>
        <a:bodyPr/>
        <a:lstStyle/>
        <a:p>
          <a:pPr rtl="0"/>
          <a:r>
            <a:rPr lang="en-GB" sz="2000">
              <a:latin typeface="Calibri"/>
            </a:rPr>
            <a:t>Essays / Reports</a:t>
          </a:r>
          <a:endParaRPr lang="en-GB"/>
        </a:p>
      </dgm:t>
    </dgm:pt>
    <dgm:pt modelId="{3848B28D-72D2-40A6-919C-38EA818D707A}" type="parTrans" cxnId="{BF966B66-05AB-4C59-B0C3-E5693234834D}">
      <dgm:prSet/>
      <dgm:spPr/>
      <dgm:t>
        <a:bodyPr/>
        <a:lstStyle/>
        <a:p>
          <a:endParaRPr lang="en-GB"/>
        </a:p>
      </dgm:t>
    </dgm:pt>
    <dgm:pt modelId="{9A7529A7-8F28-4EC2-A2D8-08FC0E95F9ED}" type="sibTrans" cxnId="{BF966B66-05AB-4C59-B0C3-E5693234834D}">
      <dgm:prSet/>
      <dgm:spPr/>
      <dgm:t>
        <a:bodyPr/>
        <a:lstStyle/>
        <a:p>
          <a:endParaRPr lang="en-GB"/>
        </a:p>
      </dgm:t>
    </dgm:pt>
    <dgm:pt modelId="{050A4A53-B6E0-4E61-B439-F787900ED4F2}">
      <dgm:prSet phldrT="[Text]" phldr="0" custT="1"/>
      <dgm:spPr/>
      <dgm:t>
        <a:bodyPr/>
        <a:lstStyle/>
        <a:p>
          <a:pPr rtl="0"/>
          <a:r>
            <a:rPr lang="en-GB" sz="1100">
              <a:latin typeface="Calibri"/>
            </a:rPr>
            <a:t>Moodle Assignment</a:t>
          </a:r>
          <a:endParaRPr lang="en-GB"/>
        </a:p>
      </dgm:t>
    </dgm:pt>
    <dgm:pt modelId="{54B640D6-2C2C-4A13-B9F4-8F6A5427B35C}" type="parTrans" cxnId="{C14EC609-7DA4-4F88-B948-E642CCD2647D}">
      <dgm:prSet/>
      <dgm:spPr/>
      <dgm:t>
        <a:bodyPr/>
        <a:lstStyle/>
        <a:p>
          <a:endParaRPr lang="en-GB"/>
        </a:p>
      </dgm:t>
    </dgm:pt>
    <dgm:pt modelId="{7DC60771-6BDD-4D53-827C-1CA692125C9B}" type="sibTrans" cxnId="{C14EC609-7DA4-4F88-B948-E642CCD2647D}">
      <dgm:prSet/>
      <dgm:spPr/>
      <dgm:t>
        <a:bodyPr/>
        <a:lstStyle/>
        <a:p>
          <a:endParaRPr lang="en-GB"/>
        </a:p>
      </dgm:t>
    </dgm:pt>
    <dgm:pt modelId="{46627169-CD33-4490-AF3C-B5F9DBF81423}">
      <dgm:prSet phldrT="[Text]" phldr="0" custT="1"/>
      <dgm:spPr/>
      <dgm:t>
        <a:bodyPr/>
        <a:lstStyle/>
        <a:p>
          <a:pPr rtl="0"/>
          <a:r>
            <a:rPr lang="en-GB" sz="1100">
              <a:latin typeface="Calibri"/>
            </a:rPr>
            <a:t>Group Peer Evaluation</a:t>
          </a:r>
        </a:p>
      </dgm:t>
    </dgm:pt>
    <dgm:pt modelId="{43EC815E-9441-4D27-8EC0-7A7A781BB245}" type="parTrans" cxnId="{4220C6D8-771A-4827-8CDA-BD2C10B9D808}">
      <dgm:prSet/>
      <dgm:spPr/>
      <dgm:t>
        <a:bodyPr/>
        <a:lstStyle/>
        <a:p>
          <a:endParaRPr lang="en-GB"/>
        </a:p>
      </dgm:t>
    </dgm:pt>
    <dgm:pt modelId="{18BDEFDE-DB8D-42C6-8149-7A48A8C14C40}" type="sibTrans" cxnId="{4220C6D8-771A-4827-8CDA-BD2C10B9D808}">
      <dgm:prSet/>
      <dgm:spPr/>
      <dgm:t>
        <a:bodyPr/>
        <a:lstStyle/>
        <a:p>
          <a:endParaRPr lang="en-GB"/>
        </a:p>
      </dgm:t>
    </dgm:pt>
    <dgm:pt modelId="{0DA63972-1C6D-413C-A837-5087492FE5F2}">
      <dgm:prSet phldrT="[Text]" phldr="0" custT="1"/>
      <dgm:spPr/>
      <dgm:t>
        <a:bodyPr/>
        <a:lstStyle/>
        <a:p>
          <a:r>
            <a:rPr lang="en-GB" sz="2000">
              <a:latin typeface="Calibri"/>
            </a:rPr>
            <a:t>Quizzes</a:t>
          </a:r>
          <a:endParaRPr lang="en-GB"/>
        </a:p>
      </dgm:t>
    </dgm:pt>
    <dgm:pt modelId="{7773B04F-1FB7-4FF9-8229-01A2E8AECA78}" type="parTrans" cxnId="{C648B7F8-60BE-43FB-B52C-48FCD2E74126}">
      <dgm:prSet/>
      <dgm:spPr/>
      <dgm:t>
        <a:bodyPr/>
        <a:lstStyle/>
        <a:p>
          <a:endParaRPr lang="en-GB"/>
        </a:p>
      </dgm:t>
    </dgm:pt>
    <dgm:pt modelId="{0EC09D06-2B9B-4075-B504-5F3E969CBE7F}" type="sibTrans" cxnId="{C648B7F8-60BE-43FB-B52C-48FCD2E74126}">
      <dgm:prSet/>
      <dgm:spPr/>
      <dgm:t>
        <a:bodyPr/>
        <a:lstStyle/>
        <a:p>
          <a:endParaRPr lang="en-GB"/>
        </a:p>
      </dgm:t>
    </dgm:pt>
    <dgm:pt modelId="{9B003AFD-01A6-42B0-BA64-8E1A1228CDE5}">
      <dgm:prSet phldrT="[Text]" phldr="0" custT="1"/>
      <dgm:spPr/>
      <dgm:t>
        <a:bodyPr/>
        <a:lstStyle/>
        <a:p>
          <a:pPr rtl="0"/>
          <a:r>
            <a:rPr lang="en-GB" sz="900">
              <a:latin typeface="Calibri"/>
            </a:rPr>
            <a:t>Moodle Quiz</a:t>
          </a:r>
          <a:endParaRPr lang="en-GB"/>
        </a:p>
      </dgm:t>
    </dgm:pt>
    <dgm:pt modelId="{7869B9C0-EAE4-4B67-926D-71AAA9BB07E0}" type="parTrans" cxnId="{A4C2D5F9-1574-4CBE-9690-841E7313FB6D}">
      <dgm:prSet/>
      <dgm:spPr/>
      <dgm:t>
        <a:bodyPr/>
        <a:lstStyle/>
        <a:p>
          <a:endParaRPr lang="en-GB"/>
        </a:p>
      </dgm:t>
    </dgm:pt>
    <dgm:pt modelId="{2F9B06A5-05DB-4E51-BFBF-FBD0FA09CFFD}" type="sibTrans" cxnId="{A4C2D5F9-1574-4CBE-9690-841E7313FB6D}">
      <dgm:prSet/>
      <dgm:spPr/>
      <dgm:t>
        <a:bodyPr/>
        <a:lstStyle/>
        <a:p>
          <a:endParaRPr lang="en-GB"/>
        </a:p>
      </dgm:t>
    </dgm:pt>
    <dgm:pt modelId="{26997C36-B37C-41AF-92AC-104818CD7EBE}">
      <dgm:prSet phldrT="[Text]" phldr="0" custT="1"/>
      <dgm:spPr/>
      <dgm:t>
        <a:bodyPr/>
        <a:lstStyle/>
        <a:p>
          <a:r>
            <a:rPr lang="en-GB" sz="1100">
              <a:latin typeface="Calibri"/>
            </a:rPr>
            <a:t>NUMBAS</a:t>
          </a:r>
          <a:endParaRPr lang="en-GB"/>
        </a:p>
      </dgm:t>
    </dgm:pt>
    <dgm:pt modelId="{43A1E8AC-BA55-4E85-9FD5-BF68CF7F0880}" type="parTrans" cxnId="{B5D3DF13-41C3-4E33-AB2D-6C2E87000986}">
      <dgm:prSet/>
      <dgm:spPr/>
      <dgm:t>
        <a:bodyPr/>
        <a:lstStyle/>
        <a:p>
          <a:endParaRPr lang="en-GB"/>
        </a:p>
      </dgm:t>
    </dgm:pt>
    <dgm:pt modelId="{B93843E4-3DAE-47DC-B1B5-CFDE569523BF}" type="sibTrans" cxnId="{B5D3DF13-41C3-4E33-AB2D-6C2E87000986}">
      <dgm:prSet/>
      <dgm:spPr/>
      <dgm:t>
        <a:bodyPr/>
        <a:lstStyle/>
        <a:p>
          <a:endParaRPr lang="en-GB"/>
        </a:p>
      </dgm:t>
    </dgm:pt>
    <dgm:pt modelId="{4DD82A69-D9D2-4236-BA93-9C0BC147E4E9}">
      <dgm:prSet phldrT="[Text]" phldr="0"/>
      <dgm:spPr/>
      <dgm:t>
        <a:bodyPr/>
        <a:lstStyle/>
        <a:p>
          <a:pPr rtl="0"/>
          <a:r>
            <a:rPr lang="en-GB" sz="1100">
              <a:latin typeface="Calibri"/>
            </a:rPr>
            <a:t>Inspera Assessment (exams)</a:t>
          </a:r>
          <a:endParaRPr lang="en-GB"/>
        </a:p>
      </dgm:t>
    </dgm:pt>
    <dgm:pt modelId="{D3E11685-5FB9-4FC1-A128-49A7B847DEE1}" type="parTrans" cxnId="{AD5DFC46-E62E-4FFB-B7B4-896FAFC1F509}">
      <dgm:prSet/>
      <dgm:spPr/>
      <dgm:t>
        <a:bodyPr/>
        <a:lstStyle/>
        <a:p>
          <a:endParaRPr lang="en-GB"/>
        </a:p>
      </dgm:t>
    </dgm:pt>
    <dgm:pt modelId="{D36BB315-AEB5-4AA8-8032-91F5395B4022}" type="sibTrans" cxnId="{AD5DFC46-E62E-4FFB-B7B4-896FAFC1F509}">
      <dgm:prSet/>
      <dgm:spPr/>
      <dgm:t>
        <a:bodyPr/>
        <a:lstStyle/>
        <a:p>
          <a:endParaRPr lang="en-GB"/>
        </a:p>
      </dgm:t>
    </dgm:pt>
    <dgm:pt modelId="{9D86336C-EA1F-405C-A608-1F800E572282}">
      <dgm:prSet phldrT="[Text]" phldr="0"/>
      <dgm:spPr/>
      <dgm:t>
        <a:bodyPr/>
        <a:lstStyle/>
        <a:p>
          <a:pPr rtl="0"/>
          <a:r>
            <a:rPr lang="en-GB" sz="1100">
              <a:latin typeface="Calibri"/>
            </a:rPr>
            <a:t>Inspera Assessment (exams)</a:t>
          </a:r>
        </a:p>
      </dgm:t>
    </dgm:pt>
    <dgm:pt modelId="{2181D8CE-41D0-4E92-9E0F-C1D29EED1E76}" type="parTrans" cxnId="{2EFF136A-9759-442C-9FDA-5D139C651309}">
      <dgm:prSet/>
      <dgm:spPr/>
      <dgm:t>
        <a:bodyPr/>
        <a:lstStyle/>
        <a:p>
          <a:endParaRPr lang="en-GB"/>
        </a:p>
      </dgm:t>
    </dgm:pt>
    <dgm:pt modelId="{D23451AD-5654-4F12-A597-9F9061D491B3}" type="sibTrans" cxnId="{2EFF136A-9759-442C-9FDA-5D139C651309}">
      <dgm:prSet/>
      <dgm:spPr/>
      <dgm:t>
        <a:bodyPr/>
        <a:lstStyle/>
        <a:p>
          <a:endParaRPr lang="en-GB"/>
        </a:p>
      </dgm:t>
    </dgm:pt>
    <dgm:pt modelId="{AE8C0527-4AFD-4ED9-9981-A30A92C92194}">
      <dgm:prSet phldrT="[Text]" phldr="0"/>
      <dgm:spPr/>
      <dgm:t>
        <a:bodyPr/>
        <a:lstStyle/>
        <a:p>
          <a:pPr rtl="0"/>
          <a:r>
            <a:rPr lang="en-GB" sz="1500">
              <a:latin typeface="Calibri"/>
            </a:rPr>
            <a:t>Portfolios / Multi-stage </a:t>
          </a:r>
        </a:p>
      </dgm:t>
    </dgm:pt>
    <dgm:pt modelId="{E7096472-724C-4E6D-A411-503EE1950F6B}" type="parTrans" cxnId="{221E2217-1067-4F77-8431-126DB8B34FF9}">
      <dgm:prSet/>
      <dgm:spPr/>
      <dgm:t>
        <a:bodyPr/>
        <a:lstStyle/>
        <a:p>
          <a:endParaRPr lang="en-GB"/>
        </a:p>
      </dgm:t>
    </dgm:pt>
    <dgm:pt modelId="{7F44C484-46F5-4F20-B7CE-3B9510A5F029}" type="sibTrans" cxnId="{221E2217-1067-4F77-8431-126DB8B34FF9}">
      <dgm:prSet/>
      <dgm:spPr/>
      <dgm:t>
        <a:bodyPr/>
        <a:lstStyle/>
        <a:p>
          <a:endParaRPr lang="en-GB"/>
        </a:p>
      </dgm:t>
    </dgm:pt>
    <dgm:pt modelId="{AC1CC076-AEE8-4C44-A59A-9AC671E03F7E}">
      <dgm:prSet phldrT="[Text]" phldr="0"/>
      <dgm:spPr/>
      <dgm:t>
        <a:bodyPr/>
        <a:lstStyle/>
        <a:p>
          <a:pPr rtl="0"/>
          <a:r>
            <a:rPr lang="en-GB" sz="1100">
              <a:latin typeface="Calibri"/>
            </a:rPr>
            <a:t>Mahara</a:t>
          </a:r>
          <a:endParaRPr lang="en-GB" sz="1800">
            <a:latin typeface="Calibri"/>
          </a:endParaRPr>
        </a:p>
      </dgm:t>
    </dgm:pt>
    <dgm:pt modelId="{4C5B1E08-7671-4785-AB7B-3769FAF88C1D}" type="parTrans" cxnId="{B3A9872B-5ACE-4C80-8B47-3DE0B8454F43}">
      <dgm:prSet/>
      <dgm:spPr/>
      <dgm:t>
        <a:bodyPr/>
        <a:lstStyle/>
        <a:p>
          <a:endParaRPr lang="en-GB"/>
        </a:p>
      </dgm:t>
    </dgm:pt>
    <dgm:pt modelId="{CCC7C3DD-7EC0-4020-9977-1DAB1A9BF439}" type="sibTrans" cxnId="{B3A9872B-5ACE-4C80-8B47-3DE0B8454F43}">
      <dgm:prSet/>
      <dgm:spPr/>
      <dgm:t>
        <a:bodyPr/>
        <a:lstStyle/>
        <a:p>
          <a:endParaRPr lang="en-GB"/>
        </a:p>
      </dgm:t>
    </dgm:pt>
    <dgm:pt modelId="{3C0A8190-3946-4EC7-A49C-690F739F7A6C}">
      <dgm:prSet phldrT="[Text]" phldr="0"/>
      <dgm:spPr/>
      <dgm:t>
        <a:bodyPr/>
        <a:lstStyle/>
        <a:p>
          <a:r>
            <a:rPr lang="en-GB" sz="1500">
              <a:latin typeface="Calibri"/>
            </a:rPr>
            <a:t>Multimedia</a:t>
          </a:r>
        </a:p>
      </dgm:t>
    </dgm:pt>
    <dgm:pt modelId="{AC41BF71-0683-4E38-8C8F-D2E840268C47}" type="parTrans" cxnId="{7802D786-D8F2-4B1F-9D25-34FF83589076}">
      <dgm:prSet/>
      <dgm:spPr/>
      <dgm:t>
        <a:bodyPr/>
        <a:lstStyle/>
        <a:p>
          <a:endParaRPr lang="en-GB"/>
        </a:p>
      </dgm:t>
    </dgm:pt>
    <dgm:pt modelId="{0A1127B9-0C4F-413E-9C48-681773F51630}" type="sibTrans" cxnId="{7802D786-D8F2-4B1F-9D25-34FF83589076}">
      <dgm:prSet/>
      <dgm:spPr/>
      <dgm:t>
        <a:bodyPr/>
        <a:lstStyle/>
        <a:p>
          <a:endParaRPr lang="en-GB"/>
        </a:p>
      </dgm:t>
    </dgm:pt>
    <dgm:pt modelId="{C94F4CC0-936D-4E15-97A4-85B4604A32A5}">
      <dgm:prSet phldrT="[Text]" phldr="0"/>
      <dgm:spPr/>
      <dgm:t>
        <a:bodyPr/>
        <a:lstStyle/>
        <a:p>
          <a:pPr rtl="0"/>
          <a:r>
            <a:rPr lang="en-GB" sz="1100">
              <a:latin typeface="Calibri"/>
            </a:rPr>
            <a:t>Panopto</a:t>
          </a:r>
        </a:p>
      </dgm:t>
    </dgm:pt>
    <dgm:pt modelId="{465E294D-A6C3-43B6-8F8D-4E1133C0826E}" type="parTrans" cxnId="{697BFD7C-7A38-48A7-9441-15FBA982D58C}">
      <dgm:prSet/>
      <dgm:spPr/>
      <dgm:t>
        <a:bodyPr/>
        <a:lstStyle/>
        <a:p>
          <a:endParaRPr lang="en-GB"/>
        </a:p>
      </dgm:t>
    </dgm:pt>
    <dgm:pt modelId="{21F8F038-6760-4996-9845-67C6155B34F0}" type="sibTrans" cxnId="{697BFD7C-7A38-48A7-9441-15FBA982D58C}">
      <dgm:prSet/>
      <dgm:spPr/>
      <dgm:t>
        <a:bodyPr/>
        <a:lstStyle/>
        <a:p>
          <a:endParaRPr lang="en-GB"/>
        </a:p>
      </dgm:t>
    </dgm:pt>
    <dgm:pt modelId="{090C5B9B-FCA9-4368-85C0-8B5D30C1DE59}">
      <dgm:prSet phldrT="[Text]" phldr="0"/>
      <dgm:spPr/>
      <dgm:t>
        <a:bodyPr/>
        <a:lstStyle/>
        <a:p>
          <a:pPr rtl="0"/>
          <a:r>
            <a:rPr lang="en-GB" sz="1100">
              <a:latin typeface="Calibri"/>
            </a:rPr>
            <a:t>Moodle Assignment</a:t>
          </a:r>
        </a:p>
      </dgm:t>
    </dgm:pt>
    <dgm:pt modelId="{2603FFC3-36D3-42B1-82A2-155E36995E6A}" type="parTrans" cxnId="{B143EE6F-6F01-4D0D-848E-AB90AC784C77}">
      <dgm:prSet/>
      <dgm:spPr/>
      <dgm:t>
        <a:bodyPr/>
        <a:lstStyle/>
        <a:p>
          <a:endParaRPr lang="en-GB"/>
        </a:p>
      </dgm:t>
    </dgm:pt>
    <dgm:pt modelId="{CF0AE78A-1DCA-4B9D-9390-9B0C7FBF10B7}" type="sibTrans" cxnId="{B143EE6F-6F01-4D0D-848E-AB90AC784C77}">
      <dgm:prSet/>
      <dgm:spPr/>
      <dgm:t>
        <a:bodyPr/>
        <a:lstStyle/>
        <a:p>
          <a:endParaRPr lang="en-GB"/>
        </a:p>
      </dgm:t>
    </dgm:pt>
    <dgm:pt modelId="{87C37008-9646-4FD9-B819-6C7578F7E3F3}">
      <dgm:prSet phldrT="[Text]" phldr="0"/>
      <dgm:spPr/>
      <dgm:t>
        <a:bodyPr/>
        <a:lstStyle/>
        <a:p>
          <a:pPr rtl="0"/>
          <a:r>
            <a:rPr lang="en-GB" sz="1100">
              <a:latin typeface="Calibri"/>
            </a:rPr>
            <a:t>Feedback Fruits </a:t>
          </a:r>
          <a:br>
            <a:rPr lang="en-GB" sz="1100">
              <a:latin typeface="Calibri"/>
            </a:rPr>
          </a:br>
          <a:r>
            <a:rPr lang="en-GB" sz="1100">
              <a:latin typeface="Calibri"/>
            </a:rPr>
            <a:t>(E&amp;D only)</a:t>
          </a:r>
        </a:p>
      </dgm:t>
    </dgm:pt>
    <dgm:pt modelId="{F04702A5-53DB-4594-80FF-13A2FB63AAC7}" type="parTrans" cxnId="{301D3BFC-1AA0-4AD0-A04D-382AF34F1109}">
      <dgm:prSet/>
      <dgm:spPr/>
      <dgm:t>
        <a:bodyPr/>
        <a:lstStyle/>
        <a:p>
          <a:endParaRPr lang="en-GB"/>
        </a:p>
      </dgm:t>
    </dgm:pt>
    <dgm:pt modelId="{CA0A6ACF-6CE6-4CBE-AC35-462A3142CD7F}" type="sibTrans" cxnId="{301D3BFC-1AA0-4AD0-A04D-382AF34F1109}">
      <dgm:prSet/>
      <dgm:spPr/>
      <dgm:t>
        <a:bodyPr/>
        <a:lstStyle/>
        <a:p>
          <a:endParaRPr lang="en-GB"/>
        </a:p>
      </dgm:t>
    </dgm:pt>
    <dgm:pt modelId="{7C990D1B-F967-4E6F-A387-032507D024CD}">
      <dgm:prSet phldrT="[Text]" phldr="0"/>
      <dgm:spPr/>
      <dgm:t>
        <a:bodyPr/>
        <a:lstStyle/>
        <a:p>
          <a:pPr rtl="0"/>
          <a:r>
            <a:rPr lang="en-GB" sz="1100">
              <a:latin typeface="Calibri"/>
            </a:rPr>
            <a:t>Moodle Workshop</a:t>
          </a:r>
        </a:p>
      </dgm:t>
    </dgm:pt>
    <dgm:pt modelId="{ECFF4817-6FF6-429C-B0E6-28256C7A90C5}" type="parTrans" cxnId="{FE4BA325-F2C6-40F5-A5D4-C13610BA3F25}">
      <dgm:prSet/>
      <dgm:spPr/>
      <dgm:t>
        <a:bodyPr/>
        <a:lstStyle/>
        <a:p>
          <a:endParaRPr lang="en-GB"/>
        </a:p>
      </dgm:t>
    </dgm:pt>
    <dgm:pt modelId="{7E6AD851-1B4C-4D0B-A3B8-274C23933B5F}" type="sibTrans" cxnId="{FE4BA325-F2C6-40F5-A5D4-C13610BA3F25}">
      <dgm:prSet/>
      <dgm:spPr/>
      <dgm:t>
        <a:bodyPr/>
        <a:lstStyle/>
        <a:p>
          <a:endParaRPr lang="en-GB"/>
        </a:p>
      </dgm:t>
    </dgm:pt>
    <dgm:pt modelId="{D94B92B9-E5E1-405A-B9F9-FD37D2798AD3}">
      <dgm:prSet phldrT="[Text]" phldr="0"/>
      <dgm:spPr/>
      <dgm:t>
        <a:bodyPr/>
        <a:lstStyle/>
        <a:p>
          <a:pPr rtl="0"/>
          <a:r>
            <a:rPr lang="en-GB" sz="1100">
              <a:latin typeface="Calibri"/>
            </a:rPr>
            <a:t>Feedback Fruits (E&amp;D only)</a:t>
          </a:r>
        </a:p>
      </dgm:t>
    </dgm:pt>
    <dgm:pt modelId="{66A9E4AC-C3F9-417D-9B4E-DE43DB5D8D2E}" type="parTrans" cxnId="{75788272-7D11-4C2D-86CF-DA0EB177BD74}">
      <dgm:prSet/>
      <dgm:spPr/>
      <dgm:t>
        <a:bodyPr/>
        <a:lstStyle/>
        <a:p>
          <a:endParaRPr lang="en-GB"/>
        </a:p>
      </dgm:t>
    </dgm:pt>
    <dgm:pt modelId="{37873855-2DB6-48B3-B5B9-190D3FD34D05}" type="sibTrans" cxnId="{75788272-7D11-4C2D-86CF-DA0EB177BD74}">
      <dgm:prSet/>
      <dgm:spPr/>
      <dgm:t>
        <a:bodyPr/>
        <a:lstStyle/>
        <a:p>
          <a:endParaRPr lang="en-GB"/>
        </a:p>
      </dgm:t>
    </dgm:pt>
    <dgm:pt modelId="{6E86E33E-681D-453C-AD1C-4C710046C92E}">
      <dgm:prSet phldrT="[Text]" phldr="0"/>
      <dgm:spPr/>
      <dgm:t>
        <a:bodyPr/>
        <a:lstStyle/>
        <a:p>
          <a:r>
            <a:rPr lang="en-GB" sz="1500">
              <a:latin typeface="Calibri"/>
            </a:rPr>
            <a:t>Support</a:t>
          </a:r>
        </a:p>
      </dgm:t>
    </dgm:pt>
    <dgm:pt modelId="{05A29425-60FE-4820-A9F9-0AA2795D60C3}" type="parTrans" cxnId="{93A0124E-C97F-4982-8757-DFBBF82CC430}">
      <dgm:prSet/>
      <dgm:spPr/>
      <dgm:t>
        <a:bodyPr/>
        <a:lstStyle/>
        <a:p>
          <a:endParaRPr lang="en-GB"/>
        </a:p>
      </dgm:t>
    </dgm:pt>
    <dgm:pt modelId="{102BAD09-2D0D-43A2-A955-450659353D4A}" type="sibTrans" cxnId="{93A0124E-C97F-4982-8757-DFBBF82CC430}">
      <dgm:prSet/>
      <dgm:spPr/>
      <dgm:t>
        <a:bodyPr/>
        <a:lstStyle/>
        <a:p>
          <a:endParaRPr lang="en-GB"/>
        </a:p>
      </dgm:t>
    </dgm:pt>
    <dgm:pt modelId="{C3B8B515-4C48-4504-97AB-BD6F6354A6D0}">
      <dgm:prSet phldrT="[Text]" phldr="0"/>
      <dgm:spPr/>
      <dgm:t>
        <a:bodyPr/>
        <a:lstStyle/>
        <a:p>
          <a:pPr rtl="0"/>
          <a:r>
            <a:rPr lang="en-GB" sz="1100">
              <a:latin typeface="Calibri"/>
            </a:rPr>
            <a:t>Moodle in general</a:t>
          </a:r>
          <a:endParaRPr lang="en-GB"/>
        </a:p>
      </dgm:t>
    </dgm:pt>
    <dgm:pt modelId="{F75732A2-B8D5-4FE9-A7F3-42C021B5A369}" type="parTrans" cxnId="{5EA68578-C9EA-40B8-B726-BFBDD693063D}">
      <dgm:prSet/>
      <dgm:spPr/>
      <dgm:t>
        <a:bodyPr/>
        <a:lstStyle/>
        <a:p>
          <a:endParaRPr lang="en-GB"/>
        </a:p>
      </dgm:t>
    </dgm:pt>
    <dgm:pt modelId="{B0AA46CD-56C9-4112-8425-4FE4682293DC}" type="sibTrans" cxnId="{5EA68578-C9EA-40B8-B726-BFBDD693063D}">
      <dgm:prSet/>
      <dgm:spPr/>
      <dgm:t>
        <a:bodyPr/>
        <a:lstStyle/>
        <a:p>
          <a:endParaRPr lang="en-GB"/>
        </a:p>
      </dgm:t>
    </dgm:pt>
    <dgm:pt modelId="{4E3CC586-74DC-4ECA-8059-3886B91E715C}">
      <dgm:prSet phldrT="[Text]" phldr="0"/>
      <dgm:spPr/>
      <dgm:t>
        <a:bodyPr/>
        <a:lstStyle/>
        <a:p>
          <a:pPr rtl="0"/>
          <a:r>
            <a:rPr lang="en-GB" sz="1100">
              <a:latin typeface="Calibri"/>
            </a:rPr>
            <a:t>Moodle Forums</a:t>
          </a:r>
        </a:p>
      </dgm:t>
    </dgm:pt>
    <dgm:pt modelId="{0C57EF41-7E25-412B-8775-921484128201}" type="parTrans" cxnId="{67A374AF-34A1-400D-8007-E595920B7BF2}">
      <dgm:prSet/>
      <dgm:spPr/>
      <dgm:t>
        <a:bodyPr/>
        <a:lstStyle/>
        <a:p>
          <a:endParaRPr lang="en-GB"/>
        </a:p>
      </dgm:t>
    </dgm:pt>
    <dgm:pt modelId="{5D84D0F5-BDF9-4A5A-91CD-0302AD4DA37A}" type="sibTrans" cxnId="{67A374AF-34A1-400D-8007-E595920B7BF2}">
      <dgm:prSet/>
      <dgm:spPr/>
      <dgm:t>
        <a:bodyPr/>
        <a:lstStyle/>
        <a:p>
          <a:endParaRPr lang="en-GB"/>
        </a:p>
      </dgm:t>
    </dgm:pt>
    <dgm:pt modelId="{F15C4F54-F827-40E9-A675-47B8874B06AC}">
      <dgm:prSet phldrT="[Text]" phldr="0"/>
      <dgm:spPr/>
      <dgm:t>
        <a:bodyPr/>
        <a:lstStyle/>
        <a:p>
          <a:pPr rtl="0"/>
          <a:r>
            <a:rPr lang="en-GB" sz="1100">
              <a:latin typeface="Calibri"/>
            </a:rPr>
            <a:t>Inspera Originality (similarity detection)</a:t>
          </a:r>
          <a:endParaRPr lang="en-GB" sz="1100"/>
        </a:p>
      </dgm:t>
    </dgm:pt>
    <dgm:pt modelId="{9D8895C4-C2C2-49AA-93BC-A0513B51D495}" type="parTrans" cxnId="{1718623E-A172-4163-8505-14DCABB28115}">
      <dgm:prSet/>
      <dgm:spPr/>
      <dgm:t>
        <a:bodyPr/>
        <a:lstStyle/>
        <a:p>
          <a:endParaRPr lang="en-GB"/>
        </a:p>
      </dgm:t>
    </dgm:pt>
    <dgm:pt modelId="{9C4DC2D8-88D7-41C9-BF16-2737EB44C077}" type="sibTrans" cxnId="{1718623E-A172-4163-8505-14DCABB28115}">
      <dgm:prSet/>
      <dgm:spPr/>
      <dgm:t>
        <a:bodyPr/>
        <a:lstStyle/>
        <a:p>
          <a:endParaRPr lang="en-GB"/>
        </a:p>
      </dgm:t>
    </dgm:pt>
    <dgm:pt modelId="{58F55C4C-C0A9-485A-AB92-7F69E47864F0}">
      <dgm:prSet phldrT="[Text]" phldr="0"/>
      <dgm:spPr/>
      <dgm:t>
        <a:bodyPr/>
        <a:lstStyle/>
        <a:p>
          <a:pPr rtl="0"/>
          <a:r>
            <a:rPr lang="en-GB" sz="1100">
              <a:latin typeface="Calibri"/>
            </a:rPr>
            <a:t>Feedback Centre</a:t>
          </a:r>
        </a:p>
      </dgm:t>
    </dgm:pt>
    <dgm:pt modelId="{541CF5BA-D462-45E4-BEA8-797B82E55AC6}" type="parTrans" cxnId="{D6CC56CD-A472-4D66-8F5D-A60A633AB103}">
      <dgm:prSet/>
      <dgm:spPr/>
      <dgm:t>
        <a:bodyPr/>
        <a:lstStyle/>
        <a:p>
          <a:endParaRPr lang="en-GB"/>
        </a:p>
      </dgm:t>
    </dgm:pt>
    <dgm:pt modelId="{4EB800DC-0EC5-4DE7-AD0D-21418C172471}" type="sibTrans" cxnId="{D6CC56CD-A472-4D66-8F5D-A60A633AB103}">
      <dgm:prSet/>
      <dgm:spPr/>
      <dgm:t>
        <a:bodyPr/>
        <a:lstStyle/>
        <a:p>
          <a:endParaRPr lang="en-GB"/>
        </a:p>
      </dgm:t>
    </dgm:pt>
    <dgm:pt modelId="{DD67B7DB-0189-487B-B5DD-A20C912C6246}" type="pres">
      <dgm:prSet presAssocID="{706DDBC4-0D6A-473F-AAD3-8804AFB193F6}" presName="theList" presStyleCnt="0">
        <dgm:presLayoutVars>
          <dgm:dir/>
          <dgm:animLvl val="lvl"/>
          <dgm:resizeHandles val="exact"/>
        </dgm:presLayoutVars>
      </dgm:prSet>
      <dgm:spPr/>
    </dgm:pt>
    <dgm:pt modelId="{CC10CF21-8B51-4693-A76B-626AB5799B25}" type="pres">
      <dgm:prSet presAssocID="{2E021FD2-DC7C-4189-BB32-1A755D219151}" presName="compNode" presStyleCnt="0"/>
      <dgm:spPr/>
    </dgm:pt>
    <dgm:pt modelId="{A000593B-E9E1-4B35-A025-65D7593AA319}" type="pres">
      <dgm:prSet presAssocID="{2E021FD2-DC7C-4189-BB32-1A755D219151}" presName="aNode" presStyleLbl="bgShp" presStyleIdx="0" presStyleCnt="5"/>
      <dgm:spPr/>
    </dgm:pt>
    <dgm:pt modelId="{FE9B00D8-A98C-480E-8357-843249F1FF24}" type="pres">
      <dgm:prSet presAssocID="{2E021FD2-DC7C-4189-BB32-1A755D219151}" presName="textNode" presStyleLbl="bgShp" presStyleIdx="0" presStyleCnt="5"/>
      <dgm:spPr/>
    </dgm:pt>
    <dgm:pt modelId="{822A5AD8-81A8-419A-B369-E13DA2A2B753}" type="pres">
      <dgm:prSet presAssocID="{2E021FD2-DC7C-4189-BB32-1A755D219151}" presName="compChildNode" presStyleCnt="0"/>
      <dgm:spPr/>
    </dgm:pt>
    <dgm:pt modelId="{E1618D30-9698-4FEF-A07A-3A5C56622590}" type="pres">
      <dgm:prSet presAssocID="{2E021FD2-DC7C-4189-BB32-1A755D219151}" presName="theInnerList" presStyleCnt="0"/>
      <dgm:spPr/>
    </dgm:pt>
    <dgm:pt modelId="{BF97259E-DB74-4FEE-BE03-5211E9DF536C}" type="pres">
      <dgm:prSet presAssocID="{050A4A53-B6E0-4E61-B439-F787900ED4F2}" presName="childNode" presStyleLbl="node1" presStyleIdx="0" presStyleCnt="16">
        <dgm:presLayoutVars>
          <dgm:bulletEnabled val="1"/>
        </dgm:presLayoutVars>
      </dgm:prSet>
      <dgm:spPr/>
    </dgm:pt>
    <dgm:pt modelId="{F56928F7-310C-4762-9DE5-0972E5FD8406}" type="pres">
      <dgm:prSet presAssocID="{050A4A53-B6E0-4E61-B439-F787900ED4F2}" presName="aSpace2" presStyleCnt="0"/>
      <dgm:spPr/>
    </dgm:pt>
    <dgm:pt modelId="{1FF193B1-80B3-496D-ABC1-E6C0BF098384}" type="pres">
      <dgm:prSet presAssocID="{46627169-CD33-4490-AF3C-B5F9DBF81423}" presName="childNode" presStyleLbl="node1" presStyleIdx="1" presStyleCnt="16">
        <dgm:presLayoutVars>
          <dgm:bulletEnabled val="1"/>
        </dgm:presLayoutVars>
      </dgm:prSet>
      <dgm:spPr/>
    </dgm:pt>
    <dgm:pt modelId="{10533027-C7FE-4BF3-AABE-06F0D410D330}" type="pres">
      <dgm:prSet presAssocID="{46627169-CD33-4490-AF3C-B5F9DBF81423}" presName="aSpace2" presStyleCnt="0"/>
      <dgm:spPr/>
    </dgm:pt>
    <dgm:pt modelId="{F695DB4B-EB60-4069-BCD0-30F20DEB0003}" type="pres">
      <dgm:prSet presAssocID="{87C37008-9646-4FD9-B819-6C7578F7E3F3}" presName="childNode" presStyleLbl="node1" presStyleIdx="2" presStyleCnt="16">
        <dgm:presLayoutVars>
          <dgm:bulletEnabled val="1"/>
        </dgm:presLayoutVars>
      </dgm:prSet>
      <dgm:spPr/>
    </dgm:pt>
    <dgm:pt modelId="{267CBA96-1E4C-4EC8-9710-BF1F70E487B0}" type="pres">
      <dgm:prSet presAssocID="{87C37008-9646-4FD9-B819-6C7578F7E3F3}" presName="aSpace2" presStyleCnt="0"/>
      <dgm:spPr/>
    </dgm:pt>
    <dgm:pt modelId="{FC6FBD24-0DF4-443C-A141-F5879C9244C3}" type="pres">
      <dgm:prSet presAssocID="{4DD82A69-D9D2-4236-BA93-9C0BC147E4E9}" presName="childNode" presStyleLbl="node1" presStyleIdx="3" presStyleCnt="16">
        <dgm:presLayoutVars>
          <dgm:bulletEnabled val="1"/>
        </dgm:presLayoutVars>
      </dgm:prSet>
      <dgm:spPr/>
    </dgm:pt>
    <dgm:pt modelId="{A7017351-24F9-495B-AEBA-3EBE7B5FE562}" type="pres">
      <dgm:prSet presAssocID="{2E021FD2-DC7C-4189-BB32-1A755D219151}" presName="aSpace" presStyleCnt="0"/>
      <dgm:spPr/>
    </dgm:pt>
    <dgm:pt modelId="{B5B9E3A8-AC39-4A63-81D5-7E8306702F2E}" type="pres">
      <dgm:prSet presAssocID="{0DA63972-1C6D-413C-A837-5087492FE5F2}" presName="compNode" presStyleCnt="0"/>
      <dgm:spPr/>
    </dgm:pt>
    <dgm:pt modelId="{3A3FB771-994A-4067-A63B-43F78E059E25}" type="pres">
      <dgm:prSet presAssocID="{0DA63972-1C6D-413C-A837-5087492FE5F2}" presName="aNode" presStyleLbl="bgShp" presStyleIdx="1" presStyleCnt="5"/>
      <dgm:spPr/>
    </dgm:pt>
    <dgm:pt modelId="{B6F8B7A4-6448-42D9-AC9E-47DD3F1E6896}" type="pres">
      <dgm:prSet presAssocID="{0DA63972-1C6D-413C-A837-5087492FE5F2}" presName="textNode" presStyleLbl="bgShp" presStyleIdx="1" presStyleCnt="5"/>
      <dgm:spPr/>
    </dgm:pt>
    <dgm:pt modelId="{B2FD4198-FB7B-4D5F-AD50-F11F561067A3}" type="pres">
      <dgm:prSet presAssocID="{0DA63972-1C6D-413C-A837-5087492FE5F2}" presName="compChildNode" presStyleCnt="0"/>
      <dgm:spPr/>
    </dgm:pt>
    <dgm:pt modelId="{5EA1A29E-C52F-4CC4-895F-E79931248F2B}" type="pres">
      <dgm:prSet presAssocID="{0DA63972-1C6D-413C-A837-5087492FE5F2}" presName="theInnerList" presStyleCnt="0"/>
      <dgm:spPr/>
    </dgm:pt>
    <dgm:pt modelId="{69EF66F6-8164-4E48-A979-EB86F6AE5DFB}" type="pres">
      <dgm:prSet presAssocID="{9B003AFD-01A6-42B0-BA64-8E1A1228CDE5}" presName="childNode" presStyleLbl="node1" presStyleIdx="4" presStyleCnt="16">
        <dgm:presLayoutVars>
          <dgm:bulletEnabled val="1"/>
        </dgm:presLayoutVars>
      </dgm:prSet>
      <dgm:spPr/>
    </dgm:pt>
    <dgm:pt modelId="{3169402E-DD29-4C1F-AA80-9E08990ED35B}" type="pres">
      <dgm:prSet presAssocID="{9B003AFD-01A6-42B0-BA64-8E1A1228CDE5}" presName="aSpace2" presStyleCnt="0"/>
      <dgm:spPr/>
    </dgm:pt>
    <dgm:pt modelId="{0B125CEB-1B72-4C65-9E45-39CBB74429C3}" type="pres">
      <dgm:prSet presAssocID="{26997C36-B37C-41AF-92AC-104818CD7EBE}" presName="childNode" presStyleLbl="node1" presStyleIdx="5" presStyleCnt="16">
        <dgm:presLayoutVars>
          <dgm:bulletEnabled val="1"/>
        </dgm:presLayoutVars>
      </dgm:prSet>
      <dgm:spPr/>
    </dgm:pt>
    <dgm:pt modelId="{1260CAE6-73AC-4EFC-BF6C-B527D18952B0}" type="pres">
      <dgm:prSet presAssocID="{26997C36-B37C-41AF-92AC-104818CD7EBE}" presName="aSpace2" presStyleCnt="0"/>
      <dgm:spPr/>
    </dgm:pt>
    <dgm:pt modelId="{022F8F4B-75E0-4B0D-A2EA-A5FDD7CEC3DC}" type="pres">
      <dgm:prSet presAssocID="{9D86336C-EA1F-405C-A608-1F800E572282}" presName="childNode" presStyleLbl="node1" presStyleIdx="6" presStyleCnt="16">
        <dgm:presLayoutVars>
          <dgm:bulletEnabled val="1"/>
        </dgm:presLayoutVars>
      </dgm:prSet>
      <dgm:spPr/>
    </dgm:pt>
    <dgm:pt modelId="{797E9A40-748D-4094-A3A2-987B1DBA2473}" type="pres">
      <dgm:prSet presAssocID="{0DA63972-1C6D-413C-A837-5087492FE5F2}" presName="aSpace" presStyleCnt="0"/>
      <dgm:spPr/>
    </dgm:pt>
    <dgm:pt modelId="{2C1C9D9D-D54C-4485-AD88-1C49EF10ECDB}" type="pres">
      <dgm:prSet presAssocID="{AE8C0527-4AFD-4ED9-9981-A30A92C92194}" presName="compNode" presStyleCnt="0"/>
      <dgm:spPr/>
    </dgm:pt>
    <dgm:pt modelId="{3EC529F6-6748-4F0B-A3CA-58D7DB6570C0}" type="pres">
      <dgm:prSet presAssocID="{AE8C0527-4AFD-4ED9-9981-A30A92C92194}" presName="aNode" presStyleLbl="bgShp" presStyleIdx="2" presStyleCnt="5"/>
      <dgm:spPr/>
    </dgm:pt>
    <dgm:pt modelId="{C6B3AF6B-9FD6-4A41-A504-88CB6872A100}" type="pres">
      <dgm:prSet presAssocID="{AE8C0527-4AFD-4ED9-9981-A30A92C92194}" presName="textNode" presStyleLbl="bgShp" presStyleIdx="2" presStyleCnt="5"/>
      <dgm:spPr/>
    </dgm:pt>
    <dgm:pt modelId="{7BD0FD02-4A10-4265-AB21-D2ABA13DC9AC}" type="pres">
      <dgm:prSet presAssocID="{AE8C0527-4AFD-4ED9-9981-A30A92C92194}" presName="compChildNode" presStyleCnt="0"/>
      <dgm:spPr/>
    </dgm:pt>
    <dgm:pt modelId="{AF9D6045-E2C9-447C-98C4-C56F0C08A2DA}" type="pres">
      <dgm:prSet presAssocID="{AE8C0527-4AFD-4ED9-9981-A30A92C92194}" presName="theInnerList" presStyleCnt="0"/>
      <dgm:spPr/>
    </dgm:pt>
    <dgm:pt modelId="{32E3D1A1-33F1-4E23-8F06-182B22DEA305}" type="pres">
      <dgm:prSet presAssocID="{AC1CC076-AEE8-4C44-A59A-9AC671E03F7E}" presName="childNode" presStyleLbl="node1" presStyleIdx="7" presStyleCnt="16">
        <dgm:presLayoutVars>
          <dgm:bulletEnabled val="1"/>
        </dgm:presLayoutVars>
      </dgm:prSet>
      <dgm:spPr/>
    </dgm:pt>
    <dgm:pt modelId="{C48A0768-B5C5-4A3C-9485-E3DD4DAB9A8A}" type="pres">
      <dgm:prSet presAssocID="{AC1CC076-AEE8-4C44-A59A-9AC671E03F7E}" presName="aSpace2" presStyleCnt="0"/>
      <dgm:spPr/>
    </dgm:pt>
    <dgm:pt modelId="{1C016085-052D-4145-8CF8-5122C9A4CFDA}" type="pres">
      <dgm:prSet presAssocID="{7C990D1B-F967-4E6F-A387-032507D024CD}" presName="childNode" presStyleLbl="node1" presStyleIdx="8" presStyleCnt="16">
        <dgm:presLayoutVars>
          <dgm:bulletEnabled val="1"/>
        </dgm:presLayoutVars>
      </dgm:prSet>
      <dgm:spPr/>
    </dgm:pt>
    <dgm:pt modelId="{13B441E2-B9F6-4371-A92C-3AE2CD77A904}" type="pres">
      <dgm:prSet presAssocID="{7C990D1B-F967-4E6F-A387-032507D024CD}" presName="aSpace2" presStyleCnt="0"/>
      <dgm:spPr/>
    </dgm:pt>
    <dgm:pt modelId="{0EC00C33-1EAE-49D9-9362-79B0674F1AA4}" type="pres">
      <dgm:prSet presAssocID="{D94B92B9-E5E1-405A-B9F9-FD37D2798AD3}" presName="childNode" presStyleLbl="node1" presStyleIdx="9" presStyleCnt="16">
        <dgm:presLayoutVars>
          <dgm:bulletEnabled val="1"/>
        </dgm:presLayoutVars>
      </dgm:prSet>
      <dgm:spPr/>
    </dgm:pt>
    <dgm:pt modelId="{181D2322-57F9-46B1-AD7C-F975F96B4A5E}" type="pres">
      <dgm:prSet presAssocID="{AE8C0527-4AFD-4ED9-9981-A30A92C92194}" presName="aSpace" presStyleCnt="0"/>
      <dgm:spPr/>
    </dgm:pt>
    <dgm:pt modelId="{1BB7831B-D3CD-449E-83B6-A84C5C526CFB}" type="pres">
      <dgm:prSet presAssocID="{3C0A8190-3946-4EC7-A49C-690F739F7A6C}" presName="compNode" presStyleCnt="0"/>
      <dgm:spPr/>
    </dgm:pt>
    <dgm:pt modelId="{9D4D0E61-56FD-4CD4-987E-372A28328A32}" type="pres">
      <dgm:prSet presAssocID="{3C0A8190-3946-4EC7-A49C-690F739F7A6C}" presName="aNode" presStyleLbl="bgShp" presStyleIdx="3" presStyleCnt="5"/>
      <dgm:spPr/>
    </dgm:pt>
    <dgm:pt modelId="{A61B5250-75E2-4207-87D9-D49F9DD854C3}" type="pres">
      <dgm:prSet presAssocID="{3C0A8190-3946-4EC7-A49C-690F739F7A6C}" presName="textNode" presStyleLbl="bgShp" presStyleIdx="3" presStyleCnt="5"/>
      <dgm:spPr/>
    </dgm:pt>
    <dgm:pt modelId="{156B48E3-3A97-41C0-A007-CA63021D0720}" type="pres">
      <dgm:prSet presAssocID="{3C0A8190-3946-4EC7-A49C-690F739F7A6C}" presName="compChildNode" presStyleCnt="0"/>
      <dgm:spPr/>
    </dgm:pt>
    <dgm:pt modelId="{AC7570EC-1E11-4C6E-8646-27420E5E2725}" type="pres">
      <dgm:prSet presAssocID="{3C0A8190-3946-4EC7-A49C-690F739F7A6C}" presName="theInnerList" presStyleCnt="0"/>
      <dgm:spPr/>
    </dgm:pt>
    <dgm:pt modelId="{ED75592A-9EEA-462E-8F57-52476E830BAE}" type="pres">
      <dgm:prSet presAssocID="{C94F4CC0-936D-4E15-97A4-85B4604A32A5}" presName="childNode" presStyleLbl="node1" presStyleIdx="10" presStyleCnt="16">
        <dgm:presLayoutVars>
          <dgm:bulletEnabled val="1"/>
        </dgm:presLayoutVars>
      </dgm:prSet>
      <dgm:spPr/>
    </dgm:pt>
    <dgm:pt modelId="{22490048-628B-4BC3-922D-46BF9F8DD96A}" type="pres">
      <dgm:prSet presAssocID="{C94F4CC0-936D-4E15-97A4-85B4604A32A5}" presName="aSpace2" presStyleCnt="0"/>
      <dgm:spPr/>
    </dgm:pt>
    <dgm:pt modelId="{999B8327-A422-4262-A0B4-4360BFCCC35C}" type="pres">
      <dgm:prSet presAssocID="{090C5B9B-FCA9-4368-85C0-8B5D30C1DE59}" presName="childNode" presStyleLbl="node1" presStyleIdx="11" presStyleCnt="16">
        <dgm:presLayoutVars>
          <dgm:bulletEnabled val="1"/>
        </dgm:presLayoutVars>
      </dgm:prSet>
      <dgm:spPr/>
    </dgm:pt>
    <dgm:pt modelId="{034EB9C7-1F66-44B8-B520-23A3FB6842D3}" type="pres">
      <dgm:prSet presAssocID="{3C0A8190-3946-4EC7-A49C-690F739F7A6C}" presName="aSpace" presStyleCnt="0"/>
      <dgm:spPr/>
    </dgm:pt>
    <dgm:pt modelId="{66D7BE69-6456-45BC-8693-9CBAC4112547}" type="pres">
      <dgm:prSet presAssocID="{6E86E33E-681D-453C-AD1C-4C710046C92E}" presName="compNode" presStyleCnt="0"/>
      <dgm:spPr/>
    </dgm:pt>
    <dgm:pt modelId="{C1754684-7973-455C-90C3-FA23AA513998}" type="pres">
      <dgm:prSet presAssocID="{6E86E33E-681D-453C-AD1C-4C710046C92E}" presName="aNode" presStyleLbl="bgShp" presStyleIdx="4" presStyleCnt="5"/>
      <dgm:spPr/>
    </dgm:pt>
    <dgm:pt modelId="{996BD4CF-7023-4F8F-9639-4F660613FC73}" type="pres">
      <dgm:prSet presAssocID="{6E86E33E-681D-453C-AD1C-4C710046C92E}" presName="textNode" presStyleLbl="bgShp" presStyleIdx="4" presStyleCnt="5"/>
      <dgm:spPr/>
    </dgm:pt>
    <dgm:pt modelId="{815BC14E-2D11-4CA5-A1AC-1387A4BAD8A5}" type="pres">
      <dgm:prSet presAssocID="{6E86E33E-681D-453C-AD1C-4C710046C92E}" presName="compChildNode" presStyleCnt="0"/>
      <dgm:spPr/>
    </dgm:pt>
    <dgm:pt modelId="{1D9EB764-030A-4845-BB0D-4E04CAC5105B}" type="pres">
      <dgm:prSet presAssocID="{6E86E33E-681D-453C-AD1C-4C710046C92E}" presName="theInnerList" presStyleCnt="0"/>
      <dgm:spPr/>
    </dgm:pt>
    <dgm:pt modelId="{F3CB7297-4813-43AC-8DD8-47C0114BDBB2}" type="pres">
      <dgm:prSet presAssocID="{C3B8B515-4C48-4504-97AB-BD6F6354A6D0}" presName="childNode" presStyleLbl="node1" presStyleIdx="12" presStyleCnt="16">
        <dgm:presLayoutVars>
          <dgm:bulletEnabled val="1"/>
        </dgm:presLayoutVars>
      </dgm:prSet>
      <dgm:spPr/>
    </dgm:pt>
    <dgm:pt modelId="{DE8D0C0F-17E4-49F6-9B14-A22136AF5EF7}" type="pres">
      <dgm:prSet presAssocID="{C3B8B515-4C48-4504-97AB-BD6F6354A6D0}" presName="aSpace2" presStyleCnt="0"/>
      <dgm:spPr/>
    </dgm:pt>
    <dgm:pt modelId="{6558272F-4E82-447F-B434-7DC0273BB10B}" type="pres">
      <dgm:prSet presAssocID="{4E3CC586-74DC-4ECA-8059-3886B91E715C}" presName="childNode" presStyleLbl="node1" presStyleIdx="13" presStyleCnt="16">
        <dgm:presLayoutVars>
          <dgm:bulletEnabled val="1"/>
        </dgm:presLayoutVars>
      </dgm:prSet>
      <dgm:spPr/>
    </dgm:pt>
    <dgm:pt modelId="{52DF84BD-31E0-4F91-B159-73309DDE0B6B}" type="pres">
      <dgm:prSet presAssocID="{4E3CC586-74DC-4ECA-8059-3886B91E715C}" presName="aSpace2" presStyleCnt="0"/>
      <dgm:spPr/>
    </dgm:pt>
    <dgm:pt modelId="{7C00A319-CAB3-451F-9291-434C2720862B}" type="pres">
      <dgm:prSet presAssocID="{58F55C4C-C0A9-485A-AB92-7F69E47864F0}" presName="childNode" presStyleLbl="node1" presStyleIdx="14" presStyleCnt="16">
        <dgm:presLayoutVars>
          <dgm:bulletEnabled val="1"/>
        </dgm:presLayoutVars>
      </dgm:prSet>
      <dgm:spPr/>
    </dgm:pt>
    <dgm:pt modelId="{20BCE832-6BAE-45BF-BF1F-61088B2E6CA4}" type="pres">
      <dgm:prSet presAssocID="{58F55C4C-C0A9-485A-AB92-7F69E47864F0}" presName="aSpace2" presStyleCnt="0"/>
      <dgm:spPr/>
    </dgm:pt>
    <dgm:pt modelId="{BA74F843-B978-42BC-8FD0-B51A7091CFEF}" type="pres">
      <dgm:prSet presAssocID="{F15C4F54-F827-40E9-A675-47B8874B06AC}" presName="childNode" presStyleLbl="node1" presStyleIdx="15" presStyleCnt="16">
        <dgm:presLayoutVars>
          <dgm:bulletEnabled val="1"/>
        </dgm:presLayoutVars>
      </dgm:prSet>
      <dgm:spPr/>
    </dgm:pt>
  </dgm:ptLst>
  <dgm:cxnLst>
    <dgm:cxn modelId="{C42FC704-45C3-4AAA-9B8B-A70EC250A923}" type="presOf" srcId="{2E021FD2-DC7C-4189-BB32-1A755D219151}" destId="{FE9B00D8-A98C-480E-8357-843249F1FF24}" srcOrd="1" destOrd="0" presId="urn:microsoft.com/office/officeart/2005/8/layout/lProcess2"/>
    <dgm:cxn modelId="{C14EC609-7DA4-4F88-B948-E642CCD2647D}" srcId="{2E021FD2-DC7C-4189-BB32-1A755D219151}" destId="{050A4A53-B6E0-4E61-B439-F787900ED4F2}" srcOrd="0" destOrd="0" parTransId="{54B640D6-2C2C-4A13-B9F4-8F6A5427B35C}" sibTransId="{7DC60771-6BDD-4D53-827C-1CA692125C9B}"/>
    <dgm:cxn modelId="{D1143410-DFCE-4F5A-8348-A494CE513AD6}" type="presOf" srcId="{0DA63972-1C6D-413C-A837-5087492FE5F2}" destId="{B6F8B7A4-6448-42D9-AC9E-47DD3F1E6896}" srcOrd="1" destOrd="0" presId="urn:microsoft.com/office/officeart/2005/8/layout/lProcess2"/>
    <dgm:cxn modelId="{B5D3DF13-41C3-4E33-AB2D-6C2E87000986}" srcId="{0DA63972-1C6D-413C-A837-5087492FE5F2}" destId="{26997C36-B37C-41AF-92AC-104818CD7EBE}" srcOrd="1" destOrd="0" parTransId="{43A1E8AC-BA55-4E85-9FD5-BF68CF7F0880}" sibTransId="{B93843E4-3DAE-47DC-B1B5-CFDE569523BF}"/>
    <dgm:cxn modelId="{221E2217-1067-4F77-8431-126DB8B34FF9}" srcId="{706DDBC4-0D6A-473F-AAD3-8804AFB193F6}" destId="{AE8C0527-4AFD-4ED9-9981-A30A92C92194}" srcOrd="2" destOrd="0" parTransId="{E7096472-724C-4E6D-A411-503EE1950F6B}" sibTransId="{7F44C484-46F5-4F20-B7CE-3B9510A5F029}"/>
    <dgm:cxn modelId="{FE4BA325-F2C6-40F5-A5D4-C13610BA3F25}" srcId="{AE8C0527-4AFD-4ED9-9981-A30A92C92194}" destId="{7C990D1B-F967-4E6F-A387-032507D024CD}" srcOrd="1" destOrd="0" parTransId="{ECFF4817-6FF6-429C-B0E6-28256C7A90C5}" sibTransId="{7E6AD851-1B4C-4D0B-A3B8-274C23933B5F}"/>
    <dgm:cxn modelId="{B3A9872B-5ACE-4C80-8B47-3DE0B8454F43}" srcId="{AE8C0527-4AFD-4ED9-9981-A30A92C92194}" destId="{AC1CC076-AEE8-4C44-A59A-9AC671E03F7E}" srcOrd="0" destOrd="0" parTransId="{4C5B1E08-7671-4785-AB7B-3769FAF88C1D}" sibTransId="{CCC7C3DD-7EC0-4020-9977-1DAB1A9BF439}"/>
    <dgm:cxn modelId="{9C55073B-8CAB-4460-BD6B-59C869296157}" type="presOf" srcId="{9B003AFD-01A6-42B0-BA64-8E1A1228CDE5}" destId="{69EF66F6-8164-4E48-A979-EB86F6AE5DFB}" srcOrd="0" destOrd="0" presId="urn:microsoft.com/office/officeart/2005/8/layout/lProcess2"/>
    <dgm:cxn modelId="{19DEC83D-4E47-4589-AB61-5AB44F95E402}" type="presOf" srcId="{0DA63972-1C6D-413C-A837-5087492FE5F2}" destId="{3A3FB771-994A-4067-A63B-43F78E059E25}" srcOrd="0" destOrd="0" presId="urn:microsoft.com/office/officeart/2005/8/layout/lProcess2"/>
    <dgm:cxn modelId="{1718623E-A172-4163-8505-14DCABB28115}" srcId="{6E86E33E-681D-453C-AD1C-4C710046C92E}" destId="{F15C4F54-F827-40E9-A675-47B8874B06AC}" srcOrd="3" destOrd="0" parTransId="{9D8895C4-C2C2-49AA-93BC-A0513B51D495}" sibTransId="{9C4DC2D8-88D7-41C9-BF16-2737EB44C077}"/>
    <dgm:cxn modelId="{E055E55C-599A-48D0-BBC2-D15494321614}" type="presOf" srcId="{7C990D1B-F967-4E6F-A387-032507D024CD}" destId="{1C016085-052D-4145-8CF8-5122C9A4CFDA}" srcOrd="0" destOrd="0" presId="urn:microsoft.com/office/officeart/2005/8/layout/lProcess2"/>
    <dgm:cxn modelId="{B994E45F-79D2-4EDF-AB6C-80C194875D75}" type="presOf" srcId="{C3B8B515-4C48-4504-97AB-BD6F6354A6D0}" destId="{F3CB7297-4813-43AC-8DD8-47C0114BDBB2}" srcOrd="0" destOrd="0" presId="urn:microsoft.com/office/officeart/2005/8/layout/lProcess2"/>
    <dgm:cxn modelId="{BF966B66-05AB-4C59-B0C3-E5693234834D}" srcId="{706DDBC4-0D6A-473F-AAD3-8804AFB193F6}" destId="{2E021FD2-DC7C-4189-BB32-1A755D219151}" srcOrd="0" destOrd="0" parTransId="{3848B28D-72D2-40A6-919C-38EA818D707A}" sibTransId="{9A7529A7-8F28-4EC2-A2D8-08FC0E95F9ED}"/>
    <dgm:cxn modelId="{AD5DFC46-E62E-4FFB-B7B4-896FAFC1F509}" srcId="{2E021FD2-DC7C-4189-BB32-1A755D219151}" destId="{4DD82A69-D9D2-4236-BA93-9C0BC147E4E9}" srcOrd="3" destOrd="0" parTransId="{D3E11685-5FB9-4FC1-A128-49A7B847DEE1}" sibTransId="{D36BB315-AEB5-4AA8-8032-91F5395B4022}"/>
    <dgm:cxn modelId="{2EFF136A-9759-442C-9FDA-5D139C651309}" srcId="{0DA63972-1C6D-413C-A837-5087492FE5F2}" destId="{9D86336C-EA1F-405C-A608-1F800E572282}" srcOrd="2" destOrd="0" parTransId="{2181D8CE-41D0-4E92-9E0F-C1D29EED1E76}" sibTransId="{D23451AD-5654-4F12-A597-9F9061D491B3}"/>
    <dgm:cxn modelId="{93A0124E-C97F-4982-8757-DFBBF82CC430}" srcId="{706DDBC4-0D6A-473F-AAD3-8804AFB193F6}" destId="{6E86E33E-681D-453C-AD1C-4C710046C92E}" srcOrd="4" destOrd="0" parTransId="{05A29425-60FE-4820-A9F9-0AA2795D60C3}" sibTransId="{102BAD09-2D0D-43A2-A955-450659353D4A}"/>
    <dgm:cxn modelId="{B143EE6F-6F01-4D0D-848E-AB90AC784C77}" srcId="{3C0A8190-3946-4EC7-A49C-690F739F7A6C}" destId="{090C5B9B-FCA9-4368-85C0-8B5D30C1DE59}" srcOrd="1" destOrd="0" parTransId="{2603FFC3-36D3-42B1-82A2-155E36995E6A}" sibTransId="{CF0AE78A-1DCA-4B9D-9390-9B0C7FBF10B7}"/>
    <dgm:cxn modelId="{75788272-7D11-4C2D-86CF-DA0EB177BD74}" srcId="{AE8C0527-4AFD-4ED9-9981-A30A92C92194}" destId="{D94B92B9-E5E1-405A-B9F9-FD37D2798AD3}" srcOrd="2" destOrd="0" parTransId="{66A9E4AC-C3F9-417D-9B4E-DE43DB5D8D2E}" sibTransId="{37873855-2DB6-48B3-B5B9-190D3FD34D05}"/>
    <dgm:cxn modelId="{5EA68578-C9EA-40B8-B726-BFBDD693063D}" srcId="{6E86E33E-681D-453C-AD1C-4C710046C92E}" destId="{C3B8B515-4C48-4504-97AB-BD6F6354A6D0}" srcOrd="0" destOrd="0" parTransId="{F75732A2-B8D5-4FE9-A7F3-42C021B5A369}" sibTransId="{B0AA46CD-56C9-4112-8425-4FE4682293DC}"/>
    <dgm:cxn modelId="{35C7887C-89CD-4F06-BEA1-A432BCAE2F0C}" type="presOf" srcId="{2E021FD2-DC7C-4189-BB32-1A755D219151}" destId="{A000593B-E9E1-4B35-A025-65D7593AA319}" srcOrd="0" destOrd="0" presId="urn:microsoft.com/office/officeart/2005/8/layout/lProcess2"/>
    <dgm:cxn modelId="{697BFD7C-7A38-48A7-9441-15FBA982D58C}" srcId="{3C0A8190-3946-4EC7-A49C-690F739F7A6C}" destId="{C94F4CC0-936D-4E15-97A4-85B4604A32A5}" srcOrd="0" destOrd="0" parTransId="{465E294D-A6C3-43B6-8F8D-4E1133C0826E}" sibTransId="{21F8F038-6760-4996-9845-67C6155B34F0}"/>
    <dgm:cxn modelId="{B9A80D7E-A058-451B-9FBE-A050BD574A57}" type="presOf" srcId="{6E86E33E-681D-453C-AD1C-4C710046C92E}" destId="{996BD4CF-7023-4F8F-9639-4F660613FC73}" srcOrd="1" destOrd="0" presId="urn:microsoft.com/office/officeart/2005/8/layout/lProcess2"/>
    <dgm:cxn modelId="{BA7DE980-5596-4E64-B2A4-B25DA5FD2417}" type="presOf" srcId="{58F55C4C-C0A9-485A-AB92-7F69E47864F0}" destId="{7C00A319-CAB3-451F-9291-434C2720862B}" srcOrd="0" destOrd="0" presId="urn:microsoft.com/office/officeart/2005/8/layout/lProcess2"/>
    <dgm:cxn modelId="{7802D786-D8F2-4B1F-9D25-34FF83589076}" srcId="{706DDBC4-0D6A-473F-AAD3-8804AFB193F6}" destId="{3C0A8190-3946-4EC7-A49C-690F739F7A6C}" srcOrd="3" destOrd="0" parTransId="{AC41BF71-0683-4E38-8C8F-D2E840268C47}" sibTransId="{0A1127B9-0C4F-413E-9C48-681773F51630}"/>
    <dgm:cxn modelId="{F6AAC487-0A88-4DEB-86EE-AF20174B4C29}" type="presOf" srcId="{46627169-CD33-4490-AF3C-B5F9DBF81423}" destId="{1FF193B1-80B3-496D-ABC1-E6C0BF098384}" srcOrd="0" destOrd="0" presId="urn:microsoft.com/office/officeart/2005/8/layout/lProcess2"/>
    <dgm:cxn modelId="{9D175188-3F19-4DCD-B00C-BF002F8B7D78}" type="presOf" srcId="{9D86336C-EA1F-405C-A608-1F800E572282}" destId="{022F8F4B-75E0-4B0D-A2EA-A5FDD7CEC3DC}" srcOrd="0" destOrd="0" presId="urn:microsoft.com/office/officeart/2005/8/layout/lProcess2"/>
    <dgm:cxn modelId="{0BA99588-DEFD-46A1-84C6-BD2ED17D197D}" type="presOf" srcId="{3C0A8190-3946-4EC7-A49C-690F739F7A6C}" destId="{9D4D0E61-56FD-4CD4-987E-372A28328A32}" srcOrd="0" destOrd="0" presId="urn:microsoft.com/office/officeart/2005/8/layout/lProcess2"/>
    <dgm:cxn modelId="{E418E889-A982-4937-9248-8FCD7C5CA193}" type="presOf" srcId="{26997C36-B37C-41AF-92AC-104818CD7EBE}" destId="{0B125CEB-1B72-4C65-9E45-39CBB74429C3}" srcOrd="0" destOrd="0" presId="urn:microsoft.com/office/officeart/2005/8/layout/lProcess2"/>
    <dgm:cxn modelId="{24DC1892-1743-45A8-95AB-F22107B8A703}" type="presOf" srcId="{090C5B9B-FCA9-4368-85C0-8B5D30C1DE59}" destId="{999B8327-A422-4262-A0B4-4360BFCCC35C}" srcOrd="0" destOrd="0" presId="urn:microsoft.com/office/officeart/2005/8/layout/lProcess2"/>
    <dgm:cxn modelId="{9FCE2F94-E24B-415B-AFD8-440D1AF8F24B}" type="presOf" srcId="{4E3CC586-74DC-4ECA-8059-3886B91E715C}" destId="{6558272F-4E82-447F-B434-7DC0273BB10B}" srcOrd="0" destOrd="0" presId="urn:microsoft.com/office/officeart/2005/8/layout/lProcess2"/>
    <dgm:cxn modelId="{90CC9597-12E9-43F9-90F2-50C2D6911673}" type="presOf" srcId="{AC1CC076-AEE8-4C44-A59A-9AC671E03F7E}" destId="{32E3D1A1-33F1-4E23-8F06-182B22DEA305}" srcOrd="0" destOrd="0" presId="urn:microsoft.com/office/officeart/2005/8/layout/lProcess2"/>
    <dgm:cxn modelId="{2177A19B-D5D4-4C7F-BD2F-979007630FE8}" type="presOf" srcId="{C94F4CC0-936D-4E15-97A4-85B4604A32A5}" destId="{ED75592A-9EEA-462E-8F57-52476E830BAE}" srcOrd="0" destOrd="0" presId="urn:microsoft.com/office/officeart/2005/8/layout/lProcess2"/>
    <dgm:cxn modelId="{3BA48AA2-E441-41B4-9312-98D7C2C09EA1}" type="presOf" srcId="{87C37008-9646-4FD9-B819-6C7578F7E3F3}" destId="{F695DB4B-EB60-4069-BCD0-30F20DEB0003}" srcOrd="0" destOrd="0" presId="urn:microsoft.com/office/officeart/2005/8/layout/lProcess2"/>
    <dgm:cxn modelId="{C309A9A3-C850-4F76-9A2C-7467B146E50A}" type="presOf" srcId="{050A4A53-B6E0-4E61-B439-F787900ED4F2}" destId="{BF97259E-DB74-4FEE-BE03-5211E9DF536C}" srcOrd="0" destOrd="0" presId="urn:microsoft.com/office/officeart/2005/8/layout/lProcess2"/>
    <dgm:cxn modelId="{AECEA5A9-5B9E-467B-806F-19D251014EF6}" type="presOf" srcId="{4DD82A69-D9D2-4236-BA93-9C0BC147E4E9}" destId="{FC6FBD24-0DF4-443C-A141-F5879C9244C3}" srcOrd="0" destOrd="0" presId="urn:microsoft.com/office/officeart/2005/8/layout/lProcess2"/>
    <dgm:cxn modelId="{67A374AF-34A1-400D-8007-E595920B7BF2}" srcId="{6E86E33E-681D-453C-AD1C-4C710046C92E}" destId="{4E3CC586-74DC-4ECA-8059-3886B91E715C}" srcOrd="1" destOrd="0" parTransId="{0C57EF41-7E25-412B-8775-921484128201}" sibTransId="{5D84D0F5-BDF9-4A5A-91CD-0302AD4DA37A}"/>
    <dgm:cxn modelId="{1F8E50BA-2ACC-4F0D-BB27-4BB96DD03493}" type="presOf" srcId="{6E86E33E-681D-453C-AD1C-4C710046C92E}" destId="{C1754684-7973-455C-90C3-FA23AA513998}" srcOrd="0" destOrd="0" presId="urn:microsoft.com/office/officeart/2005/8/layout/lProcess2"/>
    <dgm:cxn modelId="{3DEC53BE-7BD2-439A-91D7-2D50E1DBD148}" type="presOf" srcId="{AE8C0527-4AFD-4ED9-9981-A30A92C92194}" destId="{3EC529F6-6748-4F0B-A3CA-58D7DB6570C0}" srcOrd="0" destOrd="0" presId="urn:microsoft.com/office/officeart/2005/8/layout/lProcess2"/>
    <dgm:cxn modelId="{27E81FC5-A1EE-41FA-A7AD-BE0F526DCFCC}" type="presOf" srcId="{F15C4F54-F827-40E9-A675-47B8874B06AC}" destId="{BA74F843-B978-42BC-8FD0-B51A7091CFEF}" srcOrd="0" destOrd="0" presId="urn:microsoft.com/office/officeart/2005/8/layout/lProcess2"/>
    <dgm:cxn modelId="{D6CC56CD-A472-4D66-8F5D-A60A633AB103}" srcId="{6E86E33E-681D-453C-AD1C-4C710046C92E}" destId="{58F55C4C-C0A9-485A-AB92-7F69E47864F0}" srcOrd="2" destOrd="0" parTransId="{541CF5BA-D462-45E4-BEA8-797B82E55AC6}" sibTransId="{4EB800DC-0EC5-4DE7-AD0D-21418C172471}"/>
    <dgm:cxn modelId="{C354C8D4-0E05-4C1B-94B5-D01BFEC91EC7}" type="presOf" srcId="{D94B92B9-E5E1-405A-B9F9-FD37D2798AD3}" destId="{0EC00C33-1EAE-49D9-9362-79B0674F1AA4}" srcOrd="0" destOrd="0" presId="urn:microsoft.com/office/officeart/2005/8/layout/lProcess2"/>
    <dgm:cxn modelId="{4220C6D8-771A-4827-8CDA-BD2C10B9D808}" srcId="{2E021FD2-DC7C-4189-BB32-1A755D219151}" destId="{46627169-CD33-4490-AF3C-B5F9DBF81423}" srcOrd="1" destOrd="0" parTransId="{43EC815E-9441-4D27-8EC0-7A7A781BB245}" sibTransId="{18BDEFDE-DB8D-42C6-8149-7A48A8C14C40}"/>
    <dgm:cxn modelId="{8F3C3BDF-FEE9-40C3-A3D8-48C67670603D}" type="presOf" srcId="{AE8C0527-4AFD-4ED9-9981-A30A92C92194}" destId="{C6B3AF6B-9FD6-4A41-A504-88CB6872A100}" srcOrd="1" destOrd="0" presId="urn:microsoft.com/office/officeart/2005/8/layout/lProcess2"/>
    <dgm:cxn modelId="{16E0E3EB-091D-4DC1-BE51-52938874ADB0}" type="presOf" srcId="{3C0A8190-3946-4EC7-A49C-690F739F7A6C}" destId="{A61B5250-75E2-4207-87D9-D49F9DD854C3}" srcOrd="1" destOrd="0" presId="urn:microsoft.com/office/officeart/2005/8/layout/lProcess2"/>
    <dgm:cxn modelId="{36FDC2EE-D98D-41AA-AF3B-693F9A103ACC}" type="presOf" srcId="{706DDBC4-0D6A-473F-AAD3-8804AFB193F6}" destId="{DD67B7DB-0189-487B-B5DD-A20C912C6246}" srcOrd="0" destOrd="0" presId="urn:microsoft.com/office/officeart/2005/8/layout/lProcess2"/>
    <dgm:cxn modelId="{C648B7F8-60BE-43FB-B52C-48FCD2E74126}" srcId="{706DDBC4-0D6A-473F-AAD3-8804AFB193F6}" destId="{0DA63972-1C6D-413C-A837-5087492FE5F2}" srcOrd="1" destOrd="0" parTransId="{7773B04F-1FB7-4FF9-8229-01A2E8AECA78}" sibTransId="{0EC09D06-2B9B-4075-B504-5F3E969CBE7F}"/>
    <dgm:cxn modelId="{A4C2D5F9-1574-4CBE-9690-841E7313FB6D}" srcId="{0DA63972-1C6D-413C-A837-5087492FE5F2}" destId="{9B003AFD-01A6-42B0-BA64-8E1A1228CDE5}" srcOrd="0" destOrd="0" parTransId="{7869B9C0-EAE4-4B67-926D-71AAA9BB07E0}" sibTransId="{2F9B06A5-05DB-4E51-BFBF-FBD0FA09CFFD}"/>
    <dgm:cxn modelId="{301D3BFC-1AA0-4AD0-A04D-382AF34F1109}" srcId="{2E021FD2-DC7C-4189-BB32-1A755D219151}" destId="{87C37008-9646-4FD9-B819-6C7578F7E3F3}" srcOrd="2" destOrd="0" parTransId="{F04702A5-53DB-4594-80FF-13A2FB63AAC7}" sibTransId="{CA0A6ACF-6CE6-4CBE-AC35-462A3142CD7F}"/>
    <dgm:cxn modelId="{AA0A9CA3-9A53-47ED-84F6-5FABEAE7AAA2}" type="presParOf" srcId="{DD67B7DB-0189-487B-B5DD-A20C912C6246}" destId="{CC10CF21-8B51-4693-A76B-626AB5799B25}" srcOrd="0" destOrd="0" presId="urn:microsoft.com/office/officeart/2005/8/layout/lProcess2"/>
    <dgm:cxn modelId="{0D16CEE4-175B-48C2-949B-6E20DD2752EB}" type="presParOf" srcId="{CC10CF21-8B51-4693-A76B-626AB5799B25}" destId="{A000593B-E9E1-4B35-A025-65D7593AA319}" srcOrd="0" destOrd="0" presId="urn:microsoft.com/office/officeart/2005/8/layout/lProcess2"/>
    <dgm:cxn modelId="{8A6CE95F-9FFD-4BCF-95DB-A445F7B5EA17}" type="presParOf" srcId="{CC10CF21-8B51-4693-A76B-626AB5799B25}" destId="{FE9B00D8-A98C-480E-8357-843249F1FF24}" srcOrd="1" destOrd="0" presId="urn:microsoft.com/office/officeart/2005/8/layout/lProcess2"/>
    <dgm:cxn modelId="{D722D391-F13D-4A96-9BF6-58162C6C3B56}" type="presParOf" srcId="{CC10CF21-8B51-4693-A76B-626AB5799B25}" destId="{822A5AD8-81A8-419A-B369-E13DA2A2B753}" srcOrd="2" destOrd="0" presId="urn:microsoft.com/office/officeart/2005/8/layout/lProcess2"/>
    <dgm:cxn modelId="{0EB9261D-B0FF-4AE8-BAA2-2B4940D07FD3}" type="presParOf" srcId="{822A5AD8-81A8-419A-B369-E13DA2A2B753}" destId="{E1618D30-9698-4FEF-A07A-3A5C56622590}" srcOrd="0" destOrd="0" presId="urn:microsoft.com/office/officeart/2005/8/layout/lProcess2"/>
    <dgm:cxn modelId="{9AFD7BAD-D807-49A1-850B-48E7A298546F}" type="presParOf" srcId="{E1618D30-9698-4FEF-A07A-3A5C56622590}" destId="{BF97259E-DB74-4FEE-BE03-5211E9DF536C}" srcOrd="0" destOrd="0" presId="urn:microsoft.com/office/officeart/2005/8/layout/lProcess2"/>
    <dgm:cxn modelId="{EE27C688-BF6F-4035-B11E-9FAA0856D665}" type="presParOf" srcId="{E1618D30-9698-4FEF-A07A-3A5C56622590}" destId="{F56928F7-310C-4762-9DE5-0972E5FD8406}" srcOrd="1" destOrd="0" presId="urn:microsoft.com/office/officeart/2005/8/layout/lProcess2"/>
    <dgm:cxn modelId="{D0B38B1F-9903-437D-9ACC-4B9498BB7667}" type="presParOf" srcId="{E1618D30-9698-4FEF-A07A-3A5C56622590}" destId="{1FF193B1-80B3-496D-ABC1-E6C0BF098384}" srcOrd="2" destOrd="0" presId="urn:microsoft.com/office/officeart/2005/8/layout/lProcess2"/>
    <dgm:cxn modelId="{07A59685-697C-49EC-9EFD-7ED65714C1E0}" type="presParOf" srcId="{E1618D30-9698-4FEF-A07A-3A5C56622590}" destId="{10533027-C7FE-4BF3-AABE-06F0D410D330}" srcOrd="3" destOrd="0" presId="urn:microsoft.com/office/officeart/2005/8/layout/lProcess2"/>
    <dgm:cxn modelId="{776059B3-B928-4818-9A90-E42B66EFE033}" type="presParOf" srcId="{E1618D30-9698-4FEF-A07A-3A5C56622590}" destId="{F695DB4B-EB60-4069-BCD0-30F20DEB0003}" srcOrd="4" destOrd="0" presId="urn:microsoft.com/office/officeart/2005/8/layout/lProcess2"/>
    <dgm:cxn modelId="{81D329EF-AACA-498D-A2F7-D363DB94E7B8}" type="presParOf" srcId="{E1618D30-9698-4FEF-A07A-3A5C56622590}" destId="{267CBA96-1E4C-4EC8-9710-BF1F70E487B0}" srcOrd="5" destOrd="0" presId="urn:microsoft.com/office/officeart/2005/8/layout/lProcess2"/>
    <dgm:cxn modelId="{CCBF9D13-E647-4C0F-A07B-B056284EEA41}" type="presParOf" srcId="{E1618D30-9698-4FEF-A07A-3A5C56622590}" destId="{FC6FBD24-0DF4-443C-A141-F5879C9244C3}" srcOrd="6" destOrd="0" presId="urn:microsoft.com/office/officeart/2005/8/layout/lProcess2"/>
    <dgm:cxn modelId="{2E4859B8-30F0-4223-B751-58FF281A1E82}" type="presParOf" srcId="{DD67B7DB-0189-487B-B5DD-A20C912C6246}" destId="{A7017351-24F9-495B-AEBA-3EBE7B5FE562}" srcOrd="1" destOrd="0" presId="urn:microsoft.com/office/officeart/2005/8/layout/lProcess2"/>
    <dgm:cxn modelId="{7DE75677-421B-482F-B079-DA08581DCCCD}" type="presParOf" srcId="{DD67B7DB-0189-487B-B5DD-A20C912C6246}" destId="{B5B9E3A8-AC39-4A63-81D5-7E8306702F2E}" srcOrd="2" destOrd="0" presId="urn:microsoft.com/office/officeart/2005/8/layout/lProcess2"/>
    <dgm:cxn modelId="{3761671E-FF04-41C7-AA82-DA7E34212664}" type="presParOf" srcId="{B5B9E3A8-AC39-4A63-81D5-7E8306702F2E}" destId="{3A3FB771-994A-4067-A63B-43F78E059E25}" srcOrd="0" destOrd="0" presId="urn:microsoft.com/office/officeart/2005/8/layout/lProcess2"/>
    <dgm:cxn modelId="{E6E130A3-0E74-477A-8AF0-73FB9C3DC071}" type="presParOf" srcId="{B5B9E3A8-AC39-4A63-81D5-7E8306702F2E}" destId="{B6F8B7A4-6448-42D9-AC9E-47DD3F1E6896}" srcOrd="1" destOrd="0" presId="urn:microsoft.com/office/officeart/2005/8/layout/lProcess2"/>
    <dgm:cxn modelId="{375627F0-602D-4C88-9E84-439BCA1C460C}" type="presParOf" srcId="{B5B9E3A8-AC39-4A63-81D5-7E8306702F2E}" destId="{B2FD4198-FB7B-4D5F-AD50-F11F561067A3}" srcOrd="2" destOrd="0" presId="urn:microsoft.com/office/officeart/2005/8/layout/lProcess2"/>
    <dgm:cxn modelId="{D229186A-00FB-4FB6-B739-5CEB58BC6BAF}" type="presParOf" srcId="{B2FD4198-FB7B-4D5F-AD50-F11F561067A3}" destId="{5EA1A29E-C52F-4CC4-895F-E79931248F2B}" srcOrd="0" destOrd="0" presId="urn:microsoft.com/office/officeart/2005/8/layout/lProcess2"/>
    <dgm:cxn modelId="{44458C15-9690-4E0F-8BCB-C843C69246FA}" type="presParOf" srcId="{5EA1A29E-C52F-4CC4-895F-E79931248F2B}" destId="{69EF66F6-8164-4E48-A979-EB86F6AE5DFB}" srcOrd="0" destOrd="0" presId="urn:microsoft.com/office/officeart/2005/8/layout/lProcess2"/>
    <dgm:cxn modelId="{984804D0-56F2-4FDA-B470-B95FB3BF1B9E}" type="presParOf" srcId="{5EA1A29E-C52F-4CC4-895F-E79931248F2B}" destId="{3169402E-DD29-4C1F-AA80-9E08990ED35B}" srcOrd="1" destOrd="0" presId="urn:microsoft.com/office/officeart/2005/8/layout/lProcess2"/>
    <dgm:cxn modelId="{58F3EE71-5C9E-4038-B772-11A3DEA2DB08}" type="presParOf" srcId="{5EA1A29E-C52F-4CC4-895F-E79931248F2B}" destId="{0B125CEB-1B72-4C65-9E45-39CBB74429C3}" srcOrd="2" destOrd="0" presId="urn:microsoft.com/office/officeart/2005/8/layout/lProcess2"/>
    <dgm:cxn modelId="{B90B0A5F-692E-4E6D-889F-B2331EB3DD71}" type="presParOf" srcId="{5EA1A29E-C52F-4CC4-895F-E79931248F2B}" destId="{1260CAE6-73AC-4EFC-BF6C-B527D18952B0}" srcOrd="3" destOrd="0" presId="urn:microsoft.com/office/officeart/2005/8/layout/lProcess2"/>
    <dgm:cxn modelId="{3D28B484-B541-46F9-98EA-C695D12432CB}" type="presParOf" srcId="{5EA1A29E-C52F-4CC4-895F-E79931248F2B}" destId="{022F8F4B-75E0-4B0D-A2EA-A5FDD7CEC3DC}" srcOrd="4" destOrd="0" presId="urn:microsoft.com/office/officeart/2005/8/layout/lProcess2"/>
    <dgm:cxn modelId="{37277BCF-5E28-4FE4-86B2-13DE0B8A4043}" type="presParOf" srcId="{DD67B7DB-0189-487B-B5DD-A20C912C6246}" destId="{797E9A40-748D-4094-A3A2-987B1DBA2473}" srcOrd="3" destOrd="0" presId="urn:microsoft.com/office/officeart/2005/8/layout/lProcess2"/>
    <dgm:cxn modelId="{0C866E88-AD9E-4C49-8355-3564E7033873}" type="presParOf" srcId="{DD67B7DB-0189-487B-B5DD-A20C912C6246}" destId="{2C1C9D9D-D54C-4485-AD88-1C49EF10ECDB}" srcOrd="4" destOrd="0" presId="urn:microsoft.com/office/officeart/2005/8/layout/lProcess2"/>
    <dgm:cxn modelId="{E1A4CF9F-1601-4AD6-8322-4B6E0721ED50}" type="presParOf" srcId="{2C1C9D9D-D54C-4485-AD88-1C49EF10ECDB}" destId="{3EC529F6-6748-4F0B-A3CA-58D7DB6570C0}" srcOrd="0" destOrd="0" presId="urn:microsoft.com/office/officeart/2005/8/layout/lProcess2"/>
    <dgm:cxn modelId="{3066D1DB-A712-4D92-BEC9-06AD528A1880}" type="presParOf" srcId="{2C1C9D9D-D54C-4485-AD88-1C49EF10ECDB}" destId="{C6B3AF6B-9FD6-4A41-A504-88CB6872A100}" srcOrd="1" destOrd="0" presId="urn:microsoft.com/office/officeart/2005/8/layout/lProcess2"/>
    <dgm:cxn modelId="{038FE132-1D46-4C89-A5EC-DE2B26EE6C12}" type="presParOf" srcId="{2C1C9D9D-D54C-4485-AD88-1C49EF10ECDB}" destId="{7BD0FD02-4A10-4265-AB21-D2ABA13DC9AC}" srcOrd="2" destOrd="0" presId="urn:microsoft.com/office/officeart/2005/8/layout/lProcess2"/>
    <dgm:cxn modelId="{9E12DCEA-4F1A-4205-A5FE-0393BC837A56}" type="presParOf" srcId="{7BD0FD02-4A10-4265-AB21-D2ABA13DC9AC}" destId="{AF9D6045-E2C9-447C-98C4-C56F0C08A2DA}" srcOrd="0" destOrd="0" presId="urn:microsoft.com/office/officeart/2005/8/layout/lProcess2"/>
    <dgm:cxn modelId="{8183F442-1448-4230-A590-95CFDC5432A2}" type="presParOf" srcId="{AF9D6045-E2C9-447C-98C4-C56F0C08A2DA}" destId="{32E3D1A1-33F1-4E23-8F06-182B22DEA305}" srcOrd="0" destOrd="0" presId="urn:microsoft.com/office/officeart/2005/8/layout/lProcess2"/>
    <dgm:cxn modelId="{1497B087-DF87-4524-BCAB-2063641F33B5}" type="presParOf" srcId="{AF9D6045-E2C9-447C-98C4-C56F0C08A2DA}" destId="{C48A0768-B5C5-4A3C-9485-E3DD4DAB9A8A}" srcOrd="1" destOrd="0" presId="urn:microsoft.com/office/officeart/2005/8/layout/lProcess2"/>
    <dgm:cxn modelId="{EA75B963-9166-440F-8CBC-59CA605BA6DD}" type="presParOf" srcId="{AF9D6045-E2C9-447C-98C4-C56F0C08A2DA}" destId="{1C016085-052D-4145-8CF8-5122C9A4CFDA}" srcOrd="2" destOrd="0" presId="urn:microsoft.com/office/officeart/2005/8/layout/lProcess2"/>
    <dgm:cxn modelId="{D1FA40FC-5455-4850-9947-1A04EAE8B736}" type="presParOf" srcId="{AF9D6045-E2C9-447C-98C4-C56F0C08A2DA}" destId="{13B441E2-B9F6-4371-A92C-3AE2CD77A904}" srcOrd="3" destOrd="0" presId="urn:microsoft.com/office/officeart/2005/8/layout/lProcess2"/>
    <dgm:cxn modelId="{750CAFE4-C248-428C-A3F1-39E6F994E118}" type="presParOf" srcId="{AF9D6045-E2C9-447C-98C4-C56F0C08A2DA}" destId="{0EC00C33-1EAE-49D9-9362-79B0674F1AA4}" srcOrd="4" destOrd="0" presId="urn:microsoft.com/office/officeart/2005/8/layout/lProcess2"/>
    <dgm:cxn modelId="{C73B509D-F7BA-4345-9A20-BA75C0334F2D}" type="presParOf" srcId="{DD67B7DB-0189-487B-B5DD-A20C912C6246}" destId="{181D2322-57F9-46B1-AD7C-F975F96B4A5E}" srcOrd="5" destOrd="0" presId="urn:microsoft.com/office/officeart/2005/8/layout/lProcess2"/>
    <dgm:cxn modelId="{4BB7574B-D6BD-491B-80F3-607D0768C03B}" type="presParOf" srcId="{DD67B7DB-0189-487B-B5DD-A20C912C6246}" destId="{1BB7831B-D3CD-449E-83B6-A84C5C526CFB}" srcOrd="6" destOrd="0" presId="urn:microsoft.com/office/officeart/2005/8/layout/lProcess2"/>
    <dgm:cxn modelId="{358DEB17-B8A6-4B86-A2A1-523F971F2FD1}" type="presParOf" srcId="{1BB7831B-D3CD-449E-83B6-A84C5C526CFB}" destId="{9D4D0E61-56FD-4CD4-987E-372A28328A32}" srcOrd="0" destOrd="0" presId="urn:microsoft.com/office/officeart/2005/8/layout/lProcess2"/>
    <dgm:cxn modelId="{15B5BDD2-6F1B-418A-BA2A-AC7229656B2F}" type="presParOf" srcId="{1BB7831B-D3CD-449E-83B6-A84C5C526CFB}" destId="{A61B5250-75E2-4207-87D9-D49F9DD854C3}" srcOrd="1" destOrd="0" presId="urn:microsoft.com/office/officeart/2005/8/layout/lProcess2"/>
    <dgm:cxn modelId="{EF0EC5FC-BB58-4504-BF4A-074586510AFF}" type="presParOf" srcId="{1BB7831B-D3CD-449E-83B6-A84C5C526CFB}" destId="{156B48E3-3A97-41C0-A007-CA63021D0720}" srcOrd="2" destOrd="0" presId="urn:microsoft.com/office/officeart/2005/8/layout/lProcess2"/>
    <dgm:cxn modelId="{3FF4F617-0009-4A08-B98D-68CD2DBCE800}" type="presParOf" srcId="{156B48E3-3A97-41C0-A007-CA63021D0720}" destId="{AC7570EC-1E11-4C6E-8646-27420E5E2725}" srcOrd="0" destOrd="0" presId="urn:microsoft.com/office/officeart/2005/8/layout/lProcess2"/>
    <dgm:cxn modelId="{63A1492A-633B-43A9-9882-B4DE863C965D}" type="presParOf" srcId="{AC7570EC-1E11-4C6E-8646-27420E5E2725}" destId="{ED75592A-9EEA-462E-8F57-52476E830BAE}" srcOrd="0" destOrd="0" presId="urn:microsoft.com/office/officeart/2005/8/layout/lProcess2"/>
    <dgm:cxn modelId="{4BA2F8B7-8C78-4602-A16B-65D26D910144}" type="presParOf" srcId="{AC7570EC-1E11-4C6E-8646-27420E5E2725}" destId="{22490048-628B-4BC3-922D-46BF9F8DD96A}" srcOrd="1" destOrd="0" presId="urn:microsoft.com/office/officeart/2005/8/layout/lProcess2"/>
    <dgm:cxn modelId="{910D5260-CB6B-4CA1-BB84-80F2EB4DD6AE}" type="presParOf" srcId="{AC7570EC-1E11-4C6E-8646-27420E5E2725}" destId="{999B8327-A422-4262-A0B4-4360BFCCC35C}" srcOrd="2" destOrd="0" presId="urn:microsoft.com/office/officeart/2005/8/layout/lProcess2"/>
    <dgm:cxn modelId="{E77179A6-F396-450C-95C9-39AF372ECDFD}" type="presParOf" srcId="{DD67B7DB-0189-487B-B5DD-A20C912C6246}" destId="{034EB9C7-1F66-44B8-B520-23A3FB6842D3}" srcOrd="7" destOrd="0" presId="urn:microsoft.com/office/officeart/2005/8/layout/lProcess2"/>
    <dgm:cxn modelId="{4800240B-9D88-4E61-A8F2-4D8307812747}" type="presParOf" srcId="{DD67B7DB-0189-487B-B5DD-A20C912C6246}" destId="{66D7BE69-6456-45BC-8693-9CBAC4112547}" srcOrd="8" destOrd="0" presId="urn:microsoft.com/office/officeart/2005/8/layout/lProcess2"/>
    <dgm:cxn modelId="{2BB6CBBF-35A8-4CFA-AA25-66DF4603844C}" type="presParOf" srcId="{66D7BE69-6456-45BC-8693-9CBAC4112547}" destId="{C1754684-7973-455C-90C3-FA23AA513998}" srcOrd="0" destOrd="0" presId="urn:microsoft.com/office/officeart/2005/8/layout/lProcess2"/>
    <dgm:cxn modelId="{BEBF6FAC-CA9D-46DB-80BF-01855081D3F1}" type="presParOf" srcId="{66D7BE69-6456-45BC-8693-9CBAC4112547}" destId="{996BD4CF-7023-4F8F-9639-4F660613FC73}" srcOrd="1" destOrd="0" presId="urn:microsoft.com/office/officeart/2005/8/layout/lProcess2"/>
    <dgm:cxn modelId="{93DC3DF7-E6A6-425B-84FF-E7B8F9E2E414}" type="presParOf" srcId="{66D7BE69-6456-45BC-8693-9CBAC4112547}" destId="{815BC14E-2D11-4CA5-A1AC-1387A4BAD8A5}" srcOrd="2" destOrd="0" presId="urn:microsoft.com/office/officeart/2005/8/layout/lProcess2"/>
    <dgm:cxn modelId="{4DD23C0E-06B8-4541-BEA3-6F20F35AA195}" type="presParOf" srcId="{815BC14E-2D11-4CA5-A1AC-1387A4BAD8A5}" destId="{1D9EB764-030A-4845-BB0D-4E04CAC5105B}" srcOrd="0" destOrd="0" presId="urn:microsoft.com/office/officeart/2005/8/layout/lProcess2"/>
    <dgm:cxn modelId="{38B01F2E-1C0B-41AF-A29B-8C8F71A40489}" type="presParOf" srcId="{1D9EB764-030A-4845-BB0D-4E04CAC5105B}" destId="{F3CB7297-4813-43AC-8DD8-47C0114BDBB2}" srcOrd="0" destOrd="0" presId="urn:microsoft.com/office/officeart/2005/8/layout/lProcess2"/>
    <dgm:cxn modelId="{7188BA50-85C1-4FF6-B3D0-E7DE32496D35}" type="presParOf" srcId="{1D9EB764-030A-4845-BB0D-4E04CAC5105B}" destId="{DE8D0C0F-17E4-49F6-9B14-A22136AF5EF7}" srcOrd="1" destOrd="0" presId="urn:microsoft.com/office/officeart/2005/8/layout/lProcess2"/>
    <dgm:cxn modelId="{B72A78C9-7304-440C-A943-0690AF8A16CA}" type="presParOf" srcId="{1D9EB764-030A-4845-BB0D-4E04CAC5105B}" destId="{6558272F-4E82-447F-B434-7DC0273BB10B}" srcOrd="2" destOrd="0" presId="urn:microsoft.com/office/officeart/2005/8/layout/lProcess2"/>
    <dgm:cxn modelId="{84705851-FDAD-437B-8311-C561C35D8BA3}" type="presParOf" srcId="{1D9EB764-030A-4845-BB0D-4E04CAC5105B}" destId="{52DF84BD-31E0-4F91-B159-73309DDE0B6B}" srcOrd="3" destOrd="0" presId="urn:microsoft.com/office/officeart/2005/8/layout/lProcess2"/>
    <dgm:cxn modelId="{5DCF9772-C8A6-40CC-BE4F-6D3F8D4404DB}" type="presParOf" srcId="{1D9EB764-030A-4845-BB0D-4E04CAC5105B}" destId="{7C00A319-CAB3-451F-9291-434C2720862B}" srcOrd="4" destOrd="0" presId="urn:microsoft.com/office/officeart/2005/8/layout/lProcess2"/>
    <dgm:cxn modelId="{07D97444-0A4B-4AC1-9F18-07D20F059C6A}" type="presParOf" srcId="{1D9EB764-030A-4845-BB0D-4E04CAC5105B}" destId="{20BCE832-6BAE-45BF-BF1F-61088B2E6CA4}" srcOrd="5" destOrd="0" presId="urn:microsoft.com/office/officeart/2005/8/layout/lProcess2"/>
    <dgm:cxn modelId="{1278B2BE-914A-4628-B6DE-51E4F685FB79}" type="presParOf" srcId="{1D9EB764-030A-4845-BB0D-4E04CAC5105B}" destId="{BA74F843-B978-42BC-8FD0-B51A7091CFEF}" srcOrd="6"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0220FE-8E26-46CB-B221-2E34DA450E47}">
      <dsp:nvSpPr>
        <dsp:cNvPr id="0" name=""/>
        <dsp:cNvSpPr/>
      </dsp:nvSpPr>
      <dsp:spPr>
        <a:xfrm>
          <a:off x="1142" y="1406"/>
          <a:ext cx="830460" cy="1996189"/>
        </a:xfrm>
        <a:prstGeom prst="roundRect">
          <a:avLst>
            <a:gd name="adj" fmla="val 10000"/>
          </a:avLst>
        </a:prstGeom>
        <a:solidFill>
          <a:srgbClr val="AE519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hlinkClick xmlns:r="http://schemas.openxmlformats.org/officeDocument/2006/relationships" r:id="rId1">
                <a:extLst>
                  <a:ext uri="{A12FA001-AC4F-418D-AE19-62706E023703}">
                    <ahyp:hlinkClr xmlns:ahyp="http://schemas.microsoft.com/office/drawing/2018/hyperlinkcolor" val="tx"/>
                  </a:ext>
                </a:extLst>
              </a:hlinkClick>
            </a:rPr>
            <a:t>Mentimeter</a:t>
          </a:r>
          <a:endParaRPr lang="en-GB" sz="1100" kern="1200"/>
        </a:p>
        <a:p>
          <a:pPr marL="0" lvl="0" indent="0" algn="ctr" defTabSz="488950">
            <a:lnSpc>
              <a:spcPct val="90000"/>
            </a:lnSpc>
            <a:spcBef>
              <a:spcPct val="0"/>
            </a:spcBef>
            <a:spcAft>
              <a:spcPct val="35000"/>
            </a:spcAft>
            <a:buNone/>
          </a:pPr>
          <a:r>
            <a:rPr lang="en-GB" sz="1400" kern="1200"/>
            <a:t>Polling</a:t>
          </a:r>
        </a:p>
      </dsp:txBody>
      <dsp:txXfrm>
        <a:off x="25465" y="25729"/>
        <a:ext cx="781814" cy="1947543"/>
      </dsp:txXfrm>
    </dsp:sp>
    <dsp:sp modelId="{A7528D23-8FE9-4496-BBFA-62F339C1BC93}">
      <dsp:nvSpPr>
        <dsp:cNvPr id="0" name=""/>
        <dsp:cNvSpPr/>
      </dsp:nvSpPr>
      <dsp:spPr>
        <a:xfrm>
          <a:off x="971121" y="1406"/>
          <a:ext cx="830460" cy="1996189"/>
        </a:xfrm>
        <a:prstGeom prst="roundRect">
          <a:avLst>
            <a:gd name="adj" fmla="val 10000"/>
          </a:avLst>
        </a:prstGeom>
        <a:solidFill>
          <a:srgbClr val="AE519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hlinkClick xmlns:r="http://schemas.openxmlformats.org/officeDocument/2006/relationships" r:id="rId2">
                <a:extLst>
                  <a:ext uri="{A12FA001-AC4F-418D-AE19-62706E023703}">
                    <ahyp:hlinkClr xmlns:ahyp="http://schemas.microsoft.com/office/drawing/2018/hyperlinkcolor" val="tx"/>
                  </a:ext>
                </a:extLst>
              </a:hlinkClick>
            </a:rPr>
            <a:t>Panopto</a:t>
          </a:r>
          <a:endParaRPr lang="en-GB" sz="1400" kern="1200"/>
        </a:p>
        <a:p>
          <a:pPr marL="0" lvl="0" indent="0" algn="ctr" defTabSz="622300" rtl="0">
            <a:lnSpc>
              <a:spcPct val="90000"/>
            </a:lnSpc>
            <a:spcBef>
              <a:spcPct val="0"/>
            </a:spcBef>
            <a:spcAft>
              <a:spcPct val="35000"/>
            </a:spcAft>
            <a:buNone/>
          </a:pPr>
          <a:r>
            <a:rPr lang="en-GB" sz="1100" kern="1200"/>
            <a:t>Videos</a:t>
          </a:r>
          <a:r>
            <a:rPr lang="en-GB" sz="1400" kern="1200">
              <a:latin typeface="Calibri Light"/>
            </a:rPr>
            <a:t> </a:t>
          </a:r>
          <a:endParaRPr lang="en-GB" sz="1400" kern="1200"/>
        </a:p>
      </dsp:txBody>
      <dsp:txXfrm>
        <a:off x="995444" y="25729"/>
        <a:ext cx="781814" cy="1947543"/>
      </dsp:txXfrm>
    </dsp:sp>
    <dsp:sp modelId="{5CB7AD35-D275-48ED-8664-31ADA8D34A2A}">
      <dsp:nvSpPr>
        <dsp:cNvPr id="0" name=""/>
        <dsp:cNvSpPr/>
      </dsp:nvSpPr>
      <dsp:spPr>
        <a:xfrm>
          <a:off x="1941099" y="1406"/>
          <a:ext cx="6231778" cy="1996189"/>
        </a:xfrm>
        <a:prstGeom prst="roundRect">
          <a:avLst>
            <a:gd name="adj" fmla="val 10000"/>
          </a:avLst>
        </a:prstGeom>
        <a:solidFill>
          <a:srgbClr val="006170"/>
        </a:solidFill>
        <a:ln w="57150" cap="flat" cmpd="sng" algn="ctr">
          <a:solidFill>
            <a:scrgbClr r="0" g="0" b="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en-GB" sz="5400" kern="1200">
              <a:hlinkClick xmlns:r="http://schemas.openxmlformats.org/officeDocument/2006/relationships" r:id="rId3">
                <a:extLst>
                  <a:ext uri="{A12FA001-AC4F-418D-AE19-62706E023703}">
                    <ahyp:hlinkClr xmlns:ahyp="http://schemas.microsoft.com/office/drawing/2018/hyperlinkcolor" val="tx"/>
                  </a:ext>
                </a:extLst>
              </a:hlinkClick>
            </a:rPr>
            <a:t>Moodle</a:t>
          </a:r>
          <a:endParaRPr lang="en-GB" sz="5400" kern="1200"/>
        </a:p>
      </dsp:txBody>
      <dsp:txXfrm>
        <a:off x="1999565" y="59872"/>
        <a:ext cx="6114846" cy="1879257"/>
      </dsp:txXfrm>
    </dsp:sp>
    <dsp:sp modelId="{4B404BFD-3371-4081-946E-6A46AABECC0E}">
      <dsp:nvSpPr>
        <dsp:cNvPr id="0" name=""/>
        <dsp:cNvSpPr/>
      </dsp:nvSpPr>
      <dsp:spPr>
        <a:xfrm>
          <a:off x="1941099" y="2238876"/>
          <a:ext cx="830460" cy="1996189"/>
        </a:xfrm>
        <a:prstGeom prst="roundRect">
          <a:avLst>
            <a:gd name="adj" fmla="val 10000"/>
          </a:avLst>
        </a:prstGeom>
        <a:solidFill>
          <a:srgbClr val="AE519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hlinkClick xmlns:r="http://schemas.openxmlformats.org/officeDocument/2006/relationships" r:id="rId4">
                <a:extLst>
                  <a:ext uri="{A12FA001-AC4F-418D-AE19-62706E023703}">
                    <ahyp:hlinkClr xmlns:ahyp="http://schemas.microsoft.com/office/drawing/2018/hyperlinkcolor" val="tx"/>
                  </a:ext>
                </a:extLst>
              </a:hlinkClick>
            </a:rPr>
            <a:t>Zoom</a:t>
          </a:r>
          <a:endParaRPr lang="en-GB" sz="2000" kern="1200"/>
        </a:p>
      </dsp:txBody>
      <dsp:txXfrm>
        <a:off x="1965422" y="2263199"/>
        <a:ext cx="781814" cy="1947543"/>
      </dsp:txXfrm>
    </dsp:sp>
    <dsp:sp modelId="{137A93FD-FBE7-4015-9D15-B28CC77F825B}">
      <dsp:nvSpPr>
        <dsp:cNvPr id="0" name=""/>
        <dsp:cNvSpPr/>
      </dsp:nvSpPr>
      <dsp:spPr>
        <a:xfrm>
          <a:off x="2841319" y="2238876"/>
          <a:ext cx="830460" cy="1996189"/>
        </a:xfrm>
        <a:prstGeom prst="roundRect">
          <a:avLst>
            <a:gd name="adj" fmla="val 10000"/>
          </a:avLst>
        </a:prstGeom>
        <a:solidFill>
          <a:srgbClr val="AE519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hlinkClick xmlns:r="http://schemas.openxmlformats.org/officeDocument/2006/relationships" r:id="rId5">
                <a:extLst>
                  <a:ext uri="{A12FA001-AC4F-418D-AE19-62706E023703}">
                    <ahyp:hlinkClr xmlns:ahyp="http://schemas.microsoft.com/office/drawing/2018/hyperlinkcolor" val="tx"/>
                  </a:ext>
                </a:extLst>
              </a:hlinkClick>
            </a:rPr>
            <a:t>H5P</a:t>
          </a:r>
          <a:r>
            <a:rPr lang="en-GB" sz="1600" kern="1200"/>
            <a:t> &amp; </a:t>
          </a:r>
          <a:r>
            <a:rPr lang="en-GB" sz="1600" kern="1200">
              <a:hlinkClick xmlns:r="http://schemas.openxmlformats.org/officeDocument/2006/relationships" r:id="rId6">
                <a:extLst>
                  <a:ext uri="{A12FA001-AC4F-418D-AE19-62706E023703}">
                    <ahyp:hlinkClr xmlns:ahyp="http://schemas.microsoft.com/office/drawing/2018/hyperlinkcolor" val="tx"/>
                  </a:ext>
                </a:extLst>
              </a:hlinkClick>
            </a:rPr>
            <a:t>Xerte</a:t>
          </a:r>
          <a:endParaRPr lang="en-GB" sz="1600" kern="1200"/>
        </a:p>
        <a:p>
          <a:pPr marL="0" lvl="0" indent="0" algn="ctr" defTabSz="711200">
            <a:lnSpc>
              <a:spcPct val="90000"/>
            </a:lnSpc>
            <a:spcBef>
              <a:spcPct val="0"/>
            </a:spcBef>
            <a:spcAft>
              <a:spcPct val="35000"/>
            </a:spcAft>
            <a:buNone/>
          </a:pPr>
          <a:r>
            <a:rPr lang="en-GB" sz="1200" kern="1200"/>
            <a:t>Interactive activities</a:t>
          </a:r>
        </a:p>
      </dsp:txBody>
      <dsp:txXfrm>
        <a:off x="2865642" y="2263199"/>
        <a:ext cx="781814" cy="1947543"/>
      </dsp:txXfrm>
    </dsp:sp>
    <dsp:sp modelId="{63B8743D-52BD-4304-B6DC-0A53C0DCF7B4}">
      <dsp:nvSpPr>
        <dsp:cNvPr id="0" name=""/>
        <dsp:cNvSpPr/>
      </dsp:nvSpPr>
      <dsp:spPr>
        <a:xfrm>
          <a:off x="3741539" y="2238876"/>
          <a:ext cx="830460" cy="1996189"/>
        </a:xfrm>
        <a:prstGeom prst="roundRect">
          <a:avLst>
            <a:gd name="adj" fmla="val 10000"/>
          </a:avLst>
        </a:prstGeom>
        <a:solidFill>
          <a:schemeClr val="accent6">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hlinkClick xmlns:r="http://schemas.openxmlformats.org/officeDocument/2006/relationships" r:id="rId7">
                <a:extLst>
                  <a:ext uri="{A12FA001-AC4F-418D-AE19-62706E023703}">
                    <ahyp:hlinkClr xmlns:ahyp="http://schemas.microsoft.com/office/drawing/2018/hyperlinkcolor" val="tx"/>
                  </a:ext>
                </a:extLst>
              </a:hlinkClick>
            </a:rPr>
            <a:t>Mahara</a:t>
          </a:r>
          <a:endParaRPr lang="en-GB" sz="1400" kern="1200"/>
        </a:p>
        <a:p>
          <a:pPr marL="0" lvl="0" indent="0" algn="ctr" defTabSz="622300">
            <a:lnSpc>
              <a:spcPct val="90000"/>
            </a:lnSpc>
            <a:spcBef>
              <a:spcPct val="0"/>
            </a:spcBef>
            <a:spcAft>
              <a:spcPct val="35000"/>
            </a:spcAft>
            <a:buNone/>
          </a:pPr>
          <a:r>
            <a:rPr lang="en-GB" sz="1400" kern="1200"/>
            <a:t>E-portfolio</a:t>
          </a:r>
          <a:endParaRPr lang="en-GB" sz="1100" kern="1200"/>
        </a:p>
      </dsp:txBody>
      <dsp:txXfrm>
        <a:off x="3765862" y="2263199"/>
        <a:ext cx="781814" cy="1947543"/>
      </dsp:txXfrm>
    </dsp:sp>
    <dsp:sp modelId="{BFA708D3-0608-43A7-9BC4-EA4D6D265D67}">
      <dsp:nvSpPr>
        <dsp:cNvPr id="0" name=""/>
        <dsp:cNvSpPr/>
      </dsp:nvSpPr>
      <dsp:spPr>
        <a:xfrm>
          <a:off x="4641758" y="2238876"/>
          <a:ext cx="830460" cy="1996189"/>
        </a:xfrm>
        <a:prstGeom prst="roundRect">
          <a:avLst>
            <a:gd name="adj" fmla="val 10000"/>
          </a:avLst>
        </a:prstGeom>
        <a:solidFill>
          <a:srgbClr val="006170"/>
        </a:solidFill>
        <a:ln w="57150" cap="flat" cmpd="sng" algn="ctr">
          <a:solidFill>
            <a:scrgbClr r="0" g="0" b="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u="sng" kern="1200">
              <a:solidFill>
                <a:schemeClr val="bg1"/>
              </a:solidFill>
              <a:hlinkClick xmlns:r="http://schemas.openxmlformats.org/officeDocument/2006/relationships" r:id="rId8">
                <a:extLst>
                  <a:ext uri="{A12FA001-AC4F-418D-AE19-62706E023703}">
                    <ahyp:hlinkClr xmlns:ahyp="http://schemas.microsoft.com/office/drawing/2018/hyperlinkcolor" val="tx"/>
                  </a:ext>
                </a:extLst>
              </a:hlinkClick>
            </a:rPr>
            <a:t>Forum</a:t>
          </a:r>
          <a:endParaRPr lang="en-GB" sz="1800" u="sng" kern="1200">
            <a:solidFill>
              <a:schemeClr val="bg1"/>
            </a:solidFill>
          </a:endParaRPr>
        </a:p>
      </dsp:txBody>
      <dsp:txXfrm>
        <a:off x="4666081" y="2263199"/>
        <a:ext cx="781814" cy="1947543"/>
      </dsp:txXfrm>
    </dsp:sp>
    <dsp:sp modelId="{2077B153-E96E-4FE8-B34B-70594D4B69E9}">
      <dsp:nvSpPr>
        <dsp:cNvPr id="0" name=""/>
        <dsp:cNvSpPr/>
      </dsp:nvSpPr>
      <dsp:spPr>
        <a:xfrm>
          <a:off x="5541978" y="2238876"/>
          <a:ext cx="830460" cy="1996189"/>
        </a:xfrm>
        <a:prstGeom prst="roundRect">
          <a:avLst>
            <a:gd name="adj" fmla="val 10000"/>
          </a:avLst>
        </a:prstGeom>
        <a:solidFill>
          <a:srgbClr val="006170"/>
        </a:solidFill>
        <a:ln w="57150" cap="flat" cmpd="sng" algn="ctr">
          <a:solidFill>
            <a:scrgbClr r="0" g="0" b="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hlinkClick xmlns:r="http://schemas.openxmlformats.org/officeDocument/2006/relationships" r:id="rId9">
                <a:extLst>
                  <a:ext uri="{A12FA001-AC4F-418D-AE19-62706E023703}">
                    <ahyp:hlinkClr xmlns:ahyp="http://schemas.microsoft.com/office/drawing/2018/hyperlinkcolor" val="tx"/>
                  </a:ext>
                </a:extLst>
              </a:hlinkClick>
            </a:rPr>
            <a:t>Quiz</a:t>
          </a:r>
          <a:endParaRPr lang="en-GB" sz="2000" kern="1200"/>
        </a:p>
      </dsp:txBody>
      <dsp:txXfrm>
        <a:off x="5566301" y="2263199"/>
        <a:ext cx="781814" cy="1947543"/>
      </dsp:txXfrm>
    </dsp:sp>
    <dsp:sp modelId="{C2A00240-1C9B-4E55-AB12-445A0F997E0F}">
      <dsp:nvSpPr>
        <dsp:cNvPr id="0" name=""/>
        <dsp:cNvSpPr/>
      </dsp:nvSpPr>
      <dsp:spPr>
        <a:xfrm>
          <a:off x="6448575" y="2238876"/>
          <a:ext cx="830460" cy="1996189"/>
        </a:xfrm>
        <a:prstGeom prst="roundRect">
          <a:avLst>
            <a:gd name="adj" fmla="val 10000"/>
          </a:avLst>
        </a:prstGeom>
        <a:solidFill>
          <a:srgbClr val="006170"/>
        </a:solidFill>
        <a:ln w="57150" cap="flat" cmpd="sng" algn="ctr">
          <a:solidFill>
            <a:scrgbClr r="0" g="0" b="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hlinkClick xmlns:r="http://schemas.openxmlformats.org/officeDocument/2006/relationships" r:id="rId10">
                <a:extLst>
                  <a:ext uri="{A12FA001-AC4F-418D-AE19-62706E023703}">
                    <ahyp:hlinkClr xmlns:ahyp="http://schemas.microsoft.com/office/drawing/2018/hyperlinkcolor" val="tx"/>
                  </a:ext>
                </a:extLst>
              </a:hlinkClick>
            </a:rPr>
            <a:t>Assignment</a:t>
          </a:r>
          <a:endParaRPr lang="en-GB" sz="1100" kern="1200"/>
        </a:p>
      </dsp:txBody>
      <dsp:txXfrm>
        <a:off x="6472898" y="2263199"/>
        <a:ext cx="781814" cy="1947543"/>
      </dsp:txXfrm>
    </dsp:sp>
    <dsp:sp modelId="{C90CF323-A377-4B7F-BA89-423026343077}">
      <dsp:nvSpPr>
        <dsp:cNvPr id="0" name=""/>
        <dsp:cNvSpPr/>
      </dsp:nvSpPr>
      <dsp:spPr>
        <a:xfrm>
          <a:off x="7342417" y="2238876"/>
          <a:ext cx="830460" cy="1996189"/>
        </a:xfrm>
        <a:prstGeom prst="roundRect">
          <a:avLst>
            <a:gd name="adj" fmla="val 10000"/>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hlinkClick xmlns:r="http://schemas.openxmlformats.org/officeDocument/2006/relationships" r:id="rId11">
                <a:extLst>
                  <a:ext uri="{A12FA001-AC4F-418D-AE19-62706E023703}">
                    <ahyp:hlinkClr xmlns:ahyp="http://schemas.microsoft.com/office/drawing/2018/hyperlinkcolor" val="tx"/>
                  </a:ext>
                </a:extLst>
              </a:hlinkClick>
            </a:rPr>
            <a:t>Inspera </a:t>
          </a:r>
          <a:r>
            <a:rPr lang="en-GB" sz="1200" kern="1200">
              <a:hlinkClick xmlns:r="http://schemas.openxmlformats.org/officeDocument/2006/relationships" r:id="rId11">
                <a:extLst>
                  <a:ext uri="{A12FA001-AC4F-418D-AE19-62706E023703}">
                    <ahyp:hlinkClr xmlns:ahyp="http://schemas.microsoft.com/office/drawing/2018/hyperlinkcolor" val="tx"/>
                  </a:ext>
                </a:extLst>
              </a:hlinkClick>
            </a:rPr>
            <a:t>originality</a:t>
          </a:r>
          <a:r>
            <a:rPr lang="en-GB" sz="1200" kern="1200"/>
            <a:t> </a:t>
          </a:r>
        </a:p>
        <a:p>
          <a:pPr marL="0" lvl="0" indent="0" algn="ctr" defTabSz="622300">
            <a:lnSpc>
              <a:spcPct val="90000"/>
            </a:lnSpc>
            <a:spcBef>
              <a:spcPct val="0"/>
            </a:spcBef>
            <a:spcAft>
              <a:spcPct val="35000"/>
            </a:spcAft>
            <a:buNone/>
          </a:pPr>
          <a:r>
            <a:rPr lang="en-GB" sz="1200" kern="1200"/>
            <a:t>Originality detection</a:t>
          </a:r>
        </a:p>
      </dsp:txBody>
      <dsp:txXfrm>
        <a:off x="7366740" y="2263199"/>
        <a:ext cx="781814" cy="1947543"/>
      </dsp:txXfrm>
    </dsp:sp>
    <dsp:sp modelId="{6F246D00-A332-4811-9655-95D1A9BF4049}">
      <dsp:nvSpPr>
        <dsp:cNvPr id="0" name=""/>
        <dsp:cNvSpPr/>
      </dsp:nvSpPr>
      <dsp:spPr>
        <a:xfrm>
          <a:off x="8312396" y="1406"/>
          <a:ext cx="830460" cy="1996189"/>
        </a:xfrm>
        <a:prstGeom prst="roundRect">
          <a:avLst>
            <a:gd name="adj" fmla="val 10000"/>
          </a:avLst>
        </a:prstGeom>
        <a:solidFill>
          <a:srgbClr val="AE519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t>Inspera</a:t>
          </a:r>
        </a:p>
        <a:p>
          <a:pPr marL="0" lvl="0" indent="0" algn="ctr" defTabSz="711200">
            <a:lnSpc>
              <a:spcPct val="90000"/>
            </a:lnSpc>
            <a:spcBef>
              <a:spcPct val="0"/>
            </a:spcBef>
            <a:spcAft>
              <a:spcPct val="35000"/>
            </a:spcAft>
            <a:buNone/>
          </a:pPr>
          <a:r>
            <a:rPr lang="en-GB" sz="1600" kern="1200">
              <a:hlinkClick xmlns:r="http://schemas.openxmlformats.org/officeDocument/2006/relationships" r:id="rId12">
                <a:extLst>
                  <a:ext uri="{A12FA001-AC4F-418D-AE19-62706E023703}">
                    <ahyp:hlinkClr xmlns:ahyp="http://schemas.microsoft.com/office/drawing/2018/hyperlinkcolor" val="tx"/>
                  </a:ext>
                </a:extLst>
              </a:hlinkClick>
            </a:rPr>
            <a:t>Online exams</a:t>
          </a:r>
          <a:endParaRPr lang="en-GB" sz="1600" kern="1200"/>
        </a:p>
      </dsp:txBody>
      <dsp:txXfrm>
        <a:off x="8336719" y="25729"/>
        <a:ext cx="781814" cy="194754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2B1672-5708-4FBB-B57B-E12EE0C4DB19}">
      <dsp:nvSpPr>
        <dsp:cNvPr id="0" name=""/>
        <dsp:cNvSpPr/>
      </dsp:nvSpPr>
      <dsp:spPr>
        <a:xfrm>
          <a:off x="1081139" y="2497"/>
          <a:ext cx="2889200" cy="1733520"/>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a:t>Moodle</a:t>
          </a:r>
        </a:p>
        <a:p>
          <a:pPr marL="171450" lvl="1" indent="-171450" algn="l" defTabSz="711200">
            <a:lnSpc>
              <a:spcPct val="90000"/>
            </a:lnSpc>
            <a:spcBef>
              <a:spcPct val="0"/>
            </a:spcBef>
            <a:spcAft>
              <a:spcPct val="15000"/>
            </a:spcAft>
            <a:buChar char="•"/>
          </a:pPr>
          <a:r>
            <a:rPr lang="en-GB" sz="1600" kern="1200"/>
            <a:t>File</a:t>
          </a:r>
        </a:p>
        <a:p>
          <a:pPr marL="171450" lvl="1" indent="-171450" algn="l" defTabSz="711200">
            <a:lnSpc>
              <a:spcPct val="90000"/>
            </a:lnSpc>
            <a:spcBef>
              <a:spcPct val="0"/>
            </a:spcBef>
            <a:spcAft>
              <a:spcPct val="15000"/>
            </a:spcAft>
            <a:buChar char="•"/>
          </a:pPr>
          <a:r>
            <a:rPr lang="en-GB" sz="1600" kern="1200"/>
            <a:t>Page</a:t>
          </a:r>
        </a:p>
        <a:p>
          <a:pPr marL="171450" lvl="1" indent="-171450" algn="l" defTabSz="711200">
            <a:lnSpc>
              <a:spcPct val="90000"/>
            </a:lnSpc>
            <a:spcBef>
              <a:spcPct val="0"/>
            </a:spcBef>
            <a:spcAft>
              <a:spcPct val="15000"/>
            </a:spcAft>
            <a:buChar char="•"/>
          </a:pPr>
          <a:r>
            <a:rPr lang="en-GB" sz="1600" kern="1200"/>
            <a:t>Book</a:t>
          </a:r>
        </a:p>
        <a:p>
          <a:pPr marL="171450" lvl="1" indent="-171450" algn="l" defTabSz="711200">
            <a:lnSpc>
              <a:spcPct val="90000"/>
            </a:lnSpc>
            <a:spcBef>
              <a:spcPct val="0"/>
            </a:spcBef>
            <a:spcAft>
              <a:spcPct val="15000"/>
            </a:spcAft>
            <a:buChar char="•"/>
          </a:pPr>
          <a:r>
            <a:rPr lang="en-GB" sz="1600" kern="1200"/>
            <a:t>Text and Media Area</a:t>
          </a:r>
        </a:p>
      </dsp:txBody>
      <dsp:txXfrm>
        <a:off x="1081139" y="2497"/>
        <a:ext cx="2889200" cy="1733520"/>
      </dsp:txXfrm>
    </dsp:sp>
    <dsp:sp modelId="{DA61E465-561F-41C1-BCB8-4BC251E24E4A}">
      <dsp:nvSpPr>
        <dsp:cNvPr id="0" name=""/>
        <dsp:cNvSpPr/>
      </dsp:nvSpPr>
      <dsp:spPr>
        <a:xfrm>
          <a:off x="4259260" y="2497"/>
          <a:ext cx="2889200" cy="1733520"/>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a:t>Assessment &amp; Feedback</a:t>
          </a:r>
        </a:p>
        <a:p>
          <a:pPr marL="171450" lvl="1" indent="-171450" algn="l" defTabSz="711200">
            <a:lnSpc>
              <a:spcPct val="90000"/>
            </a:lnSpc>
            <a:spcBef>
              <a:spcPct val="0"/>
            </a:spcBef>
            <a:spcAft>
              <a:spcPct val="15000"/>
            </a:spcAft>
            <a:buChar char="•"/>
          </a:pPr>
          <a:r>
            <a:rPr lang="en-GB" sz="1600" kern="1200"/>
            <a:t>Moodle Assignment</a:t>
          </a:r>
        </a:p>
        <a:p>
          <a:pPr marL="171450" lvl="1" indent="-171450" algn="l" defTabSz="711200">
            <a:lnSpc>
              <a:spcPct val="90000"/>
            </a:lnSpc>
            <a:spcBef>
              <a:spcPct val="0"/>
            </a:spcBef>
            <a:spcAft>
              <a:spcPct val="15000"/>
            </a:spcAft>
            <a:buChar char="•"/>
          </a:pPr>
          <a:r>
            <a:rPr lang="en-GB" sz="1600" kern="1200"/>
            <a:t>Moodle Quiz</a:t>
          </a:r>
        </a:p>
        <a:p>
          <a:pPr marL="171450" lvl="1" indent="-171450" algn="l" defTabSz="711200">
            <a:lnSpc>
              <a:spcPct val="90000"/>
            </a:lnSpc>
            <a:spcBef>
              <a:spcPct val="0"/>
            </a:spcBef>
            <a:spcAft>
              <a:spcPct val="15000"/>
            </a:spcAft>
            <a:buChar char="•"/>
          </a:pPr>
          <a:r>
            <a:rPr lang="en-GB" sz="1600" kern="1200"/>
            <a:t>Inspera</a:t>
          </a:r>
        </a:p>
        <a:p>
          <a:pPr marL="171450" lvl="1" indent="-171450" algn="l" defTabSz="711200">
            <a:lnSpc>
              <a:spcPct val="90000"/>
            </a:lnSpc>
            <a:spcBef>
              <a:spcPct val="0"/>
            </a:spcBef>
            <a:spcAft>
              <a:spcPct val="15000"/>
            </a:spcAft>
            <a:buChar char="•"/>
          </a:pPr>
          <a:r>
            <a:rPr lang="en-GB" sz="1600" kern="1200"/>
            <a:t>Inspera Originality</a:t>
          </a:r>
        </a:p>
      </dsp:txBody>
      <dsp:txXfrm>
        <a:off x="4259260" y="2497"/>
        <a:ext cx="2889200" cy="1733520"/>
      </dsp:txXfrm>
    </dsp:sp>
    <dsp:sp modelId="{1A877493-56DE-4C7A-A34C-AD3B0066F385}">
      <dsp:nvSpPr>
        <dsp:cNvPr id="0" name=""/>
        <dsp:cNvSpPr/>
      </dsp:nvSpPr>
      <dsp:spPr>
        <a:xfrm>
          <a:off x="1081139" y="2024938"/>
          <a:ext cx="2889200" cy="1733520"/>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a:t>Interactivity</a:t>
          </a:r>
        </a:p>
        <a:p>
          <a:pPr marL="171450" lvl="1" indent="-171450" algn="l" defTabSz="711200">
            <a:lnSpc>
              <a:spcPct val="90000"/>
            </a:lnSpc>
            <a:spcBef>
              <a:spcPct val="0"/>
            </a:spcBef>
            <a:spcAft>
              <a:spcPct val="15000"/>
            </a:spcAft>
            <a:buChar char="•"/>
          </a:pPr>
          <a:r>
            <a:rPr lang="en-GB" sz="1600" kern="1200"/>
            <a:t>Zoom</a:t>
          </a:r>
        </a:p>
        <a:p>
          <a:pPr marL="171450" lvl="1" indent="-171450" algn="l" defTabSz="711200">
            <a:lnSpc>
              <a:spcPct val="90000"/>
            </a:lnSpc>
            <a:spcBef>
              <a:spcPct val="0"/>
            </a:spcBef>
            <a:spcAft>
              <a:spcPct val="15000"/>
            </a:spcAft>
            <a:buChar char="•"/>
          </a:pPr>
          <a:r>
            <a:rPr lang="en-GB" sz="1600" kern="1200"/>
            <a:t>Mentimeter polling</a:t>
          </a:r>
        </a:p>
        <a:p>
          <a:pPr marL="171450" lvl="1" indent="-171450" algn="l" defTabSz="711200">
            <a:lnSpc>
              <a:spcPct val="90000"/>
            </a:lnSpc>
            <a:spcBef>
              <a:spcPct val="0"/>
            </a:spcBef>
            <a:spcAft>
              <a:spcPct val="15000"/>
            </a:spcAft>
            <a:buChar char="•"/>
          </a:pPr>
          <a:r>
            <a:rPr lang="en-GB" sz="1600" kern="1200"/>
            <a:t>Moodle Forum</a:t>
          </a:r>
        </a:p>
      </dsp:txBody>
      <dsp:txXfrm>
        <a:off x="1081139" y="2024938"/>
        <a:ext cx="2889200" cy="1733520"/>
      </dsp:txXfrm>
    </dsp:sp>
    <dsp:sp modelId="{72ED036D-3201-4556-B01F-CF73AE54559A}">
      <dsp:nvSpPr>
        <dsp:cNvPr id="0" name=""/>
        <dsp:cNvSpPr/>
      </dsp:nvSpPr>
      <dsp:spPr>
        <a:xfrm>
          <a:off x="4259260" y="2024938"/>
          <a:ext cx="2889200" cy="1733520"/>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a:t>Personal Learning</a:t>
          </a:r>
        </a:p>
        <a:p>
          <a:pPr marL="171450" lvl="1" indent="-171450" algn="l" defTabSz="711200">
            <a:lnSpc>
              <a:spcPct val="90000"/>
            </a:lnSpc>
            <a:spcBef>
              <a:spcPct val="0"/>
            </a:spcBef>
            <a:spcAft>
              <a:spcPct val="15000"/>
            </a:spcAft>
            <a:buChar char="•"/>
          </a:pPr>
          <a:r>
            <a:rPr lang="en-GB" sz="1600" kern="1200"/>
            <a:t>Panopto</a:t>
          </a:r>
        </a:p>
        <a:p>
          <a:pPr marL="171450" lvl="1" indent="-171450" algn="l" defTabSz="711200">
            <a:lnSpc>
              <a:spcPct val="90000"/>
            </a:lnSpc>
            <a:spcBef>
              <a:spcPct val="0"/>
            </a:spcBef>
            <a:spcAft>
              <a:spcPct val="15000"/>
            </a:spcAft>
            <a:buChar char="•"/>
          </a:pPr>
          <a:r>
            <a:rPr lang="en-GB" sz="1600" kern="1200"/>
            <a:t>H5P</a:t>
          </a:r>
        </a:p>
        <a:p>
          <a:pPr marL="171450" lvl="1" indent="-171450" algn="l" defTabSz="711200">
            <a:lnSpc>
              <a:spcPct val="90000"/>
            </a:lnSpc>
            <a:spcBef>
              <a:spcPct val="0"/>
            </a:spcBef>
            <a:spcAft>
              <a:spcPct val="15000"/>
            </a:spcAft>
            <a:buChar char="•"/>
          </a:pPr>
          <a:r>
            <a:rPr lang="en-GB" sz="1600" kern="1200"/>
            <a:t>Xerte</a:t>
          </a:r>
        </a:p>
        <a:p>
          <a:pPr marL="171450" lvl="1" indent="-171450" algn="l" defTabSz="711200">
            <a:lnSpc>
              <a:spcPct val="90000"/>
            </a:lnSpc>
            <a:spcBef>
              <a:spcPct val="0"/>
            </a:spcBef>
            <a:spcAft>
              <a:spcPct val="15000"/>
            </a:spcAft>
            <a:buChar char="•"/>
          </a:pPr>
          <a:r>
            <a:rPr lang="en-GB" sz="1600" kern="1200"/>
            <a:t>Mahara </a:t>
          </a:r>
          <a:r>
            <a:rPr lang="en-GB" sz="1600" kern="1200" err="1"/>
            <a:t>eportfolios</a:t>
          </a:r>
          <a:endParaRPr lang="en-GB" sz="1600" kern="1200"/>
        </a:p>
      </dsp:txBody>
      <dsp:txXfrm>
        <a:off x="4259260" y="2024938"/>
        <a:ext cx="2889200" cy="17335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00593B-E9E1-4B35-A025-65D7593AA319}">
      <dsp:nvSpPr>
        <dsp:cNvPr id="0" name=""/>
        <dsp:cNvSpPr/>
      </dsp:nvSpPr>
      <dsp:spPr>
        <a:xfrm>
          <a:off x="4420" y="0"/>
          <a:ext cx="1551086" cy="2805113"/>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GB" sz="2000" kern="1200">
              <a:latin typeface="Calibri"/>
            </a:rPr>
            <a:t>Essays / Reports</a:t>
          </a:r>
          <a:endParaRPr lang="en-GB" kern="1200"/>
        </a:p>
      </dsp:txBody>
      <dsp:txXfrm>
        <a:off x="4420" y="0"/>
        <a:ext cx="1551086" cy="841533"/>
      </dsp:txXfrm>
    </dsp:sp>
    <dsp:sp modelId="{BF97259E-DB74-4FEE-BE03-5211E9DF536C}">
      <dsp:nvSpPr>
        <dsp:cNvPr id="0" name=""/>
        <dsp:cNvSpPr/>
      </dsp:nvSpPr>
      <dsp:spPr>
        <a:xfrm>
          <a:off x="159528" y="841602"/>
          <a:ext cx="1240869" cy="408645"/>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rtl="0">
            <a:lnSpc>
              <a:spcPct val="90000"/>
            </a:lnSpc>
            <a:spcBef>
              <a:spcPct val="0"/>
            </a:spcBef>
            <a:spcAft>
              <a:spcPct val="35000"/>
            </a:spcAft>
            <a:buNone/>
          </a:pPr>
          <a:r>
            <a:rPr lang="en-GB" sz="1100" kern="1200">
              <a:latin typeface="Calibri"/>
            </a:rPr>
            <a:t>Moodle Assignment</a:t>
          </a:r>
          <a:endParaRPr lang="en-GB" kern="1200"/>
        </a:p>
      </dsp:txBody>
      <dsp:txXfrm>
        <a:off x="171497" y="853571"/>
        <a:ext cx="1216931" cy="384707"/>
      </dsp:txXfrm>
    </dsp:sp>
    <dsp:sp modelId="{1FF193B1-80B3-496D-ABC1-E6C0BF098384}">
      <dsp:nvSpPr>
        <dsp:cNvPr id="0" name=""/>
        <dsp:cNvSpPr/>
      </dsp:nvSpPr>
      <dsp:spPr>
        <a:xfrm>
          <a:off x="159528" y="1313116"/>
          <a:ext cx="1240869" cy="408645"/>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rtl="0">
            <a:lnSpc>
              <a:spcPct val="90000"/>
            </a:lnSpc>
            <a:spcBef>
              <a:spcPct val="0"/>
            </a:spcBef>
            <a:spcAft>
              <a:spcPct val="35000"/>
            </a:spcAft>
            <a:buNone/>
          </a:pPr>
          <a:r>
            <a:rPr lang="en-GB" sz="1100" kern="1200">
              <a:latin typeface="Calibri"/>
            </a:rPr>
            <a:t>Group Peer Evaluation</a:t>
          </a:r>
        </a:p>
      </dsp:txBody>
      <dsp:txXfrm>
        <a:off x="171497" y="1325085"/>
        <a:ext cx="1216931" cy="384707"/>
      </dsp:txXfrm>
    </dsp:sp>
    <dsp:sp modelId="{F695DB4B-EB60-4069-BCD0-30F20DEB0003}">
      <dsp:nvSpPr>
        <dsp:cNvPr id="0" name=""/>
        <dsp:cNvSpPr/>
      </dsp:nvSpPr>
      <dsp:spPr>
        <a:xfrm>
          <a:off x="159528" y="1784629"/>
          <a:ext cx="1240869" cy="408645"/>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rtl="0">
            <a:lnSpc>
              <a:spcPct val="90000"/>
            </a:lnSpc>
            <a:spcBef>
              <a:spcPct val="0"/>
            </a:spcBef>
            <a:spcAft>
              <a:spcPct val="35000"/>
            </a:spcAft>
            <a:buNone/>
          </a:pPr>
          <a:r>
            <a:rPr lang="en-GB" sz="1000" kern="1200">
              <a:latin typeface="Calibri"/>
            </a:rPr>
            <a:t>Feedback Fruits </a:t>
          </a:r>
          <a:br>
            <a:rPr lang="en-GB" sz="1000" kern="1200">
              <a:latin typeface="Calibri"/>
            </a:rPr>
          </a:br>
          <a:r>
            <a:rPr lang="en-GB" sz="1000" kern="1200">
              <a:latin typeface="Calibri"/>
            </a:rPr>
            <a:t>(E&amp;D only)</a:t>
          </a:r>
        </a:p>
      </dsp:txBody>
      <dsp:txXfrm>
        <a:off x="171497" y="1796598"/>
        <a:ext cx="1216931" cy="384707"/>
      </dsp:txXfrm>
    </dsp:sp>
    <dsp:sp modelId="{FC6FBD24-0DF4-443C-A141-F5879C9244C3}">
      <dsp:nvSpPr>
        <dsp:cNvPr id="0" name=""/>
        <dsp:cNvSpPr/>
      </dsp:nvSpPr>
      <dsp:spPr>
        <a:xfrm>
          <a:off x="159528" y="2256143"/>
          <a:ext cx="1240869" cy="408645"/>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rtl="0">
            <a:lnSpc>
              <a:spcPct val="90000"/>
            </a:lnSpc>
            <a:spcBef>
              <a:spcPct val="0"/>
            </a:spcBef>
            <a:spcAft>
              <a:spcPct val="35000"/>
            </a:spcAft>
            <a:buNone/>
          </a:pPr>
          <a:r>
            <a:rPr lang="en-GB" sz="1000" kern="1200">
              <a:latin typeface="Calibri"/>
            </a:rPr>
            <a:t>Inspera Assessment (exams)</a:t>
          </a:r>
          <a:endParaRPr lang="en-GB" sz="1000" kern="1200"/>
        </a:p>
      </dsp:txBody>
      <dsp:txXfrm>
        <a:off x="171497" y="2268112"/>
        <a:ext cx="1216931" cy="384707"/>
      </dsp:txXfrm>
    </dsp:sp>
    <dsp:sp modelId="{3A3FB771-994A-4067-A63B-43F78E059E25}">
      <dsp:nvSpPr>
        <dsp:cNvPr id="0" name=""/>
        <dsp:cNvSpPr/>
      </dsp:nvSpPr>
      <dsp:spPr>
        <a:xfrm>
          <a:off x="1671838" y="0"/>
          <a:ext cx="1551086" cy="2805113"/>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latin typeface="Calibri"/>
            </a:rPr>
            <a:t>Quizzes</a:t>
          </a:r>
          <a:endParaRPr lang="en-GB" kern="1200"/>
        </a:p>
      </dsp:txBody>
      <dsp:txXfrm>
        <a:off x="1671838" y="0"/>
        <a:ext cx="1551086" cy="841533"/>
      </dsp:txXfrm>
    </dsp:sp>
    <dsp:sp modelId="{69EF66F6-8164-4E48-A979-EB86F6AE5DFB}">
      <dsp:nvSpPr>
        <dsp:cNvPr id="0" name=""/>
        <dsp:cNvSpPr/>
      </dsp:nvSpPr>
      <dsp:spPr>
        <a:xfrm>
          <a:off x="1826947" y="841773"/>
          <a:ext cx="1240869" cy="551092"/>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7145" rIns="22860" bIns="17145" numCol="1" spcCol="1270" anchor="ctr" anchorCtr="0">
          <a:noAutofit/>
        </a:bodyPr>
        <a:lstStyle/>
        <a:p>
          <a:pPr marL="0" lvl="0" indent="0" algn="ctr" defTabSz="400050" rtl="0">
            <a:lnSpc>
              <a:spcPct val="90000"/>
            </a:lnSpc>
            <a:spcBef>
              <a:spcPct val="0"/>
            </a:spcBef>
            <a:spcAft>
              <a:spcPct val="35000"/>
            </a:spcAft>
            <a:buNone/>
          </a:pPr>
          <a:r>
            <a:rPr lang="en-GB" sz="900" kern="1200">
              <a:latin typeface="Calibri"/>
            </a:rPr>
            <a:t>Moodle Quiz</a:t>
          </a:r>
          <a:endParaRPr lang="en-GB" kern="1200"/>
        </a:p>
      </dsp:txBody>
      <dsp:txXfrm>
        <a:off x="1843088" y="857914"/>
        <a:ext cx="1208587" cy="518810"/>
      </dsp:txXfrm>
    </dsp:sp>
    <dsp:sp modelId="{0B125CEB-1B72-4C65-9E45-39CBB74429C3}">
      <dsp:nvSpPr>
        <dsp:cNvPr id="0" name=""/>
        <dsp:cNvSpPr/>
      </dsp:nvSpPr>
      <dsp:spPr>
        <a:xfrm>
          <a:off x="1826947" y="1477649"/>
          <a:ext cx="1240869" cy="551092"/>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a:lnSpc>
              <a:spcPct val="90000"/>
            </a:lnSpc>
            <a:spcBef>
              <a:spcPct val="0"/>
            </a:spcBef>
            <a:spcAft>
              <a:spcPct val="35000"/>
            </a:spcAft>
            <a:buNone/>
          </a:pPr>
          <a:r>
            <a:rPr lang="en-GB" sz="1100" kern="1200">
              <a:latin typeface="Calibri"/>
            </a:rPr>
            <a:t>NUMBAS</a:t>
          </a:r>
          <a:endParaRPr lang="en-GB" kern="1200"/>
        </a:p>
      </dsp:txBody>
      <dsp:txXfrm>
        <a:off x="1843088" y="1493790"/>
        <a:ext cx="1208587" cy="518810"/>
      </dsp:txXfrm>
    </dsp:sp>
    <dsp:sp modelId="{022F8F4B-75E0-4B0D-A2EA-A5FDD7CEC3DC}">
      <dsp:nvSpPr>
        <dsp:cNvPr id="0" name=""/>
        <dsp:cNvSpPr/>
      </dsp:nvSpPr>
      <dsp:spPr>
        <a:xfrm>
          <a:off x="1826947" y="2113525"/>
          <a:ext cx="1240869" cy="551092"/>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rtl="0">
            <a:lnSpc>
              <a:spcPct val="90000"/>
            </a:lnSpc>
            <a:spcBef>
              <a:spcPct val="0"/>
            </a:spcBef>
            <a:spcAft>
              <a:spcPct val="35000"/>
            </a:spcAft>
            <a:buNone/>
          </a:pPr>
          <a:r>
            <a:rPr lang="en-GB" sz="1000" kern="1200">
              <a:latin typeface="Calibri"/>
            </a:rPr>
            <a:t>Inspera Assessment (exams)</a:t>
          </a:r>
        </a:p>
      </dsp:txBody>
      <dsp:txXfrm>
        <a:off x="1843088" y="2129666"/>
        <a:ext cx="1208587" cy="518810"/>
      </dsp:txXfrm>
    </dsp:sp>
    <dsp:sp modelId="{3EC529F6-6748-4F0B-A3CA-58D7DB6570C0}">
      <dsp:nvSpPr>
        <dsp:cNvPr id="0" name=""/>
        <dsp:cNvSpPr/>
      </dsp:nvSpPr>
      <dsp:spPr>
        <a:xfrm>
          <a:off x="3339256" y="0"/>
          <a:ext cx="1551086" cy="2805113"/>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en-GB" sz="2300" kern="1200">
              <a:latin typeface="Calibri"/>
            </a:rPr>
            <a:t>Portfolios / Multi-stage </a:t>
          </a:r>
        </a:p>
      </dsp:txBody>
      <dsp:txXfrm>
        <a:off x="3339256" y="0"/>
        <a:ext cx="1551086" cy="841533"/>
      </dsp:txXfrm>
    </dsp:sp>
    <dsp:sp modelId="{32E3D1A1-33F1-4E23-8F06-182B22DEA305}">
      <dsp:nvSpPr>
        <dsp:cNvPr id="0" name=""/>
        <dsp:cNvSpPr/>
      </dsp:nvSpPr>
      <dsp:spPr>
        <a:xfrm>
          <a:off x="3494365" y="841773"/>
          <a:ext cx="1240869" cy="551092"/>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rtl="0">
            <a:lnSpc>
              <a:spcPct val="90000"/>
            </a:lnSpc>
            <a:spcBef>
              <a:spcPct val="0"/>
            </a:spcBef>
            <a:spcAft>
              <a:spcPct val="35000"/>
            </a:spcAft>
            <a:buNone/>
          </a:pPr>
          <a:r>
            <a:rPr lang="en-GB" sz="1000" kern="1200">
              <a:latin typeface="Calibri"/>
            </a:rPr>
            <a:t>Mahara</a:t>
          </a:r>
        </a:p>
      </dsp:txBody>
      <dsp:txXfrm>
        <a:off x="3510506" y="857914"/>
        <a:ext cx="1208587" cy="518810"/>
      </dsp:txXfrm>
    </dsp:sp>
    <dsp:sp modelId="{1C016085-052D-4145-8CF8-5122C9A4CFDA}">
      <dsp:nvSpPr>
        <dsp:cNvPr id="0" name=""/>
        <dsp:cNvSpPr/>
      </dsp:nvSpPr>
      <dsp:spPr>
        <a:xfrm>
          <a:off x="3494365" y="1477649"/>
          <a:ext cx="1240869" cy="551092"/>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rtl="0">
            <a:lnSpc>
              <a:spcPct val="90000"/>
            </a:lnSpc>
            <a:spcBef>
              <a:spcPct val="0"/>
            </a:spcBef>
            <a:spcAft>
              <a:spcPct val="35000"/>
            </a:spcAft>
            <a:buNone/>
          </a:pPr>
          <a:r>
            <a:rPr lang="en-GB" sz="1000" kern="1200">
              <a:latin typeface="Calibri"/>
            </a:rPr>
            <a:t>Moodle Workshop</a:t>
          </a:r>
        </a:p>
      </dsp:txBody>
      <dsp:txXfrm>
        <a:off x="3510506" y="1493790"/>
        <a:ext cx="1208587" cy="518810"/>
      </dsp:txXfrm>
    </dsp:sp>
    <dsp:sp modelId="{0EC00C33-1EAE-49D9-9362-79B0674F1AA4}">
      <dsp:nvSpPr>
        <dsp:cNvPr id="0" name=""/>
        <dsp:cNvSpPr/>
      </dsp:nvSpPr>
      <dsp:spPr>
        <a:xfrm>
          <a:off x="3494365" y="2113525"/>
          <a:ext cx="1240869" cy="551092"/>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rtl="0">
            <a:lnSpc>
              <a:spcPct val="90000"/>
            </a:lnSpc>
            <a:spcBef>
              <a:spcPct val="0"/>
            </a:spcBef>
            <a:spcAft>
              <a:spcPct val="35000"/>
            </a:spcAft>
            <a:buNone/>
          </a:pPr>
          <a:r>
            <a:rPr lang="en-GB" sz="1000" kern="1200">
              <a:latin typeface="Calibri"/>
            </a:rPr>
            <a:t>Feedback Fruits (E&amp;D only)</a:t>
          </a:r>
        </a:p>
      </dsp:txBody>
      <dsp:txXfrm>
        <a:off x="3510506" y="2129666"/>
        <a:ext cx="1208587" cy="518810"/>
      </dsp:txXfrm>
    </dsp:sp>
    <dsp:sp modelId="{9D4D0E61-56FD-4CD4-987E-372A28328A32}">
      <dsp:nvSpPr>
        <dsp:cNvPr id="0" name=""/>
        <dsp:cNvSpPr/>
      </dsp:nvSpPr>
      <dsp:spPr>
        <a:xfrm>
          <a:off x="5006674" y="0"/>
          <a:ext cx="1551086" cy="2805113"/>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a:latin typeface="Calibri"/>
            </a:rPr>
            <a:t>Multimedia</a:t>
          </a:r>
        </a:p>
      </dsp:txBody>
      <dsp:txXfrm>
        <a:off x="5006674" y="0"/>
        <a:ext cx="1551086" cy="841533"/>
      </dsp:txXfrm>
    </dsp:sp>
    <dsp:sp modelId="{ED75592A-9EEA-462E-8F57-52476E830BAE}">
      <dsp:nvSpPr>
        <dsp:cNvPr id="0" name=""/>
        <dsp:cNvSpPr/>
      </dsp:nvSpPr>
      <dsp:spPr>
        <a:xfrm>
          <a:off x="5161783" y="842355"/>
          <a:ext cx="1240869" cy="845779"/>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rtl="0">
            <a:lnSpc>
              <a:spcPct val="90000"/>
            </a:lnSpc>
            <a:spcBef>
              <a:spcPct val="0"/>
            </a:spcBef>
            <a:spcAft>
              <a:spcPct val="35000"/>
            </a:spcAft>
            <a:buNone/>
          </a:pPr>
          <a:r>
            <a:rPr lang="en-GB" sz="1000" kern="1200">
              <a:latin typeface="Calibri"/>
            </a:rPr>
            <a:t>Panopto</a:t>
          </a:r>
        </a:p>
      </dsp:txBody>
      <dsp:txXfrm>
        <a:off x="5186555" y="867127"/>
        <a:ext cx="1191325" cy="796235"/>
      </dsp:txXfrm>
    </dsp:sp>
    <dsp:sp modelId="{999B8327-A422-4262-A0B4-4360BFCCC35C}">
      <dsp:nvSpPr>
        <dsp:cNvPr id="0" name=""/>
        <dsp:cNvSpPr/>
      </dsp:nvSpPr>
      <dsp:spPr>
        <a:xfrm>
          <a:off x="5161783" y="1818255"/>
          <a:ext cx="1240869" cy="845779"/>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rtl="0">
            <a:lnSpc>
              <a:spcPct val="90000"/>
            </a:lnSpc>
            <a:spcBef>
              <a:spcPct val="0"/>
            </a:spcBef>
            <a:spcAft>
              <a:spcPct val="35000"/>
            </a:spcAft>
            <a:buNone/>
          </a:pPr>
          <a:r>
            <a:rPr lang="en-GB" sz="1000" kern="1200">
              <a:latin typeface="Calibri"/>
            </a:rPr>
            <a:t>Moodle Assignment</a:t>
          </a:r>
        </a:p>
      </dsp:txBody>
      <dsp:txXfrm>
        <a:off x="5186555" y="1843027"/>
        <a:ext cx="1191325" cy="796235"/>
      </dsp:txXfrm>
    </dsp:sp>
    <dsp:sp modelId="{C1754684-7973-455C-90C3-FA23AA513998}">
      <dsp:nvSpPr>
        <dsp:cNvPr id="0" name=""/>
        <dsp:cNvSpPr/>
      </dsp:nvSpPr>
      <dsp:spPr>
        <a:xfrm>
          <a:off x="6674093" y="0"/>
          <a:ext cx="1551086" cy="2805113"/>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a:latin typeface="Calibri"/>
            </a:rPr>
            <a:t>Support</a:t>
          </a:r>
        </a:p>
      </dsp:txBody>
      <dsp:txXfrm>
        <a:off x="6674093" y="0"/>
        <a:ext cx="1551086" cy="841533"/>
      </dsp:txXfrm>
    </dsp:sp>
    <dsp:sp modelId="{F3CB7297-4813-43AC-8DD8-47C0114BDBB2}">
      <dsp:nvSpPr>
        <dsp:cNvPr id="0" name=""/>
        <dsp:cNvSpPr/>
      </dsp:nvSpPr>
      <dsp:spPr>
        <a:xfrm>
          <a:off x="6829201" y="841602"/>
          <a:ext cx="1240869" cy="408645"/>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rtl="0">
            <a:lnSpc>
              <a:spcPct val="90000"/>
            </a:lnSpc>
            <a:spcBef>
              <a:spcPct val="0"/>
            </a:spcBef>
            <a:spcAft>
              <a:spcPct val="35000"/>
            </a:spcAft>
            <a:buNone/>
          </a:pPr>
          <a:r>
            <a:rPr lang="en-GB" sz="1000" kern="1200">
              <a:latin typeface="Calibri"/>
            </a:rPr>
            <a:t>Moodle in general</a:t>
          </a:r>
          <a:endParaRPr lang="en-GB" sz="1000" kern="1200"/>
        </a:p>
      </dsp:txBody>
      <dsp:txXfrm>
        <a:off x="6841170" y="853571"/>
        <a:ext cx="1216931" cy="384707"/>
      </dsp:txXfrm>
    </dsp:sp>
    <dsp:sp modelId="{6558272F-4E82-447F-B434-7DC0273BB10B}">
      <dsp:nvSpPr>
        <dsp:cNvPr id="0" name=""/>
        <dsp:cNvSpPr/>
      </dsp:nvSpPr>
      <dsp:spPr>
        <a:xfrm>
          <a:off x="6829201" y="1313116"/>
          <a:ext cx="1240869" cy="408645"/>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rtl="0">
            <a:lnSpc>
              <a:spcPct val="90000"/>
            </a:lnSpc>
            <a:spcBef>
              <a:spcPct val="0"/>
            </a:spcBef>
            <a:spcAft>
              <a:spcPct val="35000"/>
            </a:spcAft>
            <a:buNone/>
          </a:pPr>
          <a:r>
            <a:rPr lang="en-GB" sz="1000" kern="1200">
              <a:latin typeface="Calibri"/>
            </a:rPr>
            <a:t>Moodle Forums</a:t>
          </a:r>
        </a:p>
      </dsp:txBody>
      <dsp:txXfrm>
        <a:off x="6841170" y="1325085"/>
        <a:ext cx="1216931" cy="384707"/>
      </dsp:txXfrm>
    </dsp:sp>
    <dsp:sp modelId="{7C00A319-CAB3-451F-9291-434C2720862B}">
      <dsp:nvSpPr>
        <dsp:cNvPr id="0" name=""/>
        <dsp:cNvSpPr/>
      </dsp:nvSpPr>
      <dsp:spPr>
        <a:xfrm>
          <a:off x="6829201" y="1784629"/>
          <a:ext cx="1240869" cy="408645"/>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rtl="0">
            <a:lnSpc>
              <a:spcPct val="90000"/>
            </a:lnSpc>
            <a:spcBef>
              <a:spcPct val="0"/>
            </a:spcBef>
            <a:spcAft>
              <a:spcPct val="35000"/>
            </a:spcAft>
            <a:buNone/>
          </a:pPr>
          <a:r>
            <a:rPr lang="en-GB" sz="1000" kern="1200">
              <a:latin typeface="Calibri"/>
            </a:rPr>
            <a:t>Feedback Centre</a:t>
          </a:r>
        </a:p>
      </dsp:txBody>
      <dsp:txXfrm>
        <a:off x="6841170" y="1796598"/>
        <a:ext cx="1216931" cy="384707"/>
      </dsp:txXfrm>
    </dsp:sp>
    <dsp:sp modelId="{BA74F843-B978-42BC-8FD0-B51A7091CFEF}">
      <dsp:nvSpPr>
        <dsp:cNvPr id="0" name=""/>
        <dsp:cNvSpPr/>
      </dsp:nvSpPr>
      <dsp:spPr>
        <a:xfrm>
          <a:off x="6829201" y="2256143"/>
          <a:ext cx="1240869" cy="408645"/>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rtl="0">
            <a:lnSpc>
              <a:spcPct val="90000"/>
            </a:lnSpc>
            <a:spcBef>
              <a:spcPct val="0"/>
            </a:spcBef>
            <a:spcAft>
              <a:spcPct val="35000"/>
            </a:spcAft>
            <a:buNone/>
          </a:pPr>
          <a:r>
            <a:rPr lang="en-GB" sz="1000" kern="1200">
              <a:latin typeface="Calibri"/>
            </a:rPr>
            <a:t>Inspera Originality (similarity detection)</a:t>
          </a:r>
          <a:endParaRPr lang="en-GB" sz="1000" kern="1200"/>
        </a:p>
      </dsp:txBody>
      <dsp:txXfrm>
        <a:off x="6841170" y="2268112"/>
        <a:ext cx="1216931" cy="38470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9583B9-944D-44C1-ABC4-9C7B107221E7}" type="datetimeFigureOut">
              <a:rPr lang="en-GB" smtClean="0"/>
              <a:t>08/09/2026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93B266-DE97-427B-8959-FB0596945360}" type="slidenum">
              <a:rPr lang="en-GB" smtClean="0"/>
              <a:t>‹#›</a:t>
            </a:fld>
            <a:endParaRPr lang="en-GB"/>
          </a:p>
        </p:txBody>
      </p:sp>
    </p:spTree>
    <p:extLst>
      <p:ext uri="{BB962C8B-B14F-4D97-AF65-F5344CB8AC3E}">
        <p14:creationId xmlns:p14="http://schemas.microsoft.com/office/powerpoint/2010/main" val="38967692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mailto:inspera-support@bath.ac.uk"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D93B266-DE97-427B-8959-FB0596945360}" type="slidenum">
              <a:rPr lang="en-GB" smtClean="0"/>
              <a:t>1</a:t>
            </a:fld>
            <a:endParaRPr lang="en-GB"/>
          </a:p>
        </p:txBody>
      </p:sp>
    </p:spTree>
    <p:extLst>
      <p:ext uri="{BB962C8B-B14F-4D97-AF65-F5344CB8AC3E}">
        <p14:creationId xmlns:p14="http://schemas.microsoft.com/office/powerpoint/2010/main" val="6526834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Josh</a:t>
            </a:r>
          </a:p>
        </p:txBody>
      </p:sp>
      <p:sp>
        <p:nvSpPr>
          <p:cNvPr id="4" name="Slide Number Placeholder 3"/>
          <p:cNvSpPr>
            <a:spLocks noGrp="1"/>
          </p:cNvSpPr>
          <p:nvPr>
            <p:ph type="sldNum" sz="quarter" idx="5"/>
          </p:nvPr>
        </p:nvSpPr>
        <p:spPr/>
        <p:txBody>
          <a:bodyPr/>
          <a:lstStyle/>
          <a:p>
            <a:fld id="{2D93B266-DE97-427B-8959-FB0596945360}" type="slidenum">
              <a:rPr lang="en-GB" smtClean="0"/>
              <a:t>2</a:t>
            </a:fld>
            <a:endParaRPr lang="en-GB"/>
          </a:p>
        </p:txBody>
      </p:sp>
    </p:spTree>
    <p:extLst>
      <p:ext uri="{BB962C8B-B14F-4D97-AF65-F5344CB8AC3E}">
        <p14:creationId xmlns:p14="http://schemas.microsoft.com/office/powerpoint/2010/main" val="20367243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E5C9D0-F7B3-3224-F26E-93F94D2785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C9E00E-5E39-6B28-F071-D2D17D1EDB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098CF0-A492-02C6-3898-3B4BA37B326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B0E6F1F-F51F-02EA-FA4F-1AED01F0F40D}"/>
              </a:ext>
            </a:extLst>
          </p:cNvPr>
          <p:cNvSpPr>
            <a:spLocks noGrp="1"/>
          </p:cNvSpPr>
          <p:nvPr>
            <p:ph type="sldNum" sz="quarter" idx="5"/>
          </p:nvPr>
        </p:nvSpPr>
        <p:spPr/>
        <p:txBody>
          <a:bodyPr/>
          <a:lstStyle/>
          <a:p>
            <a:fld id="{16721E9B-A7A3-46CE-8EFA-31D337539804}" type="slidenum">
              <a:rPr lang="en-GB" smtClean="0"/>
              <a:t>3</a:t>
            </a:fld>
            <a:endParaRPr lang="en-GB"/>
          </a:p>
        </p:txBody>
      </p:sp>
    </p:spTree>
    <p:extLst>
      <p:ext uri="{BB962C8B-B14F-4D97-AF65-F5344CB8AC3E}">
        <p14:creationId xmlns:p14="http://schemas.microsoft.com/office/powerpoint/2010/main" val="6898145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8BAC47-7E85-6020-1A9B-C9C6936721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17C0A3-3D8B-3C84-E25A-BE2FA96334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3415E8-4CF8-E1B7-FD5B-2A6E00D9064F}"/>
              </a:ext>
            </a:extLst>
          </p:cNvPr>
          <p:cNvSpPr>
            <a:spLocks noGrp="1"/>
          </p:cNvSpPr>
          <p:nvPr>
            <p:ph type="body" idx="1"/>
          </p:nvPr>
        </p:nvSpPr>
        <p:spPr/>
        <p:txBody>
          <a:bodyPr/>
          <a:lstStyle/>
          <a:p>
            <a:pPr marL="0" indent="0">
              <a:buNone/>
            </a:pPr>
            <a:r>
              <a:rPr lang="en-GB" b="1"/>
              <a:t>Dan: Moving on to some essentials for getting courses ready for teaching</a:t>
            </a:r>
          </a:p>
          <a:p>
            <a:pPr marL="0" indent="0">
              <a:buNone/>
            </a:pPr>
            <a:endParaRPr lang="en-GB" b="1"/>
          </a:p>
          <a:p>
            <a:pPr marL="0" indent="0">
              <a:buNone/>
            </a:pPr>
            <a:r>
              <a:rPr lang="en-GB" b="1"/>
              <a:t>We’ll start with Moodle…</a:t>
            </a:r>
          </a:p>
          <a:p>
            <a:endParaRPr lang="en-US"/>
          </a:p>
          <a:p>
            <a:endParaRPr lang="en-US"/>
          </a:p>
          <a:p>
            <a:r>
              <a:rPr lang="en-US"/>
              <a:t>Moodle course spaces are usually re-used each year, so if you’re inheriting a course space from somebody, there are some things you’ll need to do. </a:t>
            </a:r>
          </a:p>
          <a:p>
            <a:endParaRPr lang="en-US"/>
          </a:p>
          <a:p>
            <a:r>
              <a:rPr lang="en-US"/>
              <a:t>Enrolments should be taken care of automatically, so usually last year’s students will be automatically removed shortly before the start of term, and the new students are enrolled, just before teaching begins. </a:t>
            </a:r>
          </a:p>
          <a:p>
            <a:endParaRPr lang="en-US"/>
          </a:p>
          <a:p>
            <a:r>
              <a:rPr lang="en-US"/>
              <a:t>You may also find that you need to delete some old manual enrolments if someone in the past has been adding students manually, which occasionally happens…</a:t>
            </a:r>
          </a:p>
          <a:p>
            <a:r>
              <a:rPr lang="en-US"/>
              <a:t> </a:t>
            </a:r>
          </a:p>
          <a:p>
            <a:r>
              <a:rPr lang="en-US"/>
              <a:t>If you need to add or remove cohorts of students, there are some instructions on the slide on how you can do this: https://teachinghub.bath.ac.uk/guide/managing-moodle-enrolments-in-s is-integration-block/</a:t>
            </a:r>
          </a:p>
          <a:p>
            <a:br>
              <a:rPr lang="en-US"/>
            </a:br>
            <a:br>
              <a:rPr lang="en-US"/>
            </a:br>
            <a:r>
              <a:rPr lang="en-US"/>
              <a:t>And the landing page for Moodle User Management is there too: https://teachinghub.bath.ac.uk/guide-category/course-user-manage/</a:t>
            </a:r>
          </a:p>
          <a:p>
            <a:endParaRPr lang="en-US"/>
          </a:p>
          <a:p>
            <a:endParaRPr lang="en-US"/>
          </a:p>
          <a:p>
            <a:r>
              <a:rPr lang="en-US"/>
              <a:t>If you are inheriting a course: Once a year around 31</a:t>
            </a:r>
            <a:r>
              <a:rPr lang="en-US" baseline="30000"/>
              <a:t>st</a:t>
            </a:r>
            <a:r>
              <a:rPr lang="en-US"/>
              <a:t> July Moodle spaces are backed up to the Moodle Archive, and </a:t>
            </a:r>
            <a:r>
              <a:rPr lang="en-US" err="1"/>
              <a:t>anyadditional</a:t>
            </a:r>
            <a:r>
              <a:rPr lang="en-US"/>
              <a:t> archiving needs that fall outside of this, should be carried out locally within Faculties, so you can likely just delete old content if you want to.</a:t>
            </a:r>
          </a:p>
          <a:p>
            <a:endParaRPr lang="en-US"/>
          </a:p>
          <a:p>
            <a:r>
              <a:rPr lang="en-US"/>
              <a:t>3. The Getting Started with Moodle link is a downloadable PDF guide, which you can work through to get to grips with using Moodle for basic tasks.</a:t>
            </a:r>
          </a:p>
          <a:p>
            <a:endParaRPr lang="en-US"/>
          </a:p>
          <a:p>
            <a:r>
              <a:rPr lang="en-US"/>
              <a:t>4. For Assignment setup resources, please see the Moodle Summative Assignments link at the bottom.</a:t>
            </a:r>
          </a:p>
          <a:p>
            <a:endParaRPr lang="en-US"/>
          </a:p>
        </p:txBody>
      </p:sp>
      <p:sp>
        <p:nvSpPr>
          <p:cNvPr id="4" name="Slide Number Placeholder 3">
            <a:extLst>
              <a:ext uri="{FF2B5EF4-FFF2-40B4-BE49-F238E27FC236}">
                <a16:creationId xmlns:a16="http://schemas.microsoft.com/office/drawing/2014/main" id="{408A24E5-ADAC-60FF-CB68-D3B4C11F0C15}"/>
              </a:ext>
            </a:extLst>
          </p:cNvPr>
          <p:cNvSpPr>
            <a:spLocks noGrp="1"/>
          </p:cNvSpPr>
          <p:nvPr>
            <p:ph type="sldNum" sz="quarter" idx="5"/>
          </p:nvPr>
        </p:nvSpPr>
        <p:spPr/>
        <p:txBody>
          <a:bodyPr/>
          <a:lstStyle/>
          <a:p>
            <a:fld id="{7D0DF828-A427-4710-B2DC-5500D33D8817}" type="slidenum">
              <a:rPr lang="en-GB" smtClean="0"/>
              <a:t>5</a:t>
            </a:fld>
            <a:endParaRPr lang="en-GB"/>
          </a:p>
        </p:txBody>
      </p:sp>
    </p:spTree>
    <p:extLst>
      <p:ext uri="{BB962C8B-B14F-4D97-AF65-F5344CB8AC3E}">
        <p14:creationId xmlns:p14="http://schemas.microsoft.com/office/powerpoint/2010/main" val="6563393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b="1"/>
              <a:t>Moving on to some essentials for getting courses ready for teaching</a:t>
            </a:r>
          </a:p>
          <a:p>
            <a:pPr marL="0" indent="0">
              <a:buNone/>
            </a:pPr>
            <a:endParaRPr lang="en-GB" b="1"/>
          </a:p>
          <a:p>
            <a:pPr marL="0" indent="0">
              <a:buNone/>
            </a:pPr>
            <a:r>
              <a:rPr lang="en-GB" b="1"/>
              <a:t>We’ll start with Moodle…</a:t>
            </a:r>
          </a:p>
          <a:p>
            <a:endParaRPr lang="en-US"/>
          </a:p>
          <a:p>
            <a:endParaRPr lang="en-US"/>
          </a:p>
          <a:p>
            <a:r>
              <a:rPr lang="en-US"/>
              <a:t>Moodle course spaces are usually re-used each year, so if you’re inheriting a course space from somebody, there are some things you’ll need to do. </a:t>
            </a:r>
          </a:p>
          <a:p>
            <a:endParaRPr lang="en-US"/>
          </a:p>
          <a:p>
            <a:r>
              <a:rPr lang="en-US"/>
              <a:t>Enrolments should be taken care of automatically, so usually last year’s students will be automatically removed shortly before the start of term, and the new students are enrolled, just before teaching begins. </a:t>
            </a:r>
          </a:p>
          <a:p>
            <a:endParaRPr lang="en-US"/>
          </a:p>
          <a:p>
            <a:r>
              <a:rPr lang="en-US"/>
              <a:t>You may also find that you need to delete some old manual enrolments if someone in the past has been adding students manually, which occasionally happens…</a:t>
            </a:r>
          </a:p>
          <a:p>
            <a:r>
              <a:rPr lang="en-US"/>
              <a:t> </a:t>
            </a:r>
          </a:p>
          <a:p>
            <a:r>
              <a:rPr lang="en-US"/>
              <a:t>If you need to add or remove cohorts of students, there are some instructions on the slide on how you can do this: https://teachinghub.bath.ac.uk/guide/managing-moodle-enrolments-in-s is-integration-block/</a:t>
            </a:r>
          </a:p>
          <a:p>
            <a:br>
              <a:rPr lang="en-US"/>
            </a:br>
            <a:br>
              <a:rPr lang="en-US"/>
            </a:br>
            <a:r>
              <a:rPr lang="en-US"/>
              <a:t>And the landing page for Moodle User Management is there too: https://teachinghub.bath.ac.uk/guide-category/course-user-manage/</a:t>
            </a:r>
          </a:p>
          <a:p>
            <a:endParaRPr lang="en-US"/>
          </a:p>
          <a:p>
            <a:endParaRPr lang="en-US"/>
          </a:p>
          <a:p>
            <a:r>
              <a:rPr lang="en-US"/>
              <a:t>If you are inheriting a course: Once a year around 31</a:t>
            </a:r>
            <a:r>
              <a:rPr lang="en-US" baseline="30000"/>
              <a:t>st</a:t>
            </a:r>
            <a:r>
              <a:rPr lang="en-US"/>
              <a:t> July Moodle spaces are backed up to the Moodle Archive, and </a:t>
            </a:r>
            <a:r>
              <a:rPr lang="en-US" err="1"/>
              <a:t>anyadditional</a:t>
            </a:r>
            <a:r>
              <a:rPr lang="en-US"/>
              <a:t> archiving needs that fall outside of this, should be carried out locally within Faculties, so you can likely just delete old content if you want to.</a:t>
            </a:r>
          </a:p>
          <a:p>
            <a:endParaRPr lang="en-US"/>
          </a:p>
          <a:p>
            <a:r>
              <a:rPr lang="en-US"/>
              <a:t>3. The Getting Started with Moodle link is a downloadable PDF guide, which you can work through to get to grips with using Moodle for basic tasks.</a:t>
            </a:r>
          </a:p>
          <a:p>
            <a:endParaRPr lang="en-US"/>
          </a:p>
          <a:p>
            <a:r>
              <a:rPr lang="en-US"/>
              <a:t>4. For Assignment setup resources, please see the Moodle Summative Assignments link at the bottom.</a:t>
            </a:r>
          </a:p>
          <a:p>
            <a:endParaRPr lang="en-US"/>
          </a:p>
        </p:txBody>
      </p:sp>
      <p:sp>
        <p:nvSpPr>
          <p:cNvPr id="4" name="Slide Number Placeholder 3"/>
          <p:cNvSpPr>
            <a:spLocks noGrp="1"/>
          </p:cNvSpPr>
          <p:nvPr>
            <p:ph type="sldNum" sz="quarter" idx="5"/>
          </p:nvPr>
        </p:nvSpPr>
        <p:spPr/>
        <p:txBody>
          <a:bodyPr/>
          <a:lstStyle/>
          <a:p>
            <a:fld id="{7D0DF828-A427-4710-B2DC-5500D33D8817}" type="slidenum">
              <a:rPr lang="en-GB" smtClean="0"/>
              <a:t>7</a:t>
            </a:fld>
            <a:endParaRPr lang="en-GB"/>
          </a:p>
        </p:txBody>
      </p:sp>
    </p:spTree>
    <p:extLst>
      <p:ext uri="{BB962C8B-B14F-4D97-AF65-F5344CB8AC3E}">
        <p14:creationId xmlns:p14="http://schemas.microsoft.com/office/powerpoint/2010/main" val="16858889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6C849-B88C-F655-0A11-3315578586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8FAFC0-9702-7417-AD0A-4535C13621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2DFBFA-8980-9E4D-C6C7-1720E133306F}"/>
              </a:ext>
            </a:extLst>
          </p:cNvPr>
          <p:cNvSpPr>
            <a:spLocks noGrp="1"/>
          </p:cNvSpPr>
          <p:nvPr>
            <p:ph type="body" idx="1"/>
          </p:nvPr>
        </p:nvSpPr>
        <p:spPr/>
        <p:txBody>
          <a:bodyPr/>
          <a:lstStyle/>
          <a:p>
            <a:pPr marL="0" indent="0">
              <a:buNone/>
            </a:pPr>
            <a:r>
              <a:rPr lang="en-GB" b="1"/>
              <a:t>Moving on to some essentials for getting courses ready for teaching</a:t>
            </a:r>
          </a:p>
          <a:p>
            <a:pPr marL="0" indent="0">
              <a:buNone/>
            </a:pPr>
            <a:endParaRPr lang="en-GB" b="1"/>
          </a:p>
          <a:p>
            <a:pPr marL="0" indent="0">
              <a:buNone/>
            </a:pPr>
            <a:r>
              <a:rPr lang="en-GB" b="1"/>
              <a:t>We’ll start with Moodle…</a:t>
            </a:r>
          </a:p>
          <a:p>
            <a:endParaRPr lang="en-US"/>
          </a:p>
          <a:p>
            <a:endParaRPr lang="en-US"/>
          </a:p>
          <a:p>
            <a:r>
              <a:rPr lang="en-US"/>
              <a:t>Moodle course spaces are usually re-used each year, so if you’re inheriting a course space from somebody, there are some things you’ll need to do. </a:t>
            </a:r>
          </a:p>
          <a:p>
            <a:endParaRPr lang="en-US"/>
          </a:p>
          <a:p>
            <a:r>
              <a:rPr lang="en-US"/>
              <a:t>Enrolments should be taken care of automatically, so usually last year’s students will be automatically removed shortly before the start of term, and the new students are enrolled, just before teaching begins. </a:t>
            </a:r>
          </a:p>
          <a:p>
            <a:endParaRPr lang="en-US"/>
          </a:p>
          <a:p>
            <a:r>
              <a:rPr lang="en-US"/>
              <a:t>You may also find that you need to delete some old manual enrolments if someone in the past has been adding students manually, which occasionally happens…</a:t>
            </a:r>
          </a:p>
          <a:p>
            <a:r>
              <a:rPr lang="en-US"/>
              <a:t> </a:t>
            </a:r>
          </a:p>
          <a:p>
            <a:r>
              <a:rPr lang="en-US"/>
              <a:t>If you need to add or remove cohorts of students, there are some instructions on the slide on how you can do this: https://teachinghub.bath.ac.uk/guide/managing-moodle-enrolments-in-s is-integration-block/</a:t>
            </a:r>
          </a:p>
          <a:p>
            <a:br>
              <a:rPr lang="en-US"/>
            </a:br>
            <a:br>
              <a:rPr lang="en-US"/>
            </a:br>
            <a:r>
              <a:rPr lang="en-US"/>
              <a:t>And the landing page for Moodle User Management is there too: https://teachinghub.bath.ac.uk/guide-category/course-user-manage/</a:t>
            </a:r>
          </a:p>
          <a:p>
            <a:endParaRPr lang="en-US"/>
          </a:p>
          <a:p>
            <a:endParaRPr lang="en-US"/>
          </a:p>
          <a:p>
            <a:r>
              <a:rPr lang="en-US"/>
              <a:t>If you are inheriting a course: Once a year around 31</a:t>
            </a:r>
            <a:r>
              <a:rPr lang="en-US" baseline="30000"/>
              <a:t>st</a:t>
            </a:r>
            <a:r>
              <a:rPr lang="en-US"/>
              <a:t> July Moodle spaces are backed up to the Moodle Archive, and </a:t>
            </a:r>
            <a:r>
              <a:rPr lang="en-US" err="1"/>
              <a:t>anyadditional</a:t>
            </a:r>
            <a:r>
              <a:rPr lang="en-US"/>
              <a:t> archiving needs that fall outside of this, should be carried out locally within Faculties, so you can likely just delete old content if you want to.</a:t>
            </a:r>
          </a:p>
          <a:p>
            <a:endParaRPr lang="en-US"/>
          </a:p>
          <a:p>
            <a:r>
              <a:rPr lang="en-US"/>
              <a:t>3. The Getting Started with Moodle link is a downloadable PDF guide, which you can work through to get to grips with using Moodle for basic tasks.</a:t>
            </a:r>
          </a:p>
          <a:p>
            <a:endParaRPr lang="en-US"/>
          </a:p>
          <a:p>
            <a:r>
              <a:rPr lang="en-US"/>
              <a:t>4. For Assignment setup resources, please see the Moodle Summative Assignments link at the bottom.</a:t>
            </a:r>
          </a:p>
          <a:p>
            <a:endParaRPr lang="en-US"/>
          </a:p>
        </p:txBody>
      </p:sp>
      <p:sp>
        <p:nvSpPr>
          <p:cNvPr id="4" name="Slide Number Placeholder 3">
            <a:extLst>
              <a:ext uri="{FF2B5EF4-FFF2-40B4-BE49-F238E27FC236}">
                <a16:creationId xmlns:a16="http://schemas.microsoft.com/office/drawing/2014/main" id="{8EB599E0-51CA-F48F-7A32-0BEE5D51A552}"/>
              </a:ext>
            </a:extLst>
          </p:cNvPr>
          <p:cNvSpPr>
            <a:spLocks noGrp="1"/>
          </p:cNvSpPr>
          <p:nvPr>
            <p:ph type="sldNum" sz="quarter" idx="5"/>
          </p:nvPr>
        </p:nvSpPr>
        <p:spPr/>
        <p:txBody>
          <a:bodyPr/>
          <a:lstStyle/>
          <a:p>
            <a:fld id="{7D0DF828-A427-4710-B2DC-5500D33D8817}" type="slidenum">
              <a:rPr lang="en-GB" smtClean="0"/>
              <a:t>8</a:t>
            </a:fld>
            <a:endParaRPr lang="en-GB"/>
          </a:p>
        </p:txBody>
      </p:sp>
    </p:spTree>
    <p:extLst>
      <p:ext uri="{BB962C8B-B14F-4D97-AF65-F5344CB8AC3E}">
        <p14:creationId xmlns:p14="http://schemas.microsoft.com/office/powerpoint/2010/main" val="5581878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Josh</a:t>
            </a:r>
          </a:p>
        </p:txBody>
      </p:sp>
      <p:sp>
        <p:nvSpPr>
          <p:cNvPr id="4" name="Slide Number Placeholder 3"/>
          <p:cNvSpPr>
            <a:spLocks noGrp="1"/>
          </p:cNvSpPr>
          <p:nvPr>
            <p:ph type="sldNum" sz="quarter" idx="5"/>
          </p:nvPr>
        </p:nvSpPr>
        <p:spPr/>
        <p:txBody>
          <a:bodyPr/>
          <a:lstStyle/>
          <a:p>
            <a:fld id="{2D93B266-DE97-427B-8959-FB0596945360}" type="slidenum">
              <a:rPr lang="en-GB" smtClean="0"/>
              <a:t>9</a:t>
            </a:fld>
            <a:endParaRPr lang="en-GB"/>
          </a:p>
        </p:txBody>
      </p:sp>
    </p:spTree>
    <p:extLst>
      <p:ext uri="{BB962C8B-B14F-4D97-AF65-F5344CB8AC3E}">
        <p14:creationId xmlns:p14="http://schemas.microsoft.com/office/powerpoint/2010/main" val="5527884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Schedule lecture: set and forget! </a:t>
            </a:r>
          </a:p>
          <a:p>
            <a:r>
              <a:rPr lang="en-GB"/>
              <a:t>Zoom: videos automatically stored and can be easily maintained (compared to MS Teams which expire)</a:t>
            </a:r>
          </a:p>
        </p:txBody>
      </p:sp>
      <p:sp>
        <p:nvSpPr>
          <p:cNvPr id="4" name="Slide Number Placeholder 3"/>
          <p:cNvSpPr>
            <a:spLocks noGrp="1"/>
          </p:cNvSpPr>
          <p:nvPr>
            <p:ph type="sldNum" sz="quarter" idx="5"/>
          </p:nvPr>
        </p:nvSpPr>
        <p:spPr/>
        <p:txBody>
          <a:bodyPr/>
          <a:lstStyle/>
          <a:p>
            <a:fld id="{2D93B266-DE97-427B-8959-FB0596945360}" type="slidenum">
              <a:rPr lang="en-GB" smtClean="0"/>
              <a:t>10</a:t>
            </a:fld>
            <a:endParaRPr lang="en-GB"/>
          </a:p>
        </p:txBody>
      </p:sp>
    </p:spTree>
    <p:extLst>
      <p:ext uri="{BB962C8B-B14F-4D97-AF65-F5344CB8AC3E}">
        <p14:creationId xmlns:p14="http://schemas.microsoft.com/office/powerpoint/2010/main" val="15560584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Staff and students have a licensed Zoom account, you need to login to Zoom via single sign on to claim that account. And then make sure that was always login to Zoom via SSO, so that you’re using the </a:t>
            </a:r>
            <a:r>
              <a:rPr lang="en-US" err="1"/>
              <a:t>UoB</a:t>
            </a:r>
            <a:r>
              <a:rPr lang="en-US"/>
              <a:t> account. </a:t>
            </a:r>
          </a:p>
          <a:p>
            <a:endParaRPr lang="en-US"/>
          </a:p>
          <a:p>
            <a:r>
              <a:rPr lang="en-US"/>
              <a:t>*UG, PGT and Post graduate research who have casual teaching contracts have full accounts. </a:t>
            </a:r>
          </a:p>
          <a:p>
            <a:endParaRPr lang="en-US"/>
          </a:p>
          <a:p>
            <a:r>
              <a:rPr lang="en-US"/>
              <a:t>Student accounts setup by logging into Zoom via SSO – they should always be logged into Zoom via SSO if they are attending a teaching session. </a:t>
            </a:r>
          </a:p>
          <a:p>
            <a:r>
              <a:rPr lang="en-US">
                <a:latin typeface="Helvetica Neue"/>
              </a:rPr>
              <a:t>Staff and students have a licensed Zoom account via their Bath single sign-on</a:t>
            </a:r>
          </a:p>
          <a:p>
            <a:pPr lvl="1"/>
            <a:r>
              <a:rPr lang="en-US">
                <a:latin typeface="Helvetica Neue"/>
              </a:rPr>
              <a:t>create meetings, 500 participants, no time limit</a:t>
            </a:r>
          </a:p>
          <a:p>
            <a:pPr lvl="1"/>
            <a:r>
              <a:rPr lang="en-US">
                <a:latin typeface="Helvetica Neue"/>
              </a:rPr>
              <a:t>Recordings straight to Panopto (if your email address in Moodle is your Bath one, e.g. tbr123@bath.ac.uk)</a:t>
            </a:r>
          </a:p>
          <a:p>
            <a:endParaRPr lang="en-US">
              <a:cs typeface="Calibri"/>
            </a:endParaRPr>
          </a:p>
        </p:txBody>
      </p:sp>
      <p:sp>
        <p:nvSpPr>
          <p:cNvPr id="4" name="Slide Number Placeholder 3"/>
          <p:cNvSpPr>
            <a:spLocks noGrp="1"/>
          </p:cNvSpPr>
          <p:nvPr>
            <p:ph type="sldNum" sz="quarter" idx="5"/>
          </p:nvPr>
        </p:nvSpPr>
        <p:spPr/>
        <p:txBody>
          <a:bodyPr/>
          <a:lstStyle/>
          <a:p>
            <a:fld id="{7D0DF828-A427-4710-B2DC-5500D33D8817}" type="slidenum">
              <a:rPr lang="en-GB" smtClean="0"/>
              <a:t>11</a:t>
            </a:fld>
            <a:endParaRPr lang="en-GB"/>
          </a:p>
        </p:txBody>
      </p:sp>
    </p:spTree>
    <p:extLst>
      <p:ext uri="{BB962C8B-B14F-4D97-AF65-F5344CB8AC3E}">
        <p14:creationId xmlns:p14="http://schemas.microsoft.com/office/powerpoint/2010/main" val="28231747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Mentimeter</a:t>
            </a:r>
            <a:r>
              <a:rPr lang="en-US"/>
              <a:t> is our institutional tool for polling students</a:t>
            </a:r>
          </a:p>
          <a:p>
            <a:endParaRPr lang="en-US"/>
          </a:p>
          <a:p>
            <a:r>
              <a:rPr lang="en-US"/>
              <a:t>You can login and claim your </a:t>
            </a:r>
            <a:r>
              <a:rPr lang="en-US" err="1"/>
              <a:t>UoB</a:t>
            </a:r>
            <a:r>
              <a:rPr lang="en-US"/>
              <a:t> </a:t>
            </a:r>
            <a:r>
              <a:rPr lang="en-US" err="1"/>
              <a:t>Mentimeter</a:t>
            </a:r>
            <a:r>
              <a:rPr lang="en-US"/>
              <a:t> account via the second link.</a:t>
            </a:r>
          </a:p>
          <a:p>
            <a:endParaRPr lang="en-US"/>
          </a:p>
          <a:p>
            <a:r>
              <a:rPr lang="en-US"/>
              <a:t>We then have a recommended approach to polling for you, and you can also add slides directly into your </a:t>
            </a:r>
            <a:r>
              <a:rPr lang="en-US" err="1"/>
              <a:t>Powerpoint</a:t>
            </a:r>
            <a:r>
              <a:rPr lang="en-US"/>
              <a:t> using the </a:t>
            </a:r>
            <a:r>
              <a:rPr lang="en-US" err="1"/>
              <a:t>Menti</a:t>
            </a:r>
            <a:r>
              <a:rPr lang="en-US"/>
              <a:t> </a:t>
            </a:r>
            <a:r>
              <a:rPr lang="en-US" err="1"/>
              <a:t>powerpoint</a:t>
            </a:r>
            <a:r>
              <a:rPr lang="en-US"/>
              <a:t> add in. </a:t>
            </a:r>
          </a:p>
        </p:txBody>
      </p:sp>
      <p:sp>
        <p:nvSpPr>
          <p:cNvPr id="4" name="Slide Number Placeholder 3"/>
          <p:cNvSpPr>
            <a:spLocks noGrp="1"/>
          </p:cNvSpPr>
          <p:nvPr>
            <p:ph type="sldNum" sz="quarter" idx="5"/>
          </p:nvPr>
        </p:nvSpPr>
        <p:spPr/>
        <p:txBody>
          <a:bodyPr/>
          <a:lstStyle/>
          <a:p>
            <a:fld id="{7D0DF828-A427-4710-B2DC-5500D33D8817}" type="slidenum">
              <a:rPr lang="en-GB" smtClean="0"/>
              <a:t>12</a:t>
            </a:fld>
            <a:endParaRPr lang="en-GB"/>
          </a:p>
        </p:txBody>
      </p:sp>
    </p:spTree>
    <p:extLst>
      <p:ext uri="{BB962C8B-B14F-4D97-AF65-F5344CB8AC3E}">
        <p14:creationId xmlns:p14="http://schemas.microsoft.com/office/powerpoint/2010/main" val="42466848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Dan</a:t>
            </a:r>
          </a:p>
        </p:txBody>
      </p:sp>
      <p:sp>
        <p:nvSpPr>
          <p:cNvPr id="4" name="Slide Number Placeholder 3"/>
          <p:cNvSpPr>
            <a:spLocks noGrp="1"/>
          </p:cNvSpPr>
          <p:nvPr>
            <p:ph type="sldNum" sz="quarter" idx="5"/>
          </p:nvPr>
        </p:nvSpPr>
        <p:spPr/>
        <p:txBody>
          <a:bodyPr/>
          <a:lstStyle/>
          <a:p>
            <a:fld id="{2D93B266-DE97-427B-8959-FB0596945360}" type="slidenum">
              <a:rPr lang="en-GB" smtClean="0"/>
              <a:t>15</a:t>
            </a:fld>
            <a:endParaRPr lang="en-GB"/>
          </a:p>
        </p:txBody>
      </p:sp>
    </p:spTree>
    <p:extLst>
      <p:ext uri="{BB962C8B-B14F-4D97-AF65-F5344CB8AC3E}">
        <p14:creationId xmlns:p14="http://schemas.microsoft.com/office/powerpoint/2010/main" val="18068072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Inspera is a digital ex </a:t>
            </a:r>
            <a:r>
              <a:rPr lang="en-US" err="1"/>
              <a:t>ination</a:t>
            </a:r>
            <a:r>
              <a:rPr lang="en-US"/>
              <a:t> platform. Originally piloted in the </a:t>
            </a:r>
            <a:r>
              <a:rPr lang="en-US" err="1"/>
              <a:t>SoM</a:t>
            </a:r>
            <a:r>
              <a:rPr lang="en-US"/>
              <a:t> and subsequently more widely across the University.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TEL is just one of the </a:t>
            </a:r>
            <a:r>
              <a:rPr lang="en-US" err="1"/>
              <a:t>te</a:t>
            </a:r>
            <a:r>
              <a:rPr lang="en-US"/>
              <a:t> s that support Inspera at the university, so for any Inspera queries please email </a:t>
            </a:r>
            <a:r>
              <a:rPr lang="en-US">
                <a:hlinkClick r:id="rId3"/>
              </a:rPr>
              <a:t>inspera-support@bath.ac.uk</a:t>
            </a:r>
            <a:r>
              <a:rPr lang="en-US"/>
              <a:t> </a:t>
            </a:r>
            <a:br>
              <a:rPr lang="en-US">
                <a:cs typeface="+mn-lt"/>
              </a:rPr>
            </a:br>
            <a:endParaRPr lang="en-US"/>
          </a:p>
          <a:p>
            <a:endParaRPr lang="en-US"/>
          </a:p>
        </p:txBody>
      </p:sp>
      <p:sp>
        <p:nvSpPr>
          <p:cNvPr id="4" name="Slide Number Placeholder 3"/>
          <p:cNvSpPr>
            <a:spLocks noGrp="1"/>
          </p:cNvSpPr>
          <p:nvPr>
            <p:ph type="sldNum" sz="quarter" idx="5"/>
          </p:nvPr>
        </p:nvSpPr>
        <p:spPr/>
        <p:txBody>
          <a:bodyPr/>
          <a:lstStyle/>
          <a:p>
            <a:fld id="{7D0DF828-A427-4710-B2DC-5500D33D8817}" type="slidenum">
              <a:rPr lang="en-GB" smtClean="0"/>
              <a:t>17</a:t>
            </a:fld>
            <a:endParaRPr lang="en-GB"/>
          </a:p>
        </p:txBody>
      </p:sp>
    </p:spTree>
    <p:extLst>
      <p:ext uri="{BB962C8B-B14F-4D97-AF65-F5344CB8AC3E}">
        <p14:creationId xmlns:p14="http://schemas.microsoft.com/office/powerpoint/2010/main" val="18984246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Josh: As a starting point for designing your Moodle spaces and planning online learning activities, start with the Bath Blend Baseline.</a:t>
            </a:r>
          </a:p>
          <a:p>
            <a:endParaRPr lang="en-GB"/>
          </a:p>
          <a:p>
            <a:r>
              <a:rPr lang="en-GB"/>
              <a:t>It’s a practical and short guide to planning your Moodle spaces. So please take a look at that, and maybe print the baseline checklist out and keep it on your desk</a:t>
            </a:r>
          </a:p>
          <a:p>
            <a:endParaRPr lang="en-GB"/>
          </a:p>
        </p:txBody>
      </p:sp>
      <p:sp>
        <p:nvSpPr>
          <p:cNvPr id="4" name="Slide Number Placeholder 3"/>
          <p:cNvSpPr>
            <a:spLocks noGrp="1"/>
          </p:cNvSpPr>
          <p:nvPr>
            <p:ph type="sldNum" sz="quarter" idx="10"/>
          </p:nvPr>
        </p:nvSpPr>
        <p:spPr/>
        <p:txBody>
          <a:bodyPr/>
          <a:lstStyle/>
          <a:p>
            <a:fld id="{03E64BDF-4129-44D7-A46B-506E78BC6DB2}" type="slidenum">
              <a:rPr lang="en-GB" smtClean="0"/>
              <a:t>18</a:t>
            </a:fld>
            <a:endParaRPr lang="en-GB"/>
          </a:p>
        </p:txBody>
      </p:sp>
    </p:spTree>
    <p:extLst>
      <p:ext uri="{BB962C8B-B14F-4D97-AF65-F5344CB8AC3E}">
        <p14:creationId xmlns:p14="http://schemas.microsoft.com/office/powerpoint/2010/main" val="31971022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6721E9B-A7A3-46CE-8EFA-31D337539804}" type="slidenum">
              <a:rPr lang="en-GB" smtClean="0"/>
              <a:t>20</a:t>
            </a:fld>
            <a:endParaRPr lang="en-GB"/>
          </a:p>
        </p:txBody>
      </p:sp>
    </p:spTree>
    <p:extLst>
      <p:ext uri="{BB962C8B-B14F-4D97-AF65-F5344CB8AC3E}">
        <p14:creationId xmlns:p14="http://schemas.microsoft.com/office/powerpoint/2010/main" val="8421541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 the first instance, please familiarise yourself with the Learning and Teaching Hub. It is a fantastic resource with a lot of useful guidance, including step by step recommended approaches on how to set up assessment activities. </a:t>
            </a:r>
          </a:p>
          <a:p>
            <a:endParaRPr lang="en-GB"/>
          </a:p>
          <a:p>
            <a:pPr marL="171450" indent="-171450">
              <a:buFontTx/>
              <a:buChar char="-"/>
            </a:pPr>
            <a:r>
              <a:rPr lang="en-GB"/>
              <a:t>Intro Video</a:t>
            </a:r>
          </a:p>
          <a:p>
            <a:pPr marL="171450" indent="-171450">
              <a:buFontTx/>
              <a:buChar char="-"/>
            </a:pPr>
            <a:r>
              <a:rPr lang="en-GB"/>
              <a:t>Using Virtual Assistant</a:t>
            </a:r>
          </a:p>
          <a:p>
            <a:pPr marL="171450" indent="-171450">
              <a:buFontTx/>
              <a:buChar char="-"/>
            </a:pPr>
            <a:r>
              <a:rPr lang="en-GB"/>
              <a:t>View and book forthcoming training and events</a:t>
            </a:r>
          </a:p>
          <a:p>
            <a:pPr marL="171450" indent="-171450">
              <a:buFontTx/>
              <a:buChar char="-"/>
            </a:pPr>
            <a:r>
              <a:rPr lang="en-GB"/>
              <a:t>Book a 1-2-1</a:t>
            </a:r>
          </a:p>
          <a:p>
            <a:pPr marL="171450" indent="-171450">
              <a:buFontTx/>
              <a:buChar char="-"/>
            </a:pPr>
            <a:endParaRPr lang="en-GB"/>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a:t>Meet the CLT</a:t>
            </a:r>
          </a:p>
          <a:p>
            <a:endParaRPr lang="en-GB"/>
          </a:p>
          <a:p>
            <a:endParaRPr lang="en-GB"/>
          </a:p>
          <a:p>
            <a:r>
              <a:rPr lang="en-GB"/>
              <a:t>Intro video will familiarise you with how to use the hub…</a:t>
            </a:r>
          </a:p>
          <a:p>
            <a:endParaRPr lang="en-GB"/>
          </a:p>
          <a:p>
            <a:r>
              <a:rPr lang="en-GB"/>
              <a:t>The Virtual Assistant can provide instant step-by-step instructions for lots of your common queries…</a:t>
            </a:r>
          </a:p>
          <a:p>
            <a:endParaRPr lang="en-GB"/>
          </a:p>
          <a:p>
            <a:r>
              <a:rPr lang="en-US"/>
              <a:t>For training and events, including past recordings of webinars, which we have quite a few of please take a look at the events and workshops pages on the Hub. These all tie in to the Academic Professional </a:t>
            </a:r>
            <a:r>
              <a:rPr lang="en-US" err="1"/>
              <a:t>Develoent</a:t>
            </a:r>
            <a:r>
              <a:rPr lang="en-US"/>
              <a:t> for All Staff (or </a:t>
            </a:r>
            <a:r>
              <a:rPr lang="en-US" err="1"/>
              <a:t>APDaS</a:t>
            </a:r>
            <a:r>
              <a:rPr lang="en-US"/>
              <a:t>) curriculum). </a:t>
            </a:r>
          </a:p>
          <a:p>
            <a:endParaRPr lang="en-GB"/>
          </a:p>
          <a:p>
            <a:r>
              <a:rPr lang="en-GB"/>
              <a:t>Book a one-to-one…</a:t>
            </a:r>
          </a:p>
          <a:p>
            <a:endParaRPr lang="en-GB"/>
          </a:p>
          <a:p>
            <a:r>
              <a:rPr lang="en-GB"/>
              <a:t>Learn more about the wider support available in the CLT…</a:t>
            </a:r>
          </a:p>
          <a:p>
            <a:endParaRPr lang="en-GB"/>
          </a:p>
        </p:txBody>
      </p:sp>
      <p:sp>
        <p:nvSpPr>
          <p:cNvPr id="4" name="Slide Number Placeholder 3"/>
          <p:cNvSpPr>
            <a:spLocks noGrp="1"/>
          </p:cNvSpPr>
          <p:nvPr>
            <p:ph type="sldNum" sz="quarter" idx="10"/>
          </p:nvPr>
        </p:nvSpPr>
        <p:spPr/>
        <p:txBody>
          <a:bodyPr/>
          <a:lstStyle/>
          <a:p>
            <a:fld id="{03E64BDF-4129-44D7-A46B-506E78BC6DB2}" type="slidenum">
              <a:rPr lang="en-GB" smtClean="0"/>
              <a:t>21</a:t>
            </a:fld>
            <a:endParaRPr lang="en-GB"/>
          </a:p>
        </p:txBody>
      </p:sp>
    </p:spTree>
    <p:extLst>
      <p:ext uri="{BB962C8B-B14F-4D97-AF65-F5344CB8AC3E}">
        <p14:creationId xmlns:p14="http://schemas.microsoft.com/office/powerpoint/2010/main" val="28998150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D93B266-DE97-427B-8959-FB0596945360}" type="slidenum">
              <a:rPr lang="en-GB" smtClean="0"/>
              <a:t>23</a:t>
            </a:fld>
            <a:endParaRPr lang="en-GB"/>
          </a:p>
        </p:txBody>
      </p:sp>
    </p:spTree>
    <p:extLst>
      <p:ext uri="{BB962C8B-B14F-4D97-AF65-F5344CB8AC3E}">
        <p14:creationId xmlns:p14="http://schemas.microsoft.com/office/powerpoint/2010/main" val="31950022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a:p>
            <a:r>
              <a:rPr lang="en-US"/>
              <a:t>Keeping up to date:</a:t>
            </a:r>
          </a:p>
          <a:p>
            <a:endParaRPr lang="en-US"/>
          </a:p>
          <a:p>
            <a:r>
              <a:rPr lang="en-US"/>
              <a:t>Look out for our monthly TEL Update email for timely advice and guidance, plus news of forthcoming events. </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Please also sign up to the TEL Service blog for Moodle upgrade information and important updates on any issues with TEL services. </a:t>
            </a:r>
            <a:r>
              <a:rPr lang="en-GB"/>
              <a:t>So if we have issues, information on upgrades and things, that’s where we post them, so I do recommend that you subscribe to that, so you know what’s going on. The TEL Service Blog is linked from the top of every Moodle page.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Join the TEL Community of Practice on </a:t>
            </a:r>
            <a:r>
              <a:rPr lang="en-GB" err="1"/>
              <a:t>Te</a:t>
            </a:r>
            <a:r>
              <a:rPr lang="en-GB"/>
              <a:t> s to discuss ideas and projects.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Sign up the CLT blog and our TEL and CLT X feeds.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7D0DF828-A427-4710-B2DC-5500D33D8817}" type="slidenum">
              <a:rPr lang="en-GB" smtClean="0"/>
              <a:t>24</a:t>
            </a:fld>
            <a:endParaRPr lang="en-GB"/>
          </a:p>
        </p:txBody>
      </p:sp>
    </p:spTree>
    <p:extLst>
      <p:ext uri="{BB962C8B-B14F-4D97-AF65-F5344CB8AC3E}">
        <p14:creationId xmlns:p14="http://schemas.microsoft.com/office/powerpoint/2010/main" val="21200060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D0DF828-A427-4710-B2DC-5500D33D8817}" type="slidenum">
              <a:rPr lang="en-GB" smtClean="0"/>
              <a:t>26</a:t>
            </a:fld>
            <a:endParaRPr lang="en-GB"/>
          </a:p>
        </p:txBody>
      </p:sp>
    </p:spTree>
    <p:extLst>
      <p:ext uri="{BB962C8B-B14F-4D97-AF65-F5344CB8AC3E}">
        <p14:creationId xmlns:p14="http://schemas.microsoft.com/office/powerpoint/2010/main" val="12734551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01174"/>
            <a:ext cx="7772400" cy="1102519"/>
          </a:xfrm>
        </p:spPr>
        <p:txBody>
          <a:bodyPr/>
          <a:lstStyle>
            <a:lvl1pPr>
              <a:defRPr b="0" i="0">
                <a:solidFill>
                  <a:srgbClr val="FFFFFF"/>
                </a:solidFill>
                <a:latin typeface="HelveticaNeueLT Std"/>
                <a:cs typeface="HelveticaNeueLT Std"/>
              </a:defRPr>
            </a:lvl1pPr>
          </a:lstStyle>
          <a:p>
            <a:r>
              <a:rPr lang="en-US"/>
              <a:t>Click to edit Master title style</a:t>
            </a:r>
          </a:p>
        </p:txBody>
      </p:sp>
      <p:sp>
        <p:nvSpPr>
          <p:cNvPr id="3" name="Subtitle 2"/>
          <p:cNvSpPr>
            <a:spLocks noGrp="1"/>
          </p:cNvSpPr>
          <p:nvPr>
            <p:ph type="subTitle" idx="1"/>
          </p:nvPr>
        </p:nvSpPr>
        <p:spPr>
          <a:xfrm>
            <a:off x="1371600" y="2644263"/>
            <a:ext cx="6400800" cy="1314450"/>
          </a:xfrm>
        </p:spPr>
        <p:txBody>
          <a:bodyPr/>
          <a:lstStyle>
            <a:lvl1pPr marL="0" indent="0" algn="ctr">
              <a:buNone/>
              <a:defRPr>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rgbClr val="FFFFFF"/>
                </a:solidFill>
              </a:defRPr>
            </a:lvl1pPr>
          </a:lstStyle>
          <a:p>
            <a:fld id="{EE8B2183-1E06-4045-BF6E-2CD4337A3F9C}" type="datetimeFigureOut">
              <a:rPr lang="en-US" smtClean="0"/>
              <a:pPr/>
              <a:t>9/8/2026</a:t>
            </a:fld>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B84E0FCD-117B-FD4B-A08D-F9AA7E2568DF}" type="slidenum">
              <a:rPr lang="en-US" smtClean="0"/>
              <a:pPr/>
              <a:t>‹#›</a:t>
            </a:fld>
            <a:endParaRPr lang="en-US"/>
          </a:p>
        </p:txBody>
      </p:sp>
    </p:spTree>
    <p:extLst>
      <p:ext uri="{BB962C8B-B14F-4D97-AF65-F5344CB8AC3E}">
        <p14:creationId xmlns:p14="http://schemas.microsoft.com/office/powerpoint/2010/main" val="645024847"/>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Teal)">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28644" y="17527"/>
            <a:ext cx="6458155" cy="857250"/>
          </a:xfrm>
        </p:spPr>
        <p:txBody>
          <a:bodyPr>
            <a:normAutofit/>
          </a:bodyPr>
          <a:lstStyle>
            <a:lvl1pPr>
              <a:defRPr sz="3600">
                <a:solidFill>
                  <a:srgbClr val="FFFFFF"/>
                </a:solidFill>
              </a:defRPr>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E8B2183-1E06-4045-BF6E-2CD4337A3F9C}" type="datetimeFigureOut">
              <a:rPr lang="en-US" smtClean="0"/>
              <a:t>9/8/2026</a:t>
            </a:fld>
            <a:endParaRPr lang="en-US"/>
          </a:p>
        </p:txBody>
      </p:sp>
      <p:sp>
        <p:nvSpPr>
          <p:cNvPr id="6" name="Slide Number Placeholder 5"/>
          <p:cNvSpPr>
            <a:spLocks noGrp="1"/>
          </p:cNvSpPr>
          <p:nvPr>
            <p:ph type="sldNum" sz="quarter" idx="12"/>
          </p:nvPr>
        </p:nvSpPr>
        <p:spPr/>
        <p:txBody>
          <a:bodyPr/>
          <a:lstStyle/>
          <a:p>
            <a:fld id="{B84E0FCD-117B-FD4B-A08D-F9AA7E2568DF}" type="slidenum">
              <a:rPr lang="en-US" smtClean="0"/>
              <a:t>‹#›</a:t>
            </a:fld>
            <a:endParaRPr lang="en-US"/>
          </a:p>
        </p:txBody>
      </p:sp>
    </p:spTree>
    <p:extLst>
      <p:ext uri="{BB962C8B-B14F-4D97-AF65-F5344CB8AC3E}">
        <p14:creationId xmlns:p14="http://schemas.microsoft.com/office/powerpoint/2010/main" val="268329150"/>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Teal)">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28644" y="17527"/>
            <a:ext cx="6458155" cy="857250"/>
          </a:xfrm>
        </p:spPr>
        <p:txBody>
          <a:bodyPr>
            <a:normAutofit/>
          </a:bodyPr>
          <a:lstStyle>
            <a:lvl1pPr>
              <a:defRPr sz="3600">
                <a:solidFill>
                  <a:srgbClr val="FFFFFF"/>
                </a:solidFill>
              </a:defRPr>
            </a:lvl1pPr>
          </a:lstStyle>
          <a:p>
            <a:r>
              <a:rPr lang="en-US"/>
              <a:t>Click to edit Master title style</a:t>
            </a:r>
          </a:p>
        </p:txBody>
      </p:sp>
      <p:sp>
        <p:nvSpPr>
          <p:cNvPr id="3" name="Content Placeholder 2"/>
          <p:cNvSpPr>
            <a:spLocks noGrp="1"/>
          </p:cNvSpPr>
          <p:nvPr>
            <p:ph idx="1"/>
          </p:nvPr>
        </p:nvSpPr>
        <p:spPr>
          <a:xfrm>
            <a:off x="457200" y="1200151"/>
            <a:ext cx="3866029" cy="322436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E8B2183-1E06-4045-BF6E-2CD4337A3F9C}" type="datetimeFigureOut">
              <a:rPr lang="en-US" smtClean="0"/>
              <a:t>9/8/2026</a:t>
            </a:fld>
            <a:endParaRPr lang="en-US"/>
          </a:p>
        </p:txBody>
      </p:sp>
      <p:sp>
        <p:nvSpPr>
          <p:cNvPr id="6" name="Slide Number Placeholder 5"/>
          <p:cNvSpPr>
            <a:spLocks noGrp="1"/>
          </p:cNvSpPr>
          <p:nvPr>
            <p:ph type="sldNum" sz="quarter" idx="12"/>
          </p:nvPr>
        </p:nvSpPr>
        <p:spPr/>
        <p:txBody>
          <a:bodyPr/>
          <a:lstStyle/>
          <a:p>
            <a:fld id="{B84E0FCD-117B-FD4B-A08D-F9AA7E2568DF}" type="slidenum">
              <a:rPr lang="en-US" smtClean="0"/>
              <a:t>‹#›</a:t>
            </a:fld>
            <a:endParaRPr lang="en-US"/>
          </a:p>
        </p:txBody>
      </p:sp>
      <p:sp>
        <p:nvSpPr>
          <p:cNvPr id="5" name="Content Placeholder 2">
            <a:extLst>
              <a:ext uri="{FF2B5EF4-FFF2-40B4-BE49-F238E27FC236}">
                <a16:creationId xmlns:a16="http://schemas.microsoft.com/office/drawing/2014/main" id="{0874A1DB-B31B-C0AB-5335-FD1FEEF1582A}"/>
              </a:ext>
            </a:extLst>
          </p:cNvPr>
          <p:cNvSpPr>
            <a:spLocks noGrp="1"/>
          </p:cNvSpPr>
          <p:nvPr>
            <p:ph idx="13"/>
          </p:nvPr>
        </p:nvSpPr>
        <p:spPr>
          <a:xfrm>
            <a:off x="4619064" y="1200151"/>
            <a:ext cx="4067735" cy="322436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33599544"/>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Raspberry)">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28644" y="17527"/>
            <a:ext cx="6458155" cy="857250"/>
          </a:xfrm>
        </p:spPr>
        <p:txBody>
          <a:bodyPr>
            <a:normAutofit/>
          </a:bodyPr>
          <a:lstStyle>
            <a:lvl1pPr>
              <a:defRPr sz="3600">
                <a:solidFill>
                  <a:srgbClr val="FFFFFF"/>
                </a:solidFill>
              </a:defRPr>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E8B2183-1E06-4045-BF6E-2CD4337A3F9C}" type="datetimeFigureOut">
              <a:rPr lang="en-US" smtClean="0"/>
              <a:t>9/8/2026</a:t>
            </a:fld>
            <a:endParaRPr lang="en-US"/>
          </a:p>
        </p:txBody>
      </p:sp>
      <p:sp>
        <p:nvSpPr>
          <p:cNvPr id="6" name="Slide Number Placeholder 5"/>
          <p:cNvSpPr>
            <a:spLocks noGrp="1"/>
          </p:cNvSpPr>
          <p:nvPr>
            <p:ph type="sldNum" sz="quarter" idx="12"/>
          </p:nvPr>
        </p:nvSpPr>
        <p:spPr/>
        <p:txBody>
          <a:bodyPr/>
          <a:lstStyle/>
          <a:p>
            <a:fld id="{B84E0FCD-117B-FD4B-A08D-F9AA7E2568DF}" type="slidenum">
              <a:rPr lang="en-US" smtClean="0"/>
              <a:t>‹#›</a:t>
            </a:fld>
            <a:endParaRPr lang="en-US"/>
          </a:p>
        </p:txBody>
      </p:sp>
    </p:spTree>
    <p:extLst>
      <p:ext uri="{BB962C8B-B14F-4D97-AF65-F5344CB8AC3E}">
        <p14:creationId xmlns:p14="http://schemas.microsoft.com/office/powerpoint/2010/main" val="1472028986"/>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itle and Content (Raspberry)">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28644" y="17527"/>
            <a:ext cx="6458155" cy="857250"/>
          </a:xfrm>
        </p:spPr>
        <p:txBody>
          <a:bodyPr>
            <a:normAutofit/>
          </a:bodyPr>
          <a:lstStyle>
            <a:lvl1pPr>
              <a:defRPr sz="3600">
                <a:solidFill>
                  <a:srgbClr val="FFFFFF"/>
                </a:solidFill>
              </a:defRPr>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E8B2183-1E06-4045-BF6E-2CD4337A3F9C}" type="datetimeFigureOut">
              <a:rPr lang="en-US" smtClean="0"/>
              <a:t>9/8/2026</a:t>
            </a:fld>
            <a:endParaRPr lang="en-US"/>
          </a:p>
        </p:txBody>
      </p:sp>
      <p:sp>
        <p:nvSpPr>
          <p:cNvPr id="6" name="Slide Number Placeholder 5"/>
          <p:cNvSpPr>
            <a:spLocks noGrp="1"/>
          </p:cNvSpPr>
          <p:nvPr>
            <p:ph type="sldNum" sz="quarter" idx="12"/>
          </p:nvPr>
        </p:nvSpPr>
        <p:spPr/>
        <p:txBody>
          <a:bodyPr/>
          <a:lstStyle/>
          <a:p>
            <a:fld id="{B84E0FCD-117B-FD4B-A08D-F9AA7E2568DF}" type="slidenum">
              <a:rPr lang="en-US" smtClean="0"/>
              <a:t>‹#›</a:t>
            </a:fld>
            <a:endParaRPr lang="en-US"/>
          </a:p>
        </p:txBody>
      </p:sp>
    </p:spTree>
    <p:extLst>
      <p:ext uri="{BB962C8B-B14F-4D97-AF65-F5344CB8AC3E}">
        <p14:creationId xmlns:p14="http://schemas.microsoft.com/office/powerpoint/2010/main" val="1988567679"/>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mp; Dual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E8B2183-1E06-4045-BF6E-2CD4337A3F9C}" type="datetimeFigureOut">
              <a:rPr lang="en-US" smtClean="0"/>
              <a:t>9/8/2026</a:t>
            </a:fld>
            <a:endParaRPr lang="en-US"/>
          </a:p>
        </p:txBody>
      </p:sp>
      <p:sp>
        <p:nvSpPr>
          <p:cNvPr id="7" name="Slide Number Placeholder 6"/>
          <p:cNvSpPr>
            <a:spLocks noGrp="1"/>
          </p:cNvSpPr>
          <p:nvPr>
            <p:ph type="sldNum" sz="quarter" idx="12"/>
          </p:nvPr>
        </p:nvSpPr>
        <p:spPr/>
        <p:txBody>
          <a:bodyPr/>
          <a:lstStyle/>
          <a:p>
            <a:fld id="{B84E0FCD-117B-FD4B-A08D-F9AA7E2568DF}" type="slidenum">
              <a:rPr lang="en-US" smtClean="0"/>
              <a:t>‹#›</a:t>
            </a:fld>
            <a:endParaRPr lang="en-US"/>
          </a:p>
        </p:txBody>
      </p:sp>
      <p:sp>
        <p:nvSpPr>
          <p:cNvPr id="8" name="Title 1"/>
          <p:cNvSpPr>
            <a:spLocks noGrp="1"/>
          </p:cNvSpPr>
          <p:nvPr>
            <p:ph type="title"/>
          </p:nvPr>
        </p:nvSpPr>
        <p:spPr>
          <a:xfrm>
            <a:off x="2228644" y="17527"/>
            <a:ext cx="6458155" cy="857250"/>
          </a:xfrm>
        </p:spPr>
        <p:txBody>
          <a:bodyPr>
            <a:normAutofit/>
          </a:bodyPr>
          <a:lstStyle>
            <a:lvl1pPr>
              <a:defRPr sz="3600">
                <a:solidFill>
                  <a:srgbClr val="FFFFFF"/>
                </a:solidFill>
              </a:defRPr>
            </a:lvl1pPr>
          </a:lstStyle>
          <a:p>
            <a:r>
              <a:rPr lang="en-US"/>
              <a:t>Click to edit Master title style</a:t>
            </a:r>
          </a:p>
        </p:txBody>
      </p:sp>
    </p:spTree>
    <p:extLst>
      <p:ext uri="{BB962C8B-B14F-4D97-AF65-F5344CB8AC3E}">
        <p14:creationId xmlns:p14="http://schemas.microsoft.com/office/powerpoint/2010/main" val="3117923165"/>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mp; Dual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E8B2183-1E06-4045-BF6E-2CD4337A3F9C}" type="datetimeFigureOut">
              <a:rPr lang="en-US" smtClean="0"/>
              <a:t>9/8/2026</a:t>
            </a:fld>
            <a:endParaRPr lang="en-US"/>
          </a:p>
        </p:txBody>
      </p:sp>
      <p:sp>
        <p:nvSpPr>
          <p:cNvPr id="7" name="Slide Number Placeholder 6"/>
          <p:cNvSpPr>
            <a:spLocks noGrp="1"/>
          </p:cNvSpPr>
          <p:nvPr>
            <p:ph type="sldNum" sz="quarter" idx="12"/>
          </p:nvPr>
        </p:nvSpPr>
        <p:spPr/>
        <p:txBody>
          <a:bodyPr/>
          <a:lstStyle/>
          <a:p>
            <a:fld id="{B84E0FCD-117B-FD4B-A08D-F9AA7E2568DF}" type="slidenum">
              <a:rPr lang="en-US" smtClean="0"/>
              <a:t>‹#›</a:t>
            </a:fld>
            <a:endParaRPr lang="en-US"/>
          </a:p>
        </p:txBody>
      </p:sp>
      <p:sp>
        <p:nvSpPr>
          <p:cNvPr id="8" name="Title 1"/>
          <p:cNvSpPr>
            <a:spLocks noGrp="1"/>
          </p:cNvSpPr>
          <p:nvPr>
            <p:ph type="title"/>
          </p:nvPr>
        </p:nvSpPr>
        <p:spPr>
          <a:xfrm>
            <a:off x="2228644" y="17527"/>
            <a:ext cx="6458155" cy="857250"/>
          </a:xfrm>
        </p:spPr>
        <p:txBody>
          <a:bodyPr>
            <a:normAutofit/>
          </a:bodyPr>
          <a:lstStyle>
            <a:lvl1pPr>
              <a:defRPr sz="3600">
                <a:solidFill>
                  <a:srgbClr val="000000"/>
                </a:solidFill>
              </a:defRPr>
            </a:lvl1pPr>
          </a:lstStyle>
          <a:p>
            <a:r>
              <a:rPr lang="en-US"/>
              <a:t>Click to edit Master title style</a:t>
            </a:r>
          </a:p>
        </p:txBody>
      </p:sp>
    </p:spTree>
    <p:extLst>
      <p:ext uri="{BB962C8B-B14F-4D97-AF65-F5344CB8AC3E}">
        <p14:creationId xmlns:p14="http://schemas.microsoft.com/office/powerpoint/2010/main" val="159848476"/>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E8B2183-1E06-4045-BF6E-2CD4337A3F9C}" type="datetimeFigureOut">
              <a:rPr lang="en-US" smtClean="0"/>
              <a:t>9/8/2026</a:t>
            </a:fld>
            <a:endParaRPr lang="en-US"/>
          </a:p>
        </p:txBody>
      </p:sp>
      <p:sp>
        <p:nvSpPr>
          <p:cNvPr id="5" name="Slide Number Placeholder 4"/>
          <p:cNvSpPr>
            <a:spLocks noGrp="1"/>
          </p:cNvSpPr>
          <p:nvPr>
            <p:ph type="sldNum" sz="quarter" idx="12"/>
          </p:nvPr>
        </p:nvSpPr>
        <p:spPr/>
        <p:txBody>
          <a:bodyPr/>
          <a:lstStyle/>
          <a:p>
            <a:fld id="{B84E0FCD-117B-FD4B-A08D-F9AA7E2568DF}" type="slidenum">
              <a:rPr lang="en-US" smtClean="0"/>
              <a:t>‹#›</a:t>
            </a:fld>
            <a:endParaRPr lang="en-US"/>
          </a:p>
        </p:txBody>
      </p:sp>
      <p:sp>
        <p:nvSpPr>
          <p:cNvPr id="7" name="Title 1"/>
          <p:cNvSpPr txBox="1">
            <a:spLocks/>
          </p:cNvSpPr>
          <p:nvPr userDrawn="1"/>
        </p:nvSpPr>
        <p:spPr>
          <a:xfrm>
            <a:off x="2228644" y="17527"/>
            <a:ext cx="6458155" cy="85725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3600" kern="1200">
                <a:solidFill>
                  <a:srgbClr val="FFFFFF"/>
                </a:solidFill>
                <a:latin typeface="Helvetica Neue LT Std 55 Roman"/>
                <a:ea typeface="+mj-ea"/>
                <a:cs typeface="+mj-cs"/>
              </a:defRPr>
            </a:lvl1pPr>
          </a:lstStyle>
          <a:p>
            <a:r>
              <a:rPr lang="en-GB"/>
              <a:t>Click to edit Master title style</a:t>
            </a:r>
            <a:endParaRPr lang="en-US"/>
          </a:p>
        </p:txBody>
      </p:sp>
      <p:sp>
        <p:nvSpPr>
          <p:cNvPr id="6" name="Text Placeholder 2"/>
          <p:cNvSpPr>
            <a:spLocks noGrp="1"/>
          </p:cNvSpPr>
          <p:nvPr>
            <p:ph type="body" idx="1"/>
          </p:nvPr>
        </p:nvSpPr>
        <p:spPr>
          <a:xfrm>
            <a:off x="457200" y="1151335"/>
            <a:ext cx="4040188" cy="78234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Content Placeholder 3"/>
          <p:cNvSpPr>
            <a:spLocks noGrp="1"/>
          </p:cNvSpPr>
          <p:nvPr>
            <p:ph sz="half" idx="2"/>
          </p:nvPr>
        </p:nvSpPr>
        <p:spPr>
          <a:xfrm>
            <a:off x="457200" y="1933676"/>
            <a:ext cx="4040188" cy="266094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4"/>
          <p:cNvSpPr>
            <a:spLocks noGrp="1"/>
          </p:cNvSpPr>
          <p:nvPr>
            <p:ph type="body" sz="quarter" idx="3"/>
          </p:nvPr>
        </p:nvSpPr>
        <p:spPr>
          <a:xfrm>
            <a:off x="4645026" y="1151335"/>
            <a:ext cx="4041775" cy="78234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Content Placeholder 5"/>
          <p:cNvSpPr>
            <a:spLocks noGrp="1"/>
          </p:cNvSpPr>
          <p:nvPr>
            <p:ph sz="quarter" idx="4"/>
          </p:nvPr>
        </p:nvSpPr>
        <p:spPr>
          <a:xfrm>
            <a:off x="4645026" y="1933676"/>
            <a:ext cx="4041775" cy="266094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93791541"/>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3034789"/>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1909648"/>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E8B2183-1E06-4045-BF6E-2CD4337A3F9C}" type="datetimeFigureOut">
              <a:rPr lang="en-US" smtClean="0"/>
              <a:t>9/8/2026</a:t>
            </a:fld>
            <a:endParaRPr lang="en-US"/>
          </a:p>
        </p:txBody>
      </p:sp>
      <p:sp>
        <p:nvSpPr>
          <p:cNvPr id="6" name="Slide Number Placeholder 5"/>
          <p:cNvSpPr>
            <a:spLocks noGrp="1"/>
          </p:cNvSpPr>
          <p:nvPr>
            <p:ph type="sldNum" sz="quarter" idx="12"/>
          </p:nvPr>
        </p:nvSpPr>
        <p:spPr/>
        <p:txBody>
          <a:bodyPr/>
          <a:lstStyle/>
          <a:p>
            <a:fld id="{B84E0FCD-117B-FD4B-A08D-F9AA7E2568DF}" type="slidenum">
              <a:rPr lang="en-US" smtClean="0"/>
              <a:t>‹#›</a:t>
            </a:fld>
            <a:endParaRPr lang="en-US"/>
          </a:p>
        </p:txBody>
      </p:sp>
      <p:pic>
        <p:nvPicPr>
          <p:cNvPr id="5" name="Picture 4" descr="CLT-1080-7.0-Trans.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845019199"/>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2830"/>
            <a:ext cx="5111750" cy="42053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7"/>
            <a:ext cx="3008313" cy="333180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E8B2183-1E06-4045-BF6E-2CD4337A3F9C}" type="datetimeFigureOut">
              <a:rPr lang="en-US" smtClean="0"/>
              <a:t>9/8/2026</a:t>
            </a:fld>
            <a:endParaRPr lang="en-US"/>
          </a:p>
        </p:txBody>
      </p:sp>
      <p:sp>
        <p:nvSpPr>
          <p:cNvPr id="7" name="Slide Number Placeholder 6"/>
          <p:cNvSpPr>
            <a:spLocks noGrp="1"/>
          </p:cNvSpPr>
          <p:nvPr>
            <p:ph type="sldNum" sz="quarter" idx="12"/>
          </p:nvPr>
        </p:nvSpPr>
        <p:spPr/>
        <p:txBody>
          <a:bodyPr/>
          <a:lstStyle/>
          <a:p>
            <a:fld id="{B84E0FCD-117B-FD4B-A08D-F9AA7E2568DF}" type="slidenum">
              <a:rPr lang="en-US" smtClean="0"/>
              <a:t>‹#›</a:t>
            </a:fld>
            <a:endParaRPr lang="en-US"/>
          </a:p>
        </p:txBody>
      </p:sp>
      <p:pic>
        <p:nvPicPr>
          <p:cNvPr id="6" name="Picture 5" descr="CLT-1080-7.0-Grey-Logo.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69226" y="4207285"/>
            <a:ext cx="1991032" cy="1119955"/>
          </a:xfrm>
          <a:prstGeom prst="rect">
            <a:avLst/>
          </a:prstGeom>
        </p:spPr>
      </p:pic>
    </p:spTree>
    <p:extLst>
      <p:ext uri="{BB962C8B-B14F-4D97-AF65-F5344CB8AC3E}">
        <p14:creationId xmlns:p14="http://schemas.microsoft.com/office/powerpoint/2010/main" val="2048117839"/>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E8B2183-1E06-4045-BF6E-2CD4337A3F9C}" type="datetimeFigureOut">
              <a:rPr lang="en-US" smtClean="0"/>
              <a:t>9/8/2026</a:t>
            </a:fld>
            <a:endParaRPr lang="en-US"/>
          </a:p>
        </p:txBody>
      </p:sp>
      <p:sp>
        <p:nvSpPr>
          <p:cNvPr id="7" name="Slide Number Placeholder 6"/>
          <p:cNvSpPr>
            <a:spLocks noGrp="1"/>
          </p:cNvSpPr>
          <p:nvPr>
            <p:ph type="sldNum" sz="quarter" idx="12"/>
          </p:nvPr>
        </p:nvSpPr>
        <p:spPr/>
        <p:txBody>
          <a:bodyPr/>
          <a:lstStyle/>
          <a:p>
            <a:fld id="{B84E0FCD-117B-FD4B-A08D-F9AA7E2568DF}" type="slidenum">
              <a:rPr lang="en-US" smtClean="0"/>
              <a:t>‹#›</a:t>
            </a:fld>
            <a:endParaRPr lang="en-US"/>
          </a:p>
        </p:txBody>
      </p:sp>
      <p:pic>
        <p:nvPicPr>
          <p:cNvPr id="6" name="Picture 5" descr="CLT-1080-7.0-Trans.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43335762"/>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T Logo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211394" y="4767263"/>
            <a:ext cx="2133600" cy="273844"/>
          </a:xfrm>
        </p:spPr>
        <p:txBody>
          <a:bodyPr/>
          <a:lstStyle>
            <a:lvl1pPr>
              <a:defRPr>
                <a:solidFill>
                  <a:srgbClr val="FFFFFF"/>
                </a:solidFill>
              </a:defRPr>
            </a:lvl1pPr>
          </a:lstStyle>
          <a:p>
            <a:fld id="{EE8B2183-1E06-4045-BF6E-2CD4337A3F9C}" type="datetimeFigureOut">
              <a:rPr lang="en-US" smtClean="0"/>
              <a:pPr/>
              <a:t>9/8/2026</a:t>
            </a:fld>
            <a:endParaRPr lang="en-US"/>
          </a:p>
        </p:txBody>
      </p:sp>
    </p:spTree>
    <p:extLst>
      <p:ext uri="{BB962C8B-B14F-4D97-AF65-F5344CB8AC3E}">
        <p14:creationId xmlns:p14="http://schemas.microsoft.com/office/powerpoint/2010/main" val="829479776"/>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4" name="Picture 3" descr="A picture containing outdoor&#10;&#10;Description automatically generated">
            <a:extLst>
              <a:ext uri="{FF2B5EF4-FFF2-40B4-BE49-F238E27FC236}">
                <a16:creationId xmlns:a16="http://schemas.microsoft.com/office/drawing/2014/main" id="{9FF02EE5-8CA5-C84A-AB21-EE62ECD1683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50314" b="32640"/>
          <a:stretch/>
        </p:blipFill>
        <p:spPr>
          <a:xfrm>
            <a:off x="0" y="-763"/>
            <a:ext cx="9144000" cy="876782"/>
          </a:xfrm>
          <a:prstGeom prst="rect">
            <a:avLst/>
          </a:prstGeom>
        </p:spPr>
      </p:pic>
      <p:sp>
        <p:nvSpPr>
          <p:cNvPr id="7" name="Rectangle 6">
            <a:extLst>
              <a:ext uri="{FF2B5EF4-FFF2-40B4-BE49-F238E27FC236}">
                <a16:creationId xmlns:a16="http://schemas.microsoft.com/office/drawing/2014/main" id="{CC163560-FE18-3E43-8830-38B52C2B124E}"/>
              </a:ext>
            </a:extLst>
          </p:cNvPr>
          <p:cNvSpPr/>
          <p:nvPr userDrawn="1"/>
        </p:nvSpPr>
        <p:spPr>
          <a:xfrm>
            <a:off x="0" y="1"/>
            <a:ext cx="9144000" cy="876782"/>
          </a:xfrm>
          <a:prstGeom prst="rect">
            <a:avLst/>
          </a:prstGeom>
          <a:solidFill>
            <a:srgbClr val="30A49B">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Title 3">
            <a:extLst>
              <a:ext uri="{FF2B5EF4-FFF2-40B4-BE49-F238E27FC236}">
                <a16:creationId xmlns:a16="http://schemas.microsoft.com/office/drawing/2014/main" id="{E1DF4C58-82D6-1742-81E8-786EE169524A}"/>
              </a:ext>
            </a:extLst>
          </p:cNvPr>
          <p:cNvSpPr>
            <a:spLocks noGrp="1"/>
          </p:cNvSpPr>
          <p:nvPr>
            <p:ph type="title"/>
          </p:nvPr>
        </p:nvSpPr>
        <p:spPr>
          <a:xfrm>
            <a:off x="604630" y="160973"/>
            <a:ext cx="7886700" cy="693615"/>
          </a:xfrm>
          <a:prstGeom prst="rect">
            <a:avLst/>
          </a:prstGeom>
        </p:spPr>
        <p:txBody>
          <a:bodyPr lIns="0" rIns="0"/>
          <a:lstStyle>
            <a:lvl1pPr>
              <a:defRPr sz="4050" b="0" i="0">
                <a:latin typeface="Calibri" panose="020F0502020204030204" pitchFamily="34" charset="0"/>
                <a:cs typeface="Calibri" panose="020F0502020204030204" pitchFamily="34" charset="0"/>
              </a:defRPr>
            </a:lvl1pPr>
          </a:lstStyle>
          <a:p>
            <a:r>
              <a:rPr lang="en-US"/>
              <a:t>Click to edit Master title style</a:t>
            </a:r>
          </a:p>
        </p:txBody>
      </p:sp>
    </p:spTree>
    <p:extLst>
      <p:ext uri="{BB962C8B-B14F-4D97-AF65-F5344CB8AC3E}">
        <p14:creationId xmlns:p14="http://schemas.microsoft.com/office/powerpoint/2010/main" val="36498352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A2FE7702-0EB9-4629-BC7B-E4FD4A3763C2}"/>
              </a:ext>
            </a:extLst>
          </p:cNvPr>
          <p:cNvSpPr>
            <a:spLocks noGrp="1"/>
          </p:cNvSpPr>
          <p:nvPr>
            <p:ph type="title"/>
          </p:nvPr>
        </p:nvSpPr>
        <p:spPr>
          <a:xfrm>
            <a:off x="171450" y="273040"/>
            <a:ext cx="4471495" cy="428513"/>
          </a:xfrm>
          <a:prstGeom prst="rect">
            <a:avLst/>
          </a:prstGeom>
        </p:spPr>
        <p:txBody>
          <a:bodyPr vert="horz" lIns="91440" tIns="45720" rIns="91440" bIns="45720" rtlCol="0" anchor="ctr">
            <a:normAutofit/>
          </a:bodyPr>
          <a:lstStyle/>
          <a:p>
            <a:r>
              <a:rPr lang="en-US"/>
              <a:t>Click to edit Master title style</a:t>
            </a:r>
            <a:endParaRPr lang="en-GB"/>
          </a:p>
        </p:txBody>
      </p:sp>
    </p:spTree>
    <p:extLst>
      <p:ext uri="{BB962C8B-B14F-4D97-AF65-F5344CB8AC3E}">
        <p14:creationId xmlns:p14="http://schemas.microsoft.com/office/powerpoint/2010/main" val="7065022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cSld name="1_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1" y="0"/>
            <a:ext cx="8229600" cy="857250"/>
          </a:xfrm>
        </p:spPr>
        <p:txBody>
          <a:bodyPr/>
          <a:lstStyle>
            <a:lvl1pPr>
              <a:defRPr>
                <a:solidFill>
                  <a:schemeClr val="bg1"/>
                </a:solidFill>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389155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22436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b="0" i="0">
                <a:solidFill>
                  <a:schemeClr val="tx1">
                    <a:tint val="75000"/>
                  </a:schemeClr>
                </a:solidFill>
                <a:latin typeface="HelveticaNeueLT Std Thin"/>
                <a:cs typeface="HelveticaNeueLT Std Thin"/>
              </a:defRPr>
            </a:lvl1pPr>
          </a:lstStyle>
          <a:p>
            <a:fld id="{EE8B2183-1E06-4045-BF6E-2CD4337A3F9C}" type="datetimeFigureOut">
              <a:rPr lang="en-US" smtClean="0"/>
              <a:pPr/>
              <a:t>9/8/2026</a:t>
            </a:fld>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b="0" i="0">
                <a:solidFill>
                  <a:schemeClr val="tx1">
                    <a:tint val="75000"/>
                  </a:schemeClr>
                </a:solidFill>
                <a:latin typeface="HelveticaNeueLT Std Thin"/>
                <a:cs typeface="HelveticaNeueLT Std Thin"/>
              </a:defRPr>
            </a:lvl1pPr>
          </a:lstStyle>
          <a:p>
            <a:fld id="{B84E0FCD-117B-FD4B-A08D-F9AA7E2568DF}" type="slidenum">
              <a:rPr lang="en-US" smtClean="0"/>
              <a:pPr/>
              <a:t>‹#›</a:t>
            </a:fld>
            <a:endParaRPr lang="en-US"/>
          </a:p>
        </p:txBody>
      </p:sp>
    </p:spTree>
    <p:extLst>
      <p:ext uri="{BB962C8B-B14F-4D97-AF65-F5344CB8AC3E}">
        <p14:creationId xmlns:p14="http://schemas.microsoft.com/office/powerpoint/2010/main" val="24792007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7" r:id="rId3"/>
    <p:sldLayoutId id="2147483660" r:id="rId4"/>
    <p:sldLayoutId id="2147483665" r:id="rId5"/>
    <p:sldLayoutId id="2147483663" r:id="rId6"/>
    <p:sldLayoutId id="2147483664" r:id="rId7"/>
    <p:sldLayoutId id="2147483662" r:id="rId8"/>
    <p:sldLayoutId id="2147483651" r:id="rId9"/>
    <p:sldLayoutId id="2147483656" r:id="rId10"/>
    <p:sldLayoutId id="2147483657" r:id="rId11"/>
    <p:sldLayoutId id="2147483661" r:id="rId12"/>
    <p:sldLayoutId id="2147483666" r:id="rId13"/>
    <p:sldLayoutId id="2147483668" r:id="rId14"/>
    <p:sldLayoutId id="2147483669" r:id="rId15"/>
  </p:sldLayoutIdLst>
  <p:transition>
    <p:fade/>
  </p:transition>
  <p:txStyles>
    <p:titleStyle>
      <a:lvl1pPr algn="ctr" defTabSz="457200" rtl="0" eaLnBrk="1" latinLnBrk="0" hangingPunct="1">
        <a:spcBef>
          <a:spcPct val="0"/>
        </a:spcBef>
        <a:buNone/>
        <a:defRPr sz="4400" kern="1200">
          <a:solidFill>
            <a:schemeClr val="tx1"/>
          </a:solidFill>
          <a:latin typeface="Helvetica Neue LT Std 55 Roman"/>
          <a:ea typeface="+mj-ea"/>
          <a:cs typeface="+mj-cs"/>
        </a:defRPr>
      </a:lvl1pPr>
    </p:titleStyle>
    <p:bodyStyle>
      <a:lvl1pPr marL="342900" indent="-342900" algn="l" defTabSz="457200" rtl="0" eaLnBrk="1" latinLnBrk="0" hangingPunct="1">
        <a:spcBef>
          <a:spcPct val="20000"/>
        </a:spcBef>
        <a:buFont typeface="Arial"/>
        <a:buChar char="•"/>
        <a:defRPr sz="3200" b="0" i="0" kern="1200">
          <a:solidFill>
            <a:schemeClr val="tx1"/>
          </a:solidFill>
          <a:latin typeface="HelveticaNeueLT Std Lt"/>
          <a:ea typeface="+mn-ea"/>
          <a:cs typeface="HelveticaNeueLT Std Lt"/>
        </a:defRPr>
      </a:lvl1pPr>
      <a:lvl2pPr marL="742950" indent="-285750" algn="l" defTabSz="457200" rtl="0" eaLnBrk="1" latinLnBrk="0" hangingPunct="1">
        <a:spcBef>
          <a:spcPct val="20000"/>
        </a:spcBef>
        <a:buFont typeface="Arial"/>
        <a:buChar char="–"/>
        <a:defRPr sz="2800" b="0" i="0" kern="1200">
          <a:solidFill>
            <a:schemeClr val="tx1"/>
          </a:solidFill>
          <a:latin typeface="HelveticaNeueLT Std Lt"/>
          <a:ea typeface="+mn-ea"/>
          <a:cs typeface="HelveticaNeueLT Std Lt"/>
        </a:defRPr>
      </a:lvl2pPr>
      <a:lvl3pPr marL="1143000" indent="-228600" algn="l" defTabSz="457200" rtl="0" eaLnBrk="1" latinLnBrk="0" hangingPunct="1">
        <a:spcBef>
          <a:spcPct val="20000"/>
        </a:spcBef>
        <a:buFont typeface="Arial"/>
        <a:buChar char="•"/>
        <a:defRPr sz="2400" b="0" i="0" kern="1200">
          <a:solidFill>
            <a:schemeClr val="tx1"/>
          </a:solidFill>
          <a:latin typeface="HelveticaNeueLT Std Lt"/>
          <a:ea typeface="+mn-ea"/>
          <a:cs typeface="HelveticaNeueLT Std Lt"/>
        </a:defRPr>
      </a:lvl3pPr>
      <a:lvl4pPr marL="1600200" indent="-228600" algn="l" defTabSz="457200" rtl="0" eaLnBrk="1" latinLnBrk="0" hangingPunct="1">
        <a:spcBef>
          <a:spcPct val="20000"/>
        </a:spcBef>
        <a:buFont typeface="Arial"/>
        <a:buChar char="–"/>
        <a:defRPr sz="2000" b="0" i="0" kern="1200">
          <a:solidFill>
            <a:schemeClr val="tx1"/>
          </a:solidFill>
          <a:latin typeface="HelveticaNeueLT Std Lt"/>
          <a:ea typeface="+mn-ea"/>
          <a:cs typeface="HelveticaNeueLT Std Lt"/>
        </a:defRPr>
      </a:lvl4pPr>
      <a:lvl5pPr marL="2057400" indent="-228600" algn="l" defTabSz="457200" rtl="0" eaLnBrk="1" latinLnBrk="0" hangingPunct="1">
        <a:spcBef>
          <a:spcPct val="20000"/>
        </a:spcBef>
        <a:buFont typeface="Arial"/>
        <a:buChar char="»"/>
        <a:defRPr sz="2000" b="0" i="0" kern="1200">
          <a:solidFill>
            <a:schemeClr val="tx1"/>
          </a:solidFill>
          <a:latin typeface="HelveticaNeueLT Std Lt"/>
          <a:ea typeface="+mn-ea"/>
          <a:cs typeface="HelveticaNeueLT Std L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teachinghub.bath.ac.uk/guidance/"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image" Target="../media/image17.jpeg"/><Relationship Id="rId18" Type="http://schemas.openxmlformats.org/officeDocument/2006/relationships/image" Target="../media/image22.png"/><Relationship Id="rId3" Type="http://schemas.openxmlformats.org/officeDocument/2006/relationships/hyperlink" Target="https://teachinghub.bath.ac.uk/learning-technology/" TargetMode="External"/><Relationship Id="rId21" Type="http://schemas.openxmlformats.org/officeDocument/2006/relationships/image" Target="../media/image25.png"/><Relationship Id="rId7" Type="http://schemas.openxmlformats.org/officeDocument/2006/relationships/diagramColors" Target="../diagrams/colors1.xml"/><Relationship Id="rId12" Type="http://schemas.openxmlformats.org/officeDocument/2006/relationships/image" Target="../media/image16.png"/><Relationship Id="rId17" Type="http://schemas.openxmlformats.org/officeDocument/2006/relationships/image" Target="../media/image21.png"/><Relationship Id="rId2" Type="http://schemas.openxmlformats.org/officeDocument/2006/relationships/notesSlide" Target="../notesSlides/notesSlide3.xml"/><Relationship Id="rId16" Type="http://schemas.openxmlformats.org/officeDocument/2006/relationships/image" Target="../media/image20.png"/><Relationship Id="rId20" Type="http://schemas.openxmlformats.org/officeDocument/2006/relationships/image" Target="../media/image24.png"/><Relationship Id="rId1" Type="http://schemas.openxmlformats.org/officeDocument/2006/relationships/slideLayout" Target="../slideLayouts/slideLayout14.xml"/><Relationship Id="rId6" Type="http://schemas.openxmlformats.org/officeDocument/2006/relationships/diagramQuickStyle" Target="../diagrams/quickStyle1.xml"/><Relationship Id="rId11" Type="http://schemas.openxmlformats.org/officeDocument/2006/relationships/image" Target="../media/image15.png"/><Relationship Id="rId5" Type="http://schemas.openxmlformats.org/officeDocument/2006/relationships/diagramLayout" Target="../diagrams/layout1.xml"/><Relationship Id="rId15" Type="http://schemas.openxmlformats.org/officeDocument/2006/relationships/image" Target="../media/image19.png"/><Relationship Id="rId23" Type="http://schemas.openxmlformats.org/officeDocument/2006/relationships/image" Target="../media/image27.png"/><Relationship Id="rId10" Type="http://schemas.openxmlformats.org/officeDocument/2006/relationships/image" Target="../media/image14.jpeg"/><Relationship Id="rId19" Type="http://schemas.openxmlformats.org/officeDocument/2006/relationships/image" Target="../media/image23.png"/><Relationship Id="rId4" Type="http://schemas.openxmlformats.org/officeDocument/2006/relationships/diagramData" Target="../diagrams/data1.xml"/><Relationship Id="rId9" Type="http://schemas.openxmlformats.org/officeDocument/2006/relationships/image" Target="../media/image13.png"/><Relationship Id="rId14" Type="http://schemas.openxmlformats.org/officeDocument/2006/relationships/image" Target="../media/image18.png"/><Relationship Id="rId22" Type="http://schemas.openxmlformats.org/officeDocument/2006/relationships/image" Target="../media/image26.png"/></Relationships>
</file>

<file path=ppt/slides/_rels/slide4.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20.png"/><Relationship Id="rId18" Type="http://schemas.openxmlformats.org/officeDocument/2006/relationships/image" Target="../media/image25.png"/><Relationship Id="rId3" Type="http://schemas.openxmlformats.org/officeDocument/2006/relationships/diagramLayout" Target="../diagrams/layout2.xml"/><Relationship Id="rId7" Type="http://schemas.openxmlformats.org/officeDocument/2006/relationships/image" Target="../media/image13.png"/><Relationship Id="rId12" Type="http://schemas.openxmlformats.org/officeDocument/2006/relationships/image" Target="../media/image19.png"/><Relationship Id="rId17" Type="http://schemas.openxmlformats.org/officeDocument/2006/relationships/image" Target="../media/image24.png"/><Relationship Id="rId2" Type="http://schemas.openxmlformats.org/officeDocument/2006/relationships/diagramData" Target="../diagrams/data2.xml"/><Relationship Id="rId16" Type="http://schemas.openxmlformats.org/officeDocument/2006/relationships/image" Target="../media/image23.png"/><Relationship Id="rId20" Type="http://schemas.openxmlformats.org/officeDocument/2006/relationships/image" Target="../media/image27.png"/><Relationship Id="rId1" Type="http://schemas.openxmlformats.org/officeDocument/2006/relationships/slideLayout" Target="../slideLayouts/slideLayout2.xml"/><Relationship Id="rId6" Type="http://schemas.microsoft.com/office/2007/relationships/diagramDrawing" Target="../diagrams/drawing2.xml"/><Relationship Id="rId11" Type="http://schemas.openxmlformats.org/officeDocument/2006/relationships/image" Target="../media/image17.jpeg"/><Relationship Id="rId5" Type="http://schemas.openxmlformats.org/officeDocument/2006/relationships/diagramColors" Target="../diagrams/colors2.xml"/><Relationship Id="rId15" Type="http://schemas.openxmlformats.org/officeDocument/2006/relationships/image" Target="../media/image22.png"/><Relationship Id="rId10" Type="http://schemas.openxmlformats.org/officeDocument/2006/relationships/image" Target="../media/image16.png"/><Relationship Id="rId19" Type="http://schemas.openxmlformats.org/officeDocument/2006/relationships/image" Target="../media/image26.png"/><Relationship Id="rId4" Type="http://schemas.openxmlformats.org/officeDocument/2006/relationships/diagramQuickStyle" Target="../diagrams/quickStyle2.xml"/><Relationship Id="rId9" Type="http://schemas.openxmlformats.org/officeDocument/2006/relationships/image" Target="../media/image15.png"/><Relationship Id="rId1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hyperlink" Target="https://teachinghub.bath.ac.uk/events/tel-bytes-webinar-moodle-basics-sept23/"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teachinghub.bath.ac.uk/events/reset-moodle-sep26/"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hyperlink" Target="https://teachinghub.bath.ac.uk/guide-category/course-user-manage/"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hyperlink" Target="https://teachinghub.bath.ac.uk/guide/manually-managing-moodle-users/" TargetMode="External"/><Relationship Id="rId4" Type="http://schemas.openxmlformats.org/officeDocument/2006/relationships/hyperlink" Target="https://teachinghub.bath.ac.uk/guide/managing-moodle-enrolments-in-samis-integration-block/" TargetMode="External"/></Relationships>
</file>

<file path=ppt/slides/_rels/slide8.xml.rels><?xml version="1.0" encoding="UTF-8" standalone="yes"?>
<Relationships xmlns="http://schemas.openxmlformats.org/package/2006/relationships"><Relationship Id="rId8" Type="http://schemas.openxmlformats.org/officeDocument/2006/relationships/hyperlink" Target="https://teachinghub.bath.ac.uk/moodle/" TargetMode="External"/><Relationship Id="rId3" Type="http://schemas.openxmlformats.org/officeDocument/2006/relationships/hyperlink" Target="https://teachinghub.bath.ac.uk/guide/managing-moodle-enrolments-in-samis-integration-block/" TargetMode="External"/><Relationship Id="rId7" Type="http://schemas.openxmlformats.org/officeDocument/2006/relationships/hyperlink" Target="https://teachinghub.bath.ac.uk/guide/10-steps-to-get-ready-for-the-start-of-semester/" TargetMode="External"/><Relationship Id="rId12" Type="http://schemas.openxmlformats.org/officeDocument/2006/relationships/hyperlink" Target="https://teachinghub.bath.ac.uk/events/reset-moodle-sep26/"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teachinghub.bath.ac.uk/guide-category/getting_started/" TargetMode="External"/><Relationship Id="rId11" Type="http://schemas.openxmlformats.org/officeDocument/2006/relationships/hyperlink" Target="https://teachinghub.bath.ac.uk/events/tel-bytes-webinar-moodle-basics-sept23/" TargetMode="External"/><Relationship Id="rId5" Type="http://schemas.openxmlformats.org/officeDocument/2006/relationships/hyperlink" Target="https://teachinghub.bath.ac.uk/wp-content/uploads/2023/09/Getting-Started-Moodle-41-1-1.pdf" TargetMode="External"/><Relationship Id="rId10" Type="http://schemas.openxmlformats.org/officeDocument/2006/relationships/hyperlink" Target="https://teachinghub.bath.ac.uk/guide/moodle-faq/" TargetMode="External"/><Relationship Id="rId4" Type="http://schemas.openxmlformats.org/officeDocument/2006/relationships/hyperlink" Target="https://teachinghub.bath.ac.uk/guide-category/course-user-manage/" TargetMode="External"/><Relationship Id="rId9" Type="http://schemas.openxmlformats.org/officeDocument/2006/relationships/hyperlink" Target="https://teachinghub.bath.ac.uk/guide-category/summative-assessment/"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hyperlink" Target="https://teachinghub.bath.ac.uk/events/tel-bytes-webinar-how-to-share-recordings-with-students-using-panopto-and-moodle/"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s://www.bath.ac.uk/guides/getting-it-or-av-support-and-advice/" TargetMode="External"/><Relationship Id="rId3" Type="http://schemas.openxmlformats.org/officeDocument/2006/relationships/hyperlink" Target="https://teachinghub.bath.ac.uk/guide-category/scheduled_lecture_capture/" TargetMode="External"/><Relationship Id="rId7" Type="http://schemas.openxmlformats.org/officeDocument/2006/relationships/hyperlink" Target="https://teachinghub.bath.ac.uk/guide/panopto-archiving-rules/"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s://teachinghub.bath.ac.uk/guide/link-or-embed-a-recording-in-moodle/" TargetMode="External"/><Relationship Id="rId5" Type="http://schemas.openxmlformats.org/officeDocument/2006/relationships/hyperlink" Target="https://teachinghub.bath.ac.uk/guide/editing-panopto-recordings/" TargetMode="External"/><Relationship Id="rId4" Type="http://schemas.openxmlformats.org/officeDocument/2006/relationships/hyperlink" Target="https://teachinghub.bath.ac.uk/guide/recording-in-panopto/#panopto-capture-in-the-browser"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teachinghub.bath.ac.uk/guide/zoom-scheduling-a-meeting/"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hyperlink" Target="https://teachinghub.bath.ac.uk/guide/zoom-meeting-settings/"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hyperlink" Target="https://www.mentimeter.com/login" TargetMode="External"/><Relationship Id="rId4" Type="http://schemas.openxmlformats.org/officeDocument/2006/relationships/hyperlink" Target="https://teachinghub.bath.ac.uk/guide-category/menti/"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teachinghub.bath.ac.uk/guide/comparing-h5p-and-xerte/" TargetMode="External"/><Relationship Id="rId2" Type="http://schemas.openxmlformats.org/officeDocument/2006/relationships/image" Target="../media/image32.png"/><Relationship Id="rId1" Type="http://schemas.openxmlformats.org/officeDocument/2006/relationships/slideLayout" Target="../slideLayouts/slideLayout3.xml"/><Relationship Id="rId4" Type="http://schemas.openxmlformats.org/officeDocument/2006/relationships/hyperlink" Target="https://teachinghub.bath.ac.uk/guide/exploring-interactive-learning-xerte-h5p/"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teachinghub.bath.ac.uk/guide/sculpt-accessibility/" TargetMode="External"/><Relationship Id="rId7" Type="http://schemas.openxmlformats.org/officeDocument/2006/relationships/hyperlink" Target="https://teachinghub.bath.ac.uk/guide/moodle-accessibility-plus-toolkit/" TargetMode="External"/><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hyperlink" Target="https://support.microsoft.com/en-us/accessibility/" TargetMode="External"/><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8" Type="http://schemas.openxmlformats.org/officeDocument/2006/relationships/hyperlink" Target="https://teachinghub.bath.ac.uk/guide/technology-to-support-assessment-and-feedback/" TargetMode="External"/><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hyperlink" Target="https://teachinghub.bath.ac.uk/guide-category/digital-assessment-workflows/"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teachinghub.bath.ac.uk/guide/the-feedback-centre/" TargetMode="External"/><Relationship Id="rId2" Type="http://schemas.openxmlformats.org/officeDocument/2006/relationships/hyperlink" Target="https://teachinghub.bath.ac.uk/guide/grade-transfer-moodle-samis/"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assessment.bath.ac.uk/admin"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mailto:inspera-support@bath.ac.uk" TargetMode="External"/><Relationship Id="rId5" Type="http://schemas.openxmlformats.org/officeDocument/2006/relationships/hyperlink" Target="https://teachinghub.bath.ac.uk/guide/authoring-an-inspera-exam/" TargetMode="External"/><Relationship Id="rId4" Type="http://schemas.openxmlformats.org/officeDocument/2006/relationships/hyperlink" Target="https://teachinghub.bath.ac.uk/guide/inspera-overview/"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teachinghub.bath.ac.uk/guide/bath-blend-baseline-handbook/"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hyperlink" Target="https://teachinghub.bath.ac.uk/wp-content/uploads/2023/09/Bath-Blend-Baseline_2223_v5.pdf" TargetMode="External"/><Relationship Id="rId4" Type="http://schemas.openxmlformats.org/officeDocument/2006/relationships/image" Target="../media/image36.gif"/></Relationships>
</file>

<file path=ppt/slides/_rels/slide19.xml.rels><?xml version="1.0" encoding="UTF-8" standalone="yes"?>
<Relationships xmlns="http://schemas.openxmlformats.org/package/2006/relationships"><Relationship Id="rId3" Type="http://schemas.openxmlformats.org/officeDocument/2006/relationships/hyperlink" Target="https://intopia.digital/articles/intopia-launches-wcag-2-1-map/" TargetMode="External"/><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hyperlink" Target="https://www.bath.ac.uk/professional-services/disability-service/" TargetMode="External"/><Relationship Id="rId3" Type="http://schemas.openxmlformats.org/officeDocument/2006/relationships/hyperlink" Target="https://teachinghub.bath.ac.uk/digital-accessibility-hub/" TargetMode="External"/><Relationship Id="rId7" Type="http://schemas.openxmlformats.org/officeDocument/2006/relationships/hyperlink" Target="https://www.bath.ac.uk/professional-services/assistive-technology/"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s://teachinghub.bath.ac.uk/guide/accessible-maths-moodle-guidance/" TargetMode="External"/><Relationship Id="rId5" Type="http://schemas.openxmlformats.org/officeDocument/2006/relationships/hyperlink" Target="https://teachinghub.bath.ac.uk/curriculum-principles/support-the-needs-of-all-learners/support-for-students-with-disabilities/" TargetMode="External"/><Relationship Id="rId4" Type="http://schemas.openxmlformats.org/officeDocument/2006/relationships/hyperlink" Target="https://teachinghub.bath.ac.uk/curriculum-principles/support-the-needs-of-all-learners/inclusive-learning-and-teaching/" TargetMode="External"/><Relationship Id="rId9" Type="http://schemas.openxmlformats.org/officeDocument/2006/relationships/hyperlink" Target="https://www.bath.ac.uk/legal-information/digital-accessibility-policy/" TargetMode="External"/></Relationships>
</file>

<file path=ppt/slides/_rels/slide21.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hyperlink" Target="https://teachinghub.bath.ac.uk/" TargetMode="External"/><Relationship Id="rId7" Type="http://schemas.openxmlformats.org/officeDocument/2006/relationships/hyperlink" Target="https://teachinghub.bath.ac.uk/meet-the-clt/"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s://teachinghub.bath.ac.uk/book-a-one-to-one/" TargetMode="External"/><Relationship Id="rId5" Type="http://schemas.openxmlformats.org/officeDocument/2006/relationships/hyperlink" Target="https://teachinghub.bath.ac.uk/events/" TargetMode="External"/><Relationship Id="rId4" Type="http://schemas.openxmlformats.org/officeDocument/2006/relationships/hyperlink" Target="https://teachinghub.bath.ac.uk/guide/hub-intro-and-video-orientation-for-new-users/"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teachinghub.bath.ac.uk/events/reset-moodle-sep26/" TargetMode="External"/><Relationship Id="rId13" Type="http://schemas.openxmlformats.org/officeDocument/2006/relationships/hyperlink" Target="https://teachinghub.bath.ac.uk/events/tel-bytes-webinar-how-to-share-recordings-with-students-using-panopto-and-moodle/" TargetMode="External"/><Relationship Id="rId3" Type="http://schemas.openxmlformats.org/officeDocument/2006/relationships/hyperlink" Target="https://teachinghub.bath.ac.uk/events/introduction-to-digital-accessibility-2/" TargetMode="External"/><Relationship Id="rId7" Type="http://schemas.openxmlformats.org/officeDocument/2006/relationships/hyperlink" Target="https://teachinghub.bath.ac.uk/events/web-accessibility/" TargetMode="External"/><Relationship Id="rId12" Type="http://schemas.openxmlformats.org/officeDocument/2006/relationships/hyperlink" Target="https://teachinghub.bath.ac.uk/events/using-the-brickfield-accessibility-toolkit-in-moodle-5/" TargetMode="External"/><Relationship Id="rId2" Type="http://schemas.openxmlformats.org/officeDocument/2006/relationships/hyperlink" Target="https://teachinghub.bath.ac.uk/events/tel-bytes-webinar-moodle-basics/" TargetMode="External"/><Relationship Id="rId16" Type="http://schemas.openxmlformats.org/officeDocument/2006/relationships/hyperlink" Target="https://teachinghub.bath.ac.uk/events/using-the-brickfield-accessibility-toolkit-in-moodle-6/" TargetMode="External"/><Relationship Id="rId1" Type="http://schemas.openxmlformats.org/officeDocument/2006/relationships/slideLayout" Target="../slideLayouts/slideLayout2.xml"/><Relationship Id="rId6" Type="http://schemas.openxmlformats.org/officeDocument/2006/relationships/hyperlink" Target="https://teachinghub.bath.ac.uk/events/technology-enhanced-learning-toolkit-overview-8sep2026/" TargetMode="External"/><Relationship Id="rId11" Type="http://schemas.openxmlformats.org/officeDocument/2006/relationships/hyperlink" Target="https://teachinghub.bath.ac.uk/events/technology-enhanced-learning-toolkit-overview-17sep2026/" TargetMode="External"/><Relationship Id="rId5" Type="http://schemas.openxmlformats.org/officeDocument/2006/relationships/hyperlink" Target="https://teachinghub.bath.ac.uk/events/using-the-brickfield-accessibility-toolkit-in-moodle-3/" TargetMode="External"/><Relationship Id="rId15" Type="http://schemas.openxmlformats.org/officeDocument/2006/relationships/hyperlink" Target="https://teachinghub.bath.ac.uk/events/accessibility-in-documents-2/" TargetMode="External"/><Relationship Id="rId10" Type="http://schemas.openxmlformats.org/officeDocument/2006/relationships/hyperlink" Target="https://teachinghub.bath.ac.uk/events/accessibility-for-multi-media-2/" TargetMode="External"/><Relationship Id="rId4" Type="http://schemas.openxmlformats.org/officeDocument/2006/relationships/hyperlink" Target="https://teachinghub.bath.ac.uk/events/using-the-brickfield-accessibility-toolkit-in-moodle-2/" TargetMode="External"/><Relationship Id="rId9" Type="http://schemas.openxmlformats.org/officeDocument/2006/relationships/hyperlink" Target="https://teachinghub.bath.ac.uk/events/using-the-brickfield-accessibility-toolkit-in-moodle-4/" TargetMode="External"/><Relationship Id="rId14" Type="http://schemas.openxmlformats.org/officeDocument/2006/relationships/hyperlink" Target="https://teachinghub.bath.ac.uk/events/tel-bytes-webinar-moodle-basics-sept23/"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teachinghub.bath.ac.uk/events/using-the-brickfield-accessibility-toolkit-in-moodle-4/" TargetMode="External"/><Relationship Id="rId13" Type="http://schemas.openxmlformats.org/officeDocument/2006/relationships/hyperlink" Target="https://teachinghub.bath.ac.uk/professional-development/past-events-recordings/" TargetMode="External"/><Relationship Id="rId3" Type="http://schemas.openxmlformats.org/officeDocument/2006/relationships/hyperlink" Target="https://teachinghub.bath.ac.uk/events/reset-moodle-sep26/" TargetMode="External"/><Relationship Id="rId7" Type="http://schemas.openxmlformats.org/officeDocument/2006/relationships/hyperlink" Target="https://teachinghub.bath.ac.uk/events/tel-bytes-webinar-moodle-basics-sept23/" TargetMode="External"/><Relationship Id="rId12" Type="http://schemas.openxmlformats.org/officeDocument/2006/relationships/hyperlink" Target="https://teachinghub.bath.ac.uk/events/using-the-brickfield-accessibility-toolkit-in-moodle-6/"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hyperlink" Target="https://teachinghub.bath.ac.uk/events/tel-bytes-webinar-how-to-share-recordings-with-students-using-panopto-and-moodle/" TargetMode="External"/><Relationship Id="rId11" Type="http://schemas.openxmlformats.org/officeDocument/2006/relationships/hyperlink" Target="https://teachinghub.bath.ac.uk/events/accessibility-in-documents-2/" TargetMode="External"/><Relationship Id="rId5" Type="http://schemas.openxmlformats.org/officeDocument/2006/relationships/hyperlink" Target="https://teachinghub.bath.ac.uk/events/technology-enhanced-learning-toolkit-overview-17sep2026/" TargetMode="External"/><Relationship Id="rId10" Type="http://schemas.openxmlformats.org/officeDocument/2006/relationships/hyperlink" Target="https://teachinghub.bath.ac.uk/events/using-the-brickfield-accessibility-toolkit-in-moodle-5/" TargetMode="External"/><Relationship Id="rId4" Type="http://schemas.openxmlformats.org/officeDocument/2006/relationships/hyperlink" Target="https://teachinghub.bath.ac.uk/events/mahara-demo-sep2026/" TargetMode="External"/><Relationship Id="rId9" Type="http://schemas.openxmlformats.org/officeDocument/2006/relationships/hyperlink" Target="https://teachinghub.bath.ac.uk/events/accessibility-for-multi-media-2/"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telbath.com/"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mailto:https://blogs.bath.ac.uk/clt/" TargetMode="External"/><Relationship Id="rId4" Type="http://schemas.openxmlformats.org/officeDocument/2006/relationships/hyperlink" Target="mailto:https://teams.microsoft.com/l/team/19%3A2f8384d205ed4d86a0e2998b7e4c09b9%40thread.skype/conversations?groupId=aa2711a4-4785-4197-b051-22ccee74360d&amp;tenantId=377e3d22-4ea1-422d-b0ad-8fcc89406b9e"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hyperlink" Target="https://forms.cloud.microsoft/Pages/ResponsePage.aspx?id=Ij1-N6FOLUKwrY_MiUBrnmTrxR-6RttPuTbIayi3nPdUNkxLRFZYSEZWUUJBRTNQWDBUNFg0SlJPRy4u&amp;ra4cf89794e21476ebc176da924417260=%22Technology%20Enhanced%20Learning%20overview%22" TargetMode="Externa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3779" y="1041720"/>
            <a:ext cx="8570135" cy="1102519"/>
          </a:xfrm>
        </p:spPr>
        <p:txBody>
          <a:bodyPr>
            <a:normAutofit/>
          </a:bodyPr>
          <a:lstStyle/>
          <a:p>
            <a:r>
              <a:rPr lang="en-US">
                <a:latin typeface="Arial" panose="020B0604020202020204" pitchFamily="34" charset="0"/>
                <a:cs typeface="Arial" panose="020B0604020202020204" pitchFamily="34" charset="0"/>
              </a:rPr>
              <a:t>Your TEL Toolkit Overview</a:t>
            </a:r>
          </a:p>
        </p:txBody>
      </p:sp>
      <p:sp>
        <p:nvSpPr>
          <p:cNvPr id="3" name="Subtitle 2"/>
          <p:cNvSpPr>
            <a:spLocks noGrp="1"/>
          </p:cNvSpPr>
          <p:nvPr>
            <p:ph type="subTitle" idx="1"/>
          </p:nvPr>
        </p:nvSpPr>
        <p:spPr>
          <a:xfrm>
            <a:off x="936473" y="2393560"/>
            <a:ext cx="7059798" cy="1303226"/>
          </a:xfrm>
        </p:spPr>
        <p:txBody>
          <a:bodyPr>
            <a:normAutofit fontScale="92500" lnSpcReduction="20000"/>
          </a:bodyPr>
          <a:lstStyle/>
          <a:p>
            <a:r>
              <a:rPr lang="en-US" sz="2200">
                <a:latin typeface="Arial" panose="020B0604020202020204" pitchFamily="34" charset="0"/>
                <a:cs typeface="Arial" panose="020B0604020202020204" pitchFamily="34" charset="0"/>
              </a:rPr>
              <a:t>Josh Lim, Learning Technologist)</a:t>
            </a:r>
          </a:p>
          <a:p>
            <a:r>
              <a:rPr lang="en-US" sz="2200">
                <a:latin typeface="Arial" panose="020B0604020202020204" pitchFamily="34" charset="0"/>
                <a:cs typeface="Arial" panose="020B0604020202020204" pitchFamily="34" charset="0"/>
              </a:rPr>
              <a:t>Dan Green (Learning Technologist)</a:t>
            </a:r>
          </a:p>
          <a:p>
            <a:endParaRPr lang="en-US" sz="2200">
              <a:latin typeface="Arial" panose="020B0604020202020204" pitchFamily="34" charset="0"/>
              <a:cs typeface="Arial" panose="020B0604020202020204" pitchFamily="34" charset="0"/>
            </a:endParaRPr>
          </a:p>
          <a:p>
            <a:r>
              <a:rPr lang="en-US" sz="2200">
                <a:latin typeface="Arial" panose="020B0604020202020204" pitchFamily="34" charset="0"/>
                <a:cs typeface="Arial" panose="020B0604020202020204" pitchFamily="34" charset="0"/>
              </a:rPr>
              <a:t>Technology Enhanced Learning (TEL) </a:t>
            </a:r>
          </a:p>
          <a:p>
            <a:endParaRPr lang="en-US"/>
          </a:p>
        </p:txBody>
      </p:sp>
      <p:sp>
        <p:nvSpPr>
          <p:cNvPr id="6" name="Subtitle 2">
            <a:extLst>
              <a:ext uri="{FF2B5EF4-FFF2-40B4-BE49-F238E27FC236}">
                <a16:creationId xmlns:a16="http://schemas.microsoft.com/office/drawing/2014/main" id="{8E9F7B39-CC9E-46BD-9EDE-8F0797AC8D23}"/>
              </a:ext>
            </a:extLst>
          </p:cNvPr>
          <p:cNvSpPr txBox="1">
            <a:spLocks/>
          </p:cNvSpPr>
          <p:nvPr/>
        </p:nvSpPr>
        <p:spPr>
          <a:xfrm>
            <a:off x="1036751" y="4485066"/>
            <a:ext cx="2068437" cy="457201"/>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3200" b="0" i="0" kern="1200">
                <a:solidFill>
                  <a:srgbClr val="FFFFFF"/>
                </a:solidFill>
                <a:latin typeface="HelveticaNeueLT Std Lt"/>
                <a:ea typeface="+mn-ea"/>
                <a:cs typeface="HelveticaNeueLT Std Lt"/>
              </a:defRPr>
            </a:lvl1pPr>
            <a:lvl2pPr marL="457200" indent="0" algn="ctr" defTabSz="457200" rtl="0" eaLnBrk="1" latinLnBrk="0" hangingPunct="1">
              <a:spcBef>
                <a:spcPct val="20000"/>
              </a:spcBef>
              <a:buFont typeface="Arial"/>
              <a:buNone/>
              <a:defRPr sz="2800" b="0" i="0" kern="1200">
                <a:solidFill>
                  <a:schemeClr val="tx1">
                    <a:tint val="75000"/>
                  </a:schemeClr>
                </a:solidFill>
                <a:latin typeface="HelveticaNeueLT Std Lt"/>
                <a:ea typeface="+mn-ea"/>
                <a:cs typeface="HelveticaNeueLT Std Lt"/>
              </a:defRPr>
            </a:lvl2pPr>
            <a:lvl3pPr marL="914400" indent="0" algn="ctr" defTabSz="457200" rtl="0" eaLnBrk="1" latinLnBrk="0" hangingPunct="1">
              <a:spcBef>
                <a:spcPct val="20000"/>
              </a:spcBef>
              <a:buFont typeface="Arial"/>
              <a:buNone/>
              <a:defRPr sz="2400" b="0" i="0" kern="1200">
                <a:solidFill>
                  <a:schemeClr val="tx1">
                    <a:tint val="75000"/>
                  </a:schemeClr>
                </a:solidFill>
                <a:latin typeface="HelveticaNeueLT Std Lt"/>
                <a:ea typeface="+mn-ea"/>
                <a:cs typeface="HelveticaNeueLT Std Lt"/>
              </a:defRPr>
            </a:lvl3pPr>
            <a:lvl4pPr marL="1371600" indent="0" algn="ctr" defTabSz="457200" rtl="0" eaLnBrk="1" latinLnBrk="0" hangingPunct="1">
              <a:spcBef>
                <a:spcPct val="20000"/>
              </a:spcBef>
              <a:buFont typeface="Arial"/>
              <a:buNone/>
              <a:defRPr sz="2000" b="0" i="0" kern="1200">
                <a:solidFill>
                  <a:schemeClr val="tx1">
                    <a:tint val="75000"/>
                  </a:schemeClr>
                </a:solidFill>
                <a:latin typeface="HelveticaNeueLT Std Lt"/>
                <a:ea typeface="+mn-ea"/>
                <a:cs typeface="HelveticaNeueLT Std Lt"/>
              </a:defRPr>
            </a:lvl4pPr>
            <a:lvl5pPr marL="1828800" indent="0" algn="ctr" defTabSz="457200" rtl="0" eaLnBrk="1" latinLnBrk="0" hangingPunct="1">
              <a:spcBef>
                <a:spcPct val="20000"/>
              </a:spcBef>
              <a:buFont typeface="Arial"/>
              <a:buNone/>
              <a:defRPr sz="2000" b="0" i="0" kern="1200">
                <a:solidFill>
                  <a:schemeClr val="tx1">
                    <a:tint val="75000"/>
                  </a:schemeClr>
                </a:solidFill>
                <a:latin typeface="HelveticaNeueLT Std Lt"/>
                <a:ea typeface="+mn-ea"/>
                <a:cs typeface="HelveticaNeueLT Std Lt"/>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US" sz="2000">
                <a:latin typeface="Arial" panose="020B0604020202020204" pitchFamily="34" charset="0"/>
                <a:cs typeface="Arial" panose="020B0604020202020204" pitchFamily="34" charset="0"/>
              </a:rPr>
              <a:t>tel@bath.ac.uk</a:t>
            </a:r>
          </a:p>
        </p:txBody>
      </p:sp>
      <p:sp>
        <p:nvSpPr>
          <p:cNvPr id="9" name="Subtitle 2">
            <a:extLst>
              <a:ext uri="{FF2B5EF4-FFF2-40B4-BE49-F238E27FC236}">
                <a16:creationId xmlns:a16="http://schemas.microsoft.com/office/drawing/2014/main" id="{8E9F7B39-CC9E-46BD-9EDE-8F0797AC8D23}"/>
              </a:ext>
            </a:extLst>
          </p:cNvPr>
          <p:cNvSpPr txBox="1">
            <a:spLocks/>
          </p:cNvSpPr>
          <p:nvPr/>
        </p:nvSpPr>
        <p:spPr>
          <a:xfrm>
            <a:off x="5504402" y="4540707"/>
            <a:ext cx="3531555" cy="457201"/>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3200" b="0" i="0" kern="1200">
                <a:solidFill>
                  <a:srgbClr val="FFFFFF"/>
                </a:solidFill>
                <a:latin typeface="HelveticaNeueLT Std Lt"/>
                <a:ea typeface="+mn-ea"/>
                <a:cs typeface="HelveticaNeueLT Std Lt"/>
              </a:defRPr>
            </a:lvl1pPr>
            <a:lvl2pPr marL="457200" indent="0" algn="ctr" defTabSz="457200" rtl="0" eaLnBrk="1" latinLnBrk="0" hangingPunct="1">
              <a:spcBef>
                <a:spcPct val="20000"/>
              </a:spcBef>
              <a:buFont typeface="Arial"/>
              <a:buNone/>
              <a:defRPr sz="2800" b="0" i="0" kern="1200">
                <a:solidFill>
                  <a:schemeClr val="tx1">
                    <a:tint val="75000"/>
                  </a:schemeClr>
                </a:solidFill>
                <a:latin typeface="HelveticaNeueLT Std Lt"/>
                <a:ea typeface="+mn-ea"/>
                <a:cs typeface="HelveticaNeueLT Std Lt"/>
              </a:defRPr>
            </a:lvl2pPr>
            <a:lvl3pPr marL="914400" indent="0" algn="ctr" defTabSz="457200" rtl="0" eaLnBrk="1" latinLnBrk="0" hangingPunct="1">
              <a:spcBef>
                <a:spcPct val="20000"/>
              </a:spcBef>
              <a:buFont typeface="Arial"/>
              <a:buNone/>
              <a:defRPr sz="2400" b="0" i="0" kern="1200">
                <a:solidFill>
                  <a:schemeClr val="tx1">
                    <a:tint val="75000"/>
                  </a:schemeClr>
                </a:solidFill>
                <a:latin typeface="HelveticaNeueLT Std Lt"/>
                <a:ea typeface="+mn-ea"/>
                <a:cs typeface="HelveticaNeueLT Std Lt"/>
              </a:defRPr>
            </a:lvl3pPr>
            <a:lvl4pPr marL="1371600" indent="0" algn="ctr" defTabSz="457200" rtl="0" eaLnBrk="1" latinLnBrk="0" hangingPunct="1">
              <a:spcBef>
                <a:spcPct val="20000"/>
              </a:spcBef>
              <a:buFont typeface="Arial"/>
              <a:buNone/>
              <a:defRPr sz="2000" b="0" i="0" kern="1200">
                <a:solidFill>
                  <a:schemeClr val="tx1">
                    <a:tint val="75000"/>
                  </a:schemeClr>
                </a:solidFill>
                <a:latin typeface="HelveticaNeueLT Std Lt"/>
                <a:ea typeface="+mn-ea"/>
                <a:cs typeface="HelveticaNeueLT Std Lt"/>
              </a:defRPr>
            </a:lvl4pPr>
            <a:lvl5pPr marL="1828800" indent="0" algn="ctr" defTabSz="457200" rtl="0" eaLnBrk="1" latinLnBrk="0" hangingPunct="1">
              <a:spcBef>
                <a:spcPct val="20000"/>
              </a:spcBef>
              <a:buFont typeface="Arial"/>
              <a:buNone/>
              <a:defRPr sz="2000" b="0" i="0" kern="1200">
                <a:solidFill>
                  <a:schemeClr val="tx1">
                    <a:tint val="75000"/>
                  </a:schemeClr>
                </a:solidFill>
                <a:latin typeface="HelveticaNeueLT Std Lt"/>
                <a:ea typeface="+mn-ea"/>
                <a:cs typeface="HelveticaNeueLT Std Lt"/>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US" sz="2000">
                <a:solidFill>
                  <a:schemeClr val="bg1"/>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teachinghub.bath.ac.uk </a:t>
            </a:r>
            <a:endParaRPr lang="en-US" sz="2000">
              <a:solidFill>
                <a:schemeClr val="bg1"/>
              </a:solidFill>
              <a:latin typeface="Arial" panose="020B0604020202020204" pitchFamily="34" charset="0"/>
              <a:cs typeface="Arial" panose="020B0604020202020204" pitchFamily="34" charset="0"/>
            </a:endParaRPr>
          </a:p>
        </p:txBody>
      </p:sp>
      <p:pic>
        <p:nvPicPr>
          <p:cNvPr id="13" name="Picture 12">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7021" y="4257744"/>
            <a:ext cx="885756" cy="885756"/>
          </a:xfrm>
          <a:prstGeom prst="rect">
            <a:avLst/>
          </a:prstGeom>
        </p:spPr>
      </p:pic>
      <p:sp>
        <p:nvSpPr>
          <p:cNvPr id="4" name="TextBox 3">
            <a:extLst>
              <a:ext uri="{FF2B5EF4-FFF2-40B4-BE49-F238E27FC236}">
                <a16:creationId xmlns:a16="http://schemas.microsoft.com/office/drawing/2014/main" id="{FFE1B810-9529-C616-E535-B2831FC10099}"/>
              </a:ext>
            </a:extLst>
          </p:cNvPr>
          <p:cNvSpPr txBox="1"/>
          <p:nvPr/>
        </p:nvSpPr>
        <p:spPr>
          <a:xfrm>
            <a:off x="5218347" y="197799"/>
            <a:ext cx="3635567" cy="923330"/>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GB"/>
              <a:t>Warm up 💭: If you could solve one teaching challenge with technology, what would it be?</a:t>
            </a:r>
          </a:p>
        </p:txBody>
      </p:sp>
    </p:spTree>
    <p:extLst>
      <p:ext uri="{BB962C8B-B14F-4D97-AF65-F5344CB8AC3E}">
        <p14:creationId xmlns:p14="http://schemas.microsoft.com/office/powerpoint/2010/main" val="1153471723"/>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2DEE3-910A-9502-0DE4-0877CA08A6CF}"/>
              </a:ext>
            </a:extLst>
          </p:cNvPr>
          <p:cNvSpPr>
            <a:spLocks noGrp="1"/>
          </p:cNvSpPr>
          <p:nvPr>
            <p:ph type="title"/>
          </p:nvPr>
        </p:nvSpPr>
        <p:spPr/>
        <p:txBody>
          <a:bodyPr/>
          <a:lstStyle/>
          <a:p>
            <a:r>
              <a:rPr lang="en-GB"/>
              <a:t>Key ideas</a:t>
            </a:r>
          </a:p>
        </p:txBody>
      </p:sp>
      <p:sp>
        <p:nvSpPr>
          <p:cNvPr id="19" name="Free-form: Shape 18">
            <a:extLst>
              <a:ext uri="{FF2B5EF4-FFF2-40B4-BE49-F238E27FC236}">
                <a16:creationId xmlns:a16="http://schemas.microsoft.com/office/drawing/2014/main" id="{A41B6955-0AAC-6BA8-6A2B-88491C56D03D}"/>
              </a:ext>
            </a:extLst>
          </p:cNvPr>
          <p:cNvSpPr/>
          <p:nvPr/>
        </p:nvSpPr>
        <p:spPr>
          <a:xfrm>
            <a:off x="1648040" y="1202699"/>
            <a:ext cx="2784723" cy="1670833"/>
          </a:xfrm>
          <a:custGeom>
            <a:avLst/>
            <a:gdLst>
              <a:gd name="csX0" fmla="*/ 0 w 2784723"/>
              <a:gd name="csY0" fmla="*/ 0 h 1670833"/>
              <a:gd name="csX1" fmla="*/ 2784723 w 2784723"/>
              <a:gd name="csY1" fmla="*/ 0 h 1670833"/>
              <a:gd name="csX2" fmla="*/ 2784723 w 2784723"/>
              <a:gd name="csY2" fmla="*/ 1670833 h 1670833"/>
              <a:gd name="csX3" fmla="*/ 0 w 2784723"/>
              <a:gd name="csY3" fmla="*/ 1670833 h 1670833"/>
              <a:gd name="csX4" fmla="*/ 0 w 2784723"/>
              <a:gd name="csY4" fmla="*/ 0 h 1670833"/>
            </a:gdLst>
            <a:ahLst/>
            <a:cxnLst>
              <a:cxn ang="0">
                <a:pos x="csX0" y="csY0"/>
              </a:cxn>
              <a:cxn ang="0">
                <a:pos x="csX1" y="csY1"/>
              </a:cxn>
              <a:cxn ang="0">
                <a:pos x="csX2" y="csY2"/>
              </a:cxn>
              <a:cxn ang="0">
                <a:pos x="csX3" y="csY3"/>
              </a:cxn>
              <a:cxn ang="0">
                <a:pos x="csX4" y="csY4"/>
              </a:cxn>
            </a:cxnLst>
            <a:rect l="l" t="t" r="r" b="b"/>
            <a:pathLst>
              <a:path w="2784723" h="1670833">
                <a:moveTo>
                  <a:pt x="0" y="0"/>
                </a:moveTo>
                <a:lnTo>
                  <a:pt x="2784723" y="0"/>
                </a:lnTo>
                <a:lnTo>
                  <a:pt x="2784723" y="1670833"/>
                </a:lnTo>
                <a:lnTo>
                  <a:pt x="0" y="1670833"/>
                </a:lnTo>
                <a:lnTo>
                  <a:pt x="0" y="0"/>
                </a:lnTo>
                <a:close/>
              </a:path>
            </a:pathLst>
          </a:custGeom>
          <a:solidFill>
            <a:schemeClr val="accent4">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a:t>Moodle is the “glue” to all learning 🏠</a:t>
            </a:r>
          </a:p>
          <a:p>
            <a:pPr marL="171450" lvl="1" indent="-171450" algn="l" defTabSz="711200">
              <a:lnSpc>
                <a:spcPct val="90000"/>
              </a:lnSpc>
              <a:spcBef>
                <a:spcPct val="0"/>
              </a:spcBef>
              <a:spcAft>
                <a:spcPct val="15000"/>
              </a:spcAft>
              <a:buChar char="•"/>
            </a:pPr>
            <a:r>
              <a:rPr lang="en-GB" sz="1600" kern="1200"/>
              <a:t>Moodle spaces, enrolments, student comms</a:t>
            </a:r>
          </a:p>
        </p:txBody>
      </p:sp>
      <p:sp>
        <p:nvSpPr>
          <p:cNvPr id="20" name="Free-form: Shape 19">
            <a:extLst>
              <a:ext uri="{FF2B5EF4-FFF2-40B4-BE49-F238E27FC236}">
                <a16:creationId xmlns:a16="http://schemas.microsoft.com/office/drawing/2014/main" id="{302963FD-6742-A945-F00F-7CC3C474A2CA}"/>
              </a:ext>
            </a:extLst>
          </p:cNvPr>
          <p:cNvSpPr/>
          <p:nvPr/>
        </p:nvSpPr>
        <p:spPr>
          <a:xfrm>
            <a:off x="4711236" y="1202699"/>
            <a:ext cx="2784723" cy="1670833"/>
          </a:xfrm>
          <a:custGeom>
            <a:avLst/>
            <a:gdLst>
              <a:gd name="csX0" fmla="*/ 0 w 2784723"/>
              <a:gd name="csY0" fmla="*/ 0 h 1670833"/>
              <a:gd name="csX1" fmla="*/ 2784723 w 2784723"/>
              <a:gd name="csY1" fmla="*/ 0 h 1670833"/>
              <a:gd name="csX2" fmla="*/ 2784723 w 2784723"/>
              <a:gd name="csY2" fmla="*/ 1670833 h 1670833"/>
              <a:gd name="csX3" fmla="*/ 0 w 2784723"/>
              <a:gd name="csY3" fmla="*/ 1670833 h 1670833"/>
              <a:gd name="csX4" fmla="*/ 0 w 2784723"/>
              <a:gd name="csY4" fmla="*/ 0 h 1670833"/>
            </a:gdLst>
            <a:ahLst/>
            <a:cxnLst>
              <a:cxn ang="0">
                <a:pos x="csX0" y="csY0"/>
              </a:cxn>
              <a:cxn ang="0">
                <a:pos x="csX1" y="csY1"/>
              </a:cxn>
              <a:cxn ang="0">
                <a:pos x="csX2" y="csY2"/>
              </a:cxn>
              <a:cxn ang="0">
                <a:pos x="csX3" y="csY3"/>
              </a:cxn>
              <a:cxn ang="0">
                <a:pos x="csX4" y="csY4"/>
              </a:cxn>
            </a:cxnLst>
            <a:rect l="l" t="t" r="r" b="b"/>
            <a:pathLst>
              <a:path w="2784723" h="1670833">
                <a:moveTo>
                  <a:pt x="0" y="0"/>
                </a:moveTo>
                <a:lnTo>
                  <a:pt x="2784723" y="0"/>
                </a:lnTo>
                <a:lnTo>
                  <a:pt x="2784723" y="1670833"/>
                </a:lnTo>
                <a:lnTo>
                  <a:pt x="0" y="1670833"/>
                </a:lnTo>
                <a:lnTo>
                  <a:pt x="0" y="0"/>
                </a:lnTo>
                <a:close/>
              </a:path>
            </a:pathLst>
          </a:custGeom>
          <a:solidFill>
            <a:srgbClr val="00617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a:t>Core teaching technologies 🎥</a:t>
            </a:r>
          </a:p>
          <a:p>
            <a:pPr marL="171450" lvl="1" indent="-171450" algn="l" defTabSz="711200">
              <a:lnSpc>
                <a:spcPct val="90000"/>
              </a:lnSpc>
              <a:spcBef>
                <a:spcPct val="0"/>
              </a:spcBef>
              <a:spcAft>
                <a:spcPct val="15000"/>
              </a:spcAft>
              <a:buChar char="•"/>
            </a:pPr>
            <a:r>
              <a:rPr lang="en-GB" sz="1600" kern="1200"/>
              <a:t>Panopto, Zoom, Mentimeter</a:t>
            </a:r>
          </a:p>
        </p:txBody>
      </p:sp>
      <p:sp>
        <p:nvSpPr>
          <p:cNvPr id="21" name="Free-form: Shape 20">
            <a:extLst>
              <a:ext uri="{FF2B5EF4-FFF2-40B4-BE49-F238E27FC236}">
                <a16:creationId xmlns:a16="http://schemas.microsoft.com/office/drawing/2014/main" id="{DE3C1726-A397-788C-4050-F160173315B4}"/>
              </a:ext>
            </a:extLst>
          </p:cNvPr>
          <p:cNvSpPr/>
          <p:nvPr/>
        </p:nvSpPr>
        <p:spPr>
          <a:xfrm>
            <a:off x="1648040" y="3152005"/>
            <a:ext cx="2784723" cy="1670833"/>
          </a:xfrm>
          <a:custGeom>
            <a:avLst/>
            <a:gdLst>
              <a:gd name="csX0" fmla="*/ 0 w 2784723"/>
              <a:gd name="csY0" fmla="*/ 0 h 1670833"/>
              <a:gd name="csX1" fmla="*/ 2784723 w 2784723"/>
              <a:gd name="csY1" fmla="*/ 0 h 1670833"/>
              <a:gd name="csX2" fmla="*/ 2784723 w 2784723"/>
              <a:gd name="csY2" fmla="*/ 1670833 h 1670833"/>
              <a:gd name="csX3" fmla="*/ 0 w 2784723"/>
              <a:gd name="csY3" fmla="*/ 1670833 h 1670833"/>
              <a:gd name="csX4" fmla="*/ 0 w 2784723"/>
              <a:gd name="csY4" fmla="*/ 0 h 1670833"/>
            </a:gdLst>
            <a:ahLst/>
            <a:cxnLst>
              <a:cxn ang="0">
                <a:pos x="csX0" y="csY0"/>
              </a:cxn>
              <a:cxn ang="0">
                <a:pos x="csX1" y="csY1"/>
              </a:cxn>
              <a:cxn ang="0">
                <a:pos x="csX2" y="csY2"/>
              </a:cxn>
              <a:cxn ang="0">
                <a:pos x="csX3" y="csY3"/>
              </a:cxn>
              <a:cxn ang="0">
                <a:pos x="csX4" y="csY4"/>
              </a:cxn>
            </a:cxnLst>
            <a:rect l="l" t="t" r="r" b="b"/>
            <a:pathLst>
              <a:path w="2784723" h="1670833">
                <a:moveTo>
                  <a:pt x="0" y="0"/>
                </a:moveTo>
                <a:lnTo>
                  <a:pt x="2784723" y="0"/>
                </a:lnTo>
                <a:lnTo>
                  <a:pt x="2784723" y="1670833"/>
                </a:lnTo>
                <a:lnTo>
                  <a:pt x="0" y="1670833"/>
                </a:lnTo>
                <a:lnTo>
                  <a:pt x="0" y="0"/>
                </a:lnTo>
                <a:close/>
              </a:path>
            </a:pathLst>
          </a:custGeom>
          <a:solidFill>
            <a:srgbClr val="00617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a:t>How University systems connect 🔗</a:t>
            </a:r>
          </a:p>
          <a:p>
            <a:pPr marL="171450" lvl="1" indent="-171450" algn="l" defTabSz="711200">
              <a:lnSpc>
                <a:spcPct val="90000"/>
              </a:lnSpc>
              <a:spcBef>
                <a:spcPct val="0"/>
              </a:spcBef>
              <a:spcAft>
                <a:spcPct val="15000"/>
              </a:spcAft>
              <a:buChar char="•"/>
            </a:pPr>
            <a:r>
              <a:rPr lang="en-GB" sz="1600" kern="1200"/>
              <a:t>SAMIS, Moodle, Panopto and assessment tools</a:t>
            </a:r>
          </a:p>
        </p:txBody>
      </p:sp>
      <p:sp>
        <p:nvSpPr>
          <p:cNvPr id="22" name="Free-form: Shape 21">
            <a:extLst>
              <a:ext uri="{FF2B5EF4-FFF2-40B4-BE49-F238E27FC236}">
                <a16:creationId xmlns:a16="http://schemas.microsoft.com/office/drawing/2014/main" id="{008372C8-AB96-DC2D-D8C2-E5EA2428D9D8}"/>
              </a:ext>
            </a:extLst>
          </p:cNvPr>
          <p:cNvSpPr/>
          <p:nvPr/>
        </p:nvSpPr>
        <p:spPr>
          <a:xfrm>
            <a:off x="4711236" y="3152005"/>
            <a:ext cx="2784723" cy="1670833"/>
          </a:xfrm>
          <a:custGeom>
            <a:avLst/>
            <a:gdLst>
              <a:gd name="csX0" fmla="*/ 0 w 2784723"/>
              <a:gd name="csY0" fmla="*/ 0 h 1670833"/>
              <a:gd name="csX1" fmla="*/ 2784723 w 2784723"/>
              <a:gd name="csY1" fmla="*/ 0 h 1670833"/>
              <a:gd name="csX2" fmla="*/ 2784723 w 2784723"/>
              <a:gd name="csY2" fmla="*/ 1670833 h 1670833"/>
              <a:gd name="csX3" fmla="*/ 0 w 2784723"/>
              <a:gd name="csY3" fmla="*/ 1670833 h 1670833"/>
              <a:gd name="csX4" fmla="*/ 0 w 2784723"/>
              <a:gd name="csY4" fmla="*/ 0 h 1670833"/>
            </a:gdLst>
            <a:ahLst/>
            <a:cxnLst>
              <a:cxn ang="0">
                <a:pos x="csX0" y="csY0"/>
              </a:cxn>
              <a:cxn ang="0">
                <a:pos x="csX1" y="csY1"/>
              </a:cxn>
              <a:cxn ang="0">
                <a:pos x="csX2" y="csY2"/>
              </a:cxn>
              <a:cxn ang="0">
                <a:pos x="csX3" y="csY3"/>
              </a:cxn>
              <a:cxn ang="0">
                <a:pos x="csX4" y="csY4"/>
              </a:cxn>
            </a:cxnLst>
            <a:rect l="l" t="t" r="r" b="b"/>
            <a:pathLst>
              <a:path w="2784723" h="1670833">
                <a:moveTo>
                  <a:pt x="0" y="0"/>
                </a:moveTo>
                <a:lnTo>
                  <a:pt x="2784723" y="0"/>
                </a:lnTo>
                <a:lnTo>
                  <a:pt x="2784723" y="1670833"/>
                </a:lnTo>
                <a:lnTo>
                  <a:pt x="0" y="1670833"/>
                </a:lnTo>
                <a:lnTo>
                  <a:pt x="0" y="0"/>
                </a:lnTo>
                <a:close/>
              </a:path>
            </a:pathLst>
          </a:custGeom>
          <a:solidFill>
            <a:srgbClr val="00617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a:t>Good setup </a:t>
            </a:r>
            <a:r>
              <a:rPr lang="en-GB" sz="2100" i="1" kern="1200"/>
              <a:t>early</a:t>
            </a:r>
            <a:r>
              <a:rPr lang="en-GB" sz="2100" kern="1200"/>
              <a:t> prevents issues </a:t>
            </a:r>
            <a:r>
              <a:rPr lang="en-GB" sz="2100" i="1" kern="1200"/>
              <a:t>later</a:t>
            </a:r>
            <a:r>
              <a:rPr lang="en-GB" sz="2100" kern="1200"/>
              <a:t> 🧭</a:t>
            </a:r>
          </a:p>
          <a:p>
            <a:pPr marL="171450" lvl="1" indent="-171450" algn="l" defTabSz="711200">
              <a:lnSpc>
                <a:spcPct val="90000"/>
              </a:lnSpc>
              <a:spcBef>
                <a:spcPct val="0"/>
              </a:spcBef>
              <a:spcAft>
                <a:spcPct val="15000"/>
              </a:spcAft>
              <a:buChar char="•"/>
            </a:pPr>
            <a:r>
              <a:rPr lang="en-GB" sz="1600" kern="1200"/>
              <a:t>Training, guidance and support</a:t>
            </a:r>
          </a:p>
        </p:txBody>
      </p:sp>
    </p:spTree>
    <p:extLst>
      <p:ext uri="{BB962C8B-B14F-4D97-AF65-F5344CB8AC3E}">
        <p14:creationId xmlns:p14="http://schemas.microsoft.com/office/powerpoint/2010/main" val="264043662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279DA2A-DBEF-D184-A30B-6BC931714D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5FF5A3-2949-AB18-4185-195DFDA9020E}"/>
              </a:ext>
            </a:extLst>
          </p:cNvPr>
          <p:cNvSpPr>
            <a:spLocks noGrp="1"/>
          </p:cNvSpPr>
          <p:nvPr>
            <p:ph type="title"/>
          </p:nvPr>
        </p:nvSpPr>
        <p:spPr>
          <a:xfrm>
            <a:off x="171450" y="273040"/>
            <a:ext cx="4471495" cy="428513"/>
          </a:xfrm>
        </p:spPr>
        <p:txBody>
          <a:bodyPr>
            <a:normAutofit fontScale="90000"/>
          </a:bodyPr>
          <a:lstStyle/>
          <a:p>
            <a:r>
              <a:rPr lang="en-GB">
                <a:hlinkClick r:id="rId3"/>
              </a:rPr>
              <a:t>Tools for teaching</a:t>
            </a:r>
            <a:endParaRPr lang="en-GB"/>
          </a:p>
        </p:txBody>
      </p:sp>
      <p:graphicFrame>
        <p:nvGraphicFramePr>
          <p:cNvPr id="3" name="Diagram 2" descr="Tools for teaching hierarchy&#10;">
            <a:extLst>
              <a:ext uri="{FF2B5EF4-FFF2-40B4-BE49-F238E27FC236}">
                <a16:creationId xmlns:a16="http://schemas.microsoft.com/office/drawing/2014/main" id="{46429E06-9EB6-1ED3-9C04-569F9E050B37}"/>
              </a:ext>
            </a:extLst>
          </p:cNvPr>
          <p:cNvGraphicFramePr/>
          <p:nvPr>
            <p:extLst>
              <p:ext uri="{D42A27DB-BD31-4B8C-83A1-F6EECF244321}">
                <p14:modId xmlns:p14="http://schemas.microsoft.com/office/powerpoint/2010/main" val="3117767952"/>
              </p:ext>
            </p:extLst>
          </p:nvPr>
        </p:nvGraphicFramePr>
        <p:xfrm>
          <a:off x="0" y="907027"/>
          <a:ext cx="9144000" cy="423647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052" name="Picture 4" descr="Mentimeter icon">
            <a:extLst>
              <a:ext uri="{FF2B5EF4-FFF2-40B4-BE49-F238E27FC236}">
                <a16:creationId xmlns:a16="http://schemas.microsoft.com/office/drawing/2014/main" id="{CE1B9814-69DE-2143-F6F1-21009ADB3A6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9749" y="1043482"/>
            <a:ext cx="363064" cy="363064"/>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Panopto icon">
            <a:extLst>
              <a:ext uri="{FF2B5EF4-FFF2-40B4-BE49-F238E27FC236}">
                <a16:creationId xmlns:a16="http://schemas.microsoft.com/office/drawing/2014/main" id="{F98845B1-3942-FE81-2C8F-105E0529891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66864" y="994571"/>
            <a:ext cx="460887" cy="460887"/>
          </a:xfrm>
          <a:prstGeom prst="rect">
            <a:avLst/>
          </a:prstGeom>
          <a:noFill/>
          <a:extLst>
            <a:ext uri="{909E8E84-426E-40DD-AFC4-6F175D3DCCD1}">
              <a14:hiddenFill xmlns:a14="http://schemas.microsoft.com/office/drawing/2010/main">
                <a:solidFill>
                  <a:srgbClr val="FFFFFF"/>
                </a:solidFill>
              </a14:hiddenFill>
            </a:ext>
          </a:extLst>
        </p:spPr>
      </p:pic>
      <p:sp>
        <p:nvSpPr>
          <p:cNvPr id="35" name="TextBox 34">
            <a:extLst>
              <a:ext uri="{FF2B5EF4-FFF2-40B4-BE49-F238E27FC236}">
                <a16:creationId xmlns:a16="http://schemas.microsoft.com/office/drawing/2014/main" id="{D3FD0AB1-8B7C-ECA5-E2B4-53FB5B94E1A7}"/>
              </a:ext>
            </a:extLst>
          </p:cNvPr>
          <p:cNvSpPr txBox="1"/>
          <p:nvPr/>
        </p:nvSpPr>
        <p:spPr>
          <a:xfrm>
            <a:off x="6517196" y="1071151"/>
            <a:ext cx="458780" cy="323165"/>
          </a:xfrm>
          <a:prstGeom prst="rect">
            <a:avLst/>
          </a:prstGeom>
          <a:noFill/>
        </p:spPr>
        <p:txBody>
          <a:bodyPr wrap="none" rtlCol="0">
            <a:spAutoFit/>
          </a:bodyPr>
          <a:lstStyle/>
          <a:p>
            <a:r>
              <a:rPr lang="en-GB" sz="1500">
                <a:solidFill>
                  <a:schemeClr val="bg1"/>
                </a:solidFill>
              </a:rPr>
              <a:t>File</a:t>
            </a:r>
          </a:p>
        </p:txBody>
      </p:sp>
      <p:pic>
        <p:nvPicPr>
          <p:cNvPr id="2194" name="Picture 2193">
            <a:extLst>
              <a:ext uri="{FF2B5EF4-FFF2-40B4-BE49-F238E27FC236}">
                <a16:creationId xmlns:a16="http://schemas.microsoft.com/office/drawing/2014/main" id="{B2D4721D-988A-F0AA-FC93-4B86D2E863E8}"/>
              </a:ext>
              <a:ext uri="{C183D7F6-B498-43B3-948B-1728B52AA6E4}">
                <adec:decorative xmlns:adec="http://schemas.microsoft.com/office/drawing/2017/decorative" val="1"/>
              </a:ext>
            </a:extLst>
          </p:cNvPr>
          <p:cNvPicPr>
            <a:picLocks noChangeAspect="1"/>
          </p:cNvPicPr>
          <p:nvPr/>
        </p:nvPicPr>
        <p:blipFill>
          <a:blip r:embed="rId11"/>
          <a:stretch>
            <a:fillRect/>
          </a:stretch>
        </p:blipFill>
        <p:spPr>
          <a:xfrm>
            <a:off x="6138863" y="969169"/>
            <a:ext cx="428625" cy="442913"/>
          </a:xfrm>
          <a:prstGeom prst="rect">
            <a:avLst/>
          </a:prstGeom>
        </p:spPr>
      </p:pic>
      <p:pic>
        <p:nvPicPr>
          <p:cNvPr id="2195" name="Picture 2194">
            <a:extLst>
              <a:ext uri="{FF2B5EF4-FFF2-40B4-BE49-F238E27FC236}">
                <a16:creationId xmlns:a16="http://schemas.microsoft.com/office/drawing/2014/main" id="{6E656EA2-979D-792F-3F27-D2A998D71AFC}"/>
              </a:ext>
              <a:ext uri="{C183D7F6-B498-43B3-948B-1728B52AA6E4}">
                <adec:decorative xmlns:adec="http://schemas.microsoft.com/office/drawing/2017/decorative" val="1"/>
              </a:ext>
            </a:extLst>
          </p:cNvPr>
          <p:cNvPicPr>
            <a:picLocks noChangeAspect="1"/>
          </p:cNvPicPr>
          <p:nvPr/>
        </p:nvPicPr>
        <p:blipFill>
          <a:blip r:embed="rId12"/>
          <a:stretch>
            <a:fillRect/>
          </a:stretch>
        </p:blipFill>
        <p:spPr>
          <a:xfrm>
            <a:off x="6131719" y="1383506"/>
            <a:ext cx="442913" cy="471488"/>
          </a:xfrm>
          <a:prstGeom prst="rect">
            <a:avLst/>
          </a:prstGeom>
        </p:spPr>
      </p:pic>
      <p:pic>
        <p:nvPicPr>
          <p:cNvPr id="2062" name="Picture 14" descr="Inspera Logos">
            <a:extLst>
              <a:ext uri="{FF2B5EF4-FFF2-40B4-BE49-F238E27FC236}">
                <a16:creationId xmlns:a16="http://schemas.microsoft.com/office/drawing/2014/main" id="{6102EC48-ADC2-C4B8-103A-8E95625518EF}"/>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489332" y="1025796"/>
            <a:ext cx="420098" cy="420098"/>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Moodle icon">
            <a:extLst>
              <a:ext uri="{FF2B5EF4-FFF2-40B4-BE49-F238E27FC236}">
                <a16:creationId xmlns:a16="http://schemas.microsoft.com/office/drawing/2014/main" id="{DD3811FF-17AF-ACD1-D2B9-66AEE98CF433}"/>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306626" y="1320788"/>
            <a:ext cx="1653317" cy="1100207"/>
          </a:xfrm>
          <a:prstGeom prst="rect">
            <a:avLst/>
          </a:prstGeom>
          <a:noFill/>
          <a:extLst>
            <a:ext uri="{909E8E84-426E-40DD-AFC4-6F175D3DCCD1}">
              <a14:hiddenFill xmlns:a14="http://schemas.microsoft.com/office/drawing/2010/main">
                <a:solidFill>
                  <a:srgbClr val="FFFFFF"/>
                </a:solidFill>
              </a14:hiddenFill>
            </a:ext>
          </a:extLst>
        </p:spPr>
      </p:pic>
      <p:sp>
        <p:nvSpPr>
          <p:cNvPr id="32" name="TextBox 31">
            <a:extLst>
              <a:ext uri="{FF2B5EF4-FFF2-40B4-BE49-F238E27FC236}">
                <a16:creationId xmlns:a16="http://schemas.microsoft.com/office/drawing/2014/main" id="{8D47F899-2F39-0952-5B1F-1B64E0FF1107}"/>
              </a:ext>
            </a:extLst>
          </p:cNvPr>
          <p:cNvSpPr txBox="1"/>
          <p:nvPr/>
        </p:nvSpPr>
        <p:spPr>
          <a:xfrm>
            <a:off x="6517197" y="1493351"/>
            <a:ext cx="555665" cy="323165"/>
          </a:xfrm>
          <a:prstGeom prst="rect">
            <a:avLst/>
          </a:prstGeom>
          <a:noFill/>
        </p:spPr>
        <p:txBody>
          <a:bodyPr wrap="none" rtlCol="0">
            <a:spAutoFit/>
          </a:bodyPr>
          <a:lstStyle/>
          <a:p>
            <a:r>
              <a:rPr lang="en-GB" sz="1500">
                <a:solidFill>
                  <a:schemeClr val="bg1"/>
                </a:solidFill>
              </a:rPr>
              <a:t>Page</a:t>
            </a:r>
          </a:p>
        </p:txBody>
      </p:sp>
      <p:sp>
        <p:nvSpPr>
          <p:cNvPr id="33" name="TextBox 32">
            <a:extLst>
              <a:ext uri="{FF2B5EF4-FFF2-40B4-BE49-F238E27FC236}">
                <a16:creationId xmlns:a16="http://schemas.microsoft.com/office/drawing/2014/main" id="{92E52E2C-F75A-FFF5-87E6-99733CB661F0}"/>
              </a:ext>
            </a:extLst>
          </p:cNvPr>
          <p:cNvSpPr txBox="1"/>
          <p:nvPr/>
        </p:nvSpPr>
        <p:spPr>
          <a:xfrm>
            <a:off x="6517197" y="1965026"/>
            <a:ext cx="579005" cy="323165"/>
          </a:xfrm>
          <a:prstGeom prst="rect">
            <a:avLst/>
          </a:prstGeom>
          <a:noFill/>
        </p:spPr>
        <p:txBody>
          <a:bodyPr wrap="none" rtlCol="0">
            <a:spAutoFit/>
          </a:bodyPr>
          <a:lstStyle/>
          <a:p>
            <a:r>
              <a:rPr lang="en-GB" sz="1500">
                <a:solidFill>
                  <a:schemeClr val="bg1"/>
                </a:solidFill>
              </a:rPr>
              <a:t>Book</a:t>
            </a:r>
          </a:p>
        </p:txBody>
      </p:sp>
      <p:pic>
        <p:nvPicPr>
          <p:cNvPr id="2196" name="Picture 2195">
            <a:extLst>
              <a:ext uri="{FF2B5EF4-FFF2-40B4-BE49-F238E27FC236}">
                <a16:creationId xmlns:a16="http://schemas.microsoft.com/office/drawing/2014/main" id="{E5A4501A-FF27-8EBD-23EC-5D8CFDF42ECB}"/>
              </a:ext>
              <a:ext uri="{C183D7F6-B498-43B3-948B-1728B52AA6E4}">
                <adec:decorative xmlns:adec="http://schemas.microsoft.com/office/drawing/2017/decorative" val="1"/>
              </a:ext>
            </a:extLst>
          </p:cNvPr>
          <p:cNvPicPr>
            <a:picLocks noChangeAspect="1"/>
          </p:cNvPicPr>
          <p:nvPr/>
        </p:nvPicPr>
        <p:blipFill>
          <a:blip r:embed="rId15"/>
          <a:stretch>
            <a:fillRect/>
          </a:stretch>
        </p:blipFill>
        <p:spPr>
          <a:xfrm>
            <a:off x="6129338" y="1838325"/>
            <a:ext cx="428625" cy="428625"/>
          </a:xfrm>
          <a:prstGeom prst="rect">
            <a:avLst/>
          </a:prstGeom>
        </p:spPr>
      </p:pic>
      <p:sp>
        <p:nvSpPr>
          <p:cNvPr id="12" name="Arrow: Left-Right 11" descr="Double headed arrow between Re:View Panopto and Moodle">
            <a:extLst>
              <a:ext uri="{FF2B5EF4-FFF2-40B4-BE49-F238E27FC236}">
                <a16:creationId xmlns:a16="http://schemas.microsoft.com/office/drawing/2014/main" id="{1B080C7C-8359-6447-8A31-EB3132D88014}"/>
              </a:ext>
            </a:extLst>
          </p:cNvPr>
          <p:cNvSpPr/>
          <p:nvPr/>
        </p:nvSpPr>
        <p:spPr>
          <a:xfrm>
            <a:off x="1582488" y="2444616"/>
            <a:ext cx="614433" cy="283906"/>
          </a:xfrm>
          <a:prstGeom prst="leftRightArrow">
            <a:avLst>
              <a:gd name="adj1" fmla="val 50000"/>
              <a:gd name="adj2" fmla="val 37368"/>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sz="1350"/>
          </a:p>
        </p:txBody>
      </p:sp>
      <p:sp>
        <p:nvSpPr>
          <p:cNvPr id="34" name="TextBox 33">
            <a:extLst>
              <a:ext uri="{FF2B5EF4-FFF2-40B4-BE49-F238E27FC236}">
                <a16:creationId xmlns:a16="http://schemas.microsoft.com/office/drawing/2014/main" id="{0B610F6F-7E97-A6E0-8F00-84DEFD6F4F62}"/>
              </a:ext>
            </a:extLst>
          </p:cNvPr>
          <p:cNvSpPr txBox="1"/>
          <p:nvPr/>
        </p:nvSpPr>
        <p:spPr>
          <a:xfrm>
            <a:off x="6517196" y="2415011"/>
            <a:ext cx="1559209" cy="300082"/>
          </a:xfrm>
          <a:prstGeom prst="rect">
            <a:avLst/>
          </a:prstGeom>
          <a:noFill/>
        </p:spPr>
        <p:txBody>
          <a:bodyPr wrap="none" lIns="68580" tIns="34290" rIns="68580" bIns="34290" rtlCol="0" anchor="t">
            <a:spAutoFit/>
          </a:bodyPr>
          <a:lstStyle/>
          <a:p>
            <a:r>
              <a:rPr lang="en-GB" sz="1500">
                <a:solidFill>
                  <a:schemeClr val="bg1"/>
                </a:solidFill>
              </a:rPr>
              <a:t>Text &amp; Media area</a:t>
            </a:r>
          </a:p>
        </p:txBody>
      </p:sp>
      <p:pic>
        <p:nvPicPr>
          <p:cNvPr id="2197" name="Picture 2196">
            <a:extLst>
              <a:ext uri="{FF2B5EF4-FFF2-40B4-BE49-F238E27FC236}">
                <a16:creationId xmlns:a16="http://schemas.microsoft.com/office/drawing/2014/main" id="{6861413A-33EB-FCD5-1D8B-5AE90DDBD187}"/>
              </a:ext>
              <a:ext uri="{C183D7F6-B498-43B3-948B-1728B52AA6E4}">
                <adec:decorative xmlns:adec="http://schemas.microsoft.com/office/drawing/2017/decorative" val="1"/>
              </a:ext>
            </a:extLst>
          </p:cNvPr>
          <p:cNvPicPr>
            <a:picLocks noChangeAspect="1"/>
          </p:cNvPicPr>
          <p:nvPr/>
        </p:nvPicPr>
        <p:blipFill>
          <a:blip r:embed="rId16"/>
          <a:stretch>
            <a:fillRect/>
          </a:stretch>
        </p:blipFill>
        <p:spPr>
          <a:xfrm>
            <a:off x="6146006" y="2300288"/>
            <a:ext cx="442913" cy="428625"/>
          </a:xfrm>
          <a:prstGeom prst="rect">
            <a:avLst/>
          </a:prstGeom>
        </p:spPr>
      </p:pic>
      <p:sp>
        <p:nvSpPr>
          <p:cNvPr id="13" name="Arrow: Bent 12" descr="Arrow from Zoom to Re:view panopto">
            <a:extLst>
              <a:ext uri="{FF2B5EF4-FFF2-40B4-BE49-F238E27FC236}">
                <a16:creationId xmlns:a16="http://schemas.microsoft.com/office/drawing/2014/main" id="{3B5340CE-F1F4-9C29-8753-568C556C4C80}"/>
              </a:ext>
            </a:extLst>
          </p:cNvPr>
          <p:cNvSpPr/>
          <p:nvPr/>
        </p:nvSpPr>
        <p:spPr>
          <a:xfrm rot="16200000">
            <a:off x="1469888" y="2762554"/>
            <a:ext cx="708076" cy="787884"/>
          </a:xfrm>
          <a:prstGeom prst="ben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sz="1350">
              <a:solidFill>
                <a:schemeClr val="tx1"/>
              </a:solidFill>
            </a:endParaRPr>
          </a:p>
        </p:txBody>
      </p:sp>
      <p:sp>
        <p:nvSpPr>
          <p:cNvPr id="14" name="Arrow: Right 13" descr="Arrow from Moodle to Zoom">
            <a:extLst>
              <a:ext uri="{FF2B5EF4-FFF2-40B4-BE49-F238E27FC236}">
                <a16:creationId xmlns:a16="http://schemas.microsoft.com/office/drawing/2014/main" id="{6ED00772-884D-3739-C02E-FCC7A3BD5058}"/>
              </a:ext>
            </a:extLst>
          </p:cNvPr>
          <p:cNvSpPr/>
          <p:nvPr/>
        </p:nvSpPr>
        <p:spPr>
          <a:xfrm rot="5400000">
            <a:off x="2186331" y="2886838"/>
            <a:ext cx="388069" cy="283906"/>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sz="1350"/>
          </a:p>
        </p:txBody>
      </p:sp>
      <p:sp>
        <p:nvSpPr>
          <p:cNvPr id="16" name="Arrow: Right 15" descr="Arrow from Moodle to H5P and Xerte">
            <a:extLst>
              <a:ext uri="{FF2B5EF4-FFF2-40B4-BE49-F238E27FC236}">
                <a16:creationId xmlns:a16="http://schemas.microsoft.com/office/drawing/2014/main" id="{CF7E2172-0C0F-A21C-8ECC-D98FB1378BFD}"/>
              </a:ext>
            </a:extLst>
          </p:cNvPr>
          <p:cNvSpPr/>
          <p:nvPr/>
        </p:nvSpPr>
        <p:spPr>
          <a:xfrm rot="5400000">
            <a:off x="3081203" y="2883309"/>
            <a:ext cx="388069" cy="283906"/>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sz="1350"/>
          </a:p>
        </p:txBody>
      </p:sp>
      <p:sp>
        <p:nvSpPr>
          <p:cNvPr id="6" name="Arrow: Right 5" descr="Solid orange Arrow  from Moodle to Quiz">
            <a:extLst>
              <a:ext uri="{FF2B5EF4-FFF2-40B4-BE49-F238E27FC236}">
                <a16:creationId xmlns:a16="http://schemas.microsoft.com/office/drawing/2014/main" id="{C29D0D30-C6D5-E3BA-AEB3-EDCB90B49FE0}"/>
              </a:ext>
            </a:extLst>
          </p:cNvPr>
          <p:cNvSpPr/>
          <p:nvPr/>
        </p:nvSpPr>
        <p:spPr>
          <a:xfrm rot="5400000">
            <a:off x="4897937" y="2883309"/>
            <a:ext cx="388069" cy="283906"/>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1350"/>
          </a:p>
        </p:txBody>
      </p:sp>
      <p:sp>
        <p:nvSpPr>
          <p:cNvPr id="22" name="Arrow: Right 21" descr="Solid orange Arrow  from Moodle to Quiz">
            <a:extLst>
              <a:ext uri="{FF2B5EF4-FFF2-40B4-BE49-F238E27FC236}">
                <a16:creationId xmlns:a16="http://schemas.microsoft.com/office/drawing/2014/main" id="{F2FC604E-E664-265A-7731-8FB0950496B2}"/>
              </a:ext>
            </a:extLst>
          </p:cNvPr>
          <p:cNvSpPr/>
          <p:nvPr/>
        </p:nvSpPr>
        <p:spPr>
          <a:xfrm rot="5400000">
            <a:off x="5802300" y="2883309"/>
            <a:ext cx="388069" cy="283906"/>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1350"/>
          </a:p>
        </p:txBody>
      </p:sp>
      <p:sp>
        <p:nvSpPr>
          <p:cNvPr id="23" name="Arrow: Right 22" descr="Solid orange Arrow from Moodle to Assignment">
            <a:extLst>
              <a:ext uri="{FF2B5EF4-FFF2-40B4-BE49-F238E27FC236}">
                <a16:creationId xmlns:a16="http://schemas.microsoft.com/office/drawing/2014/main" id="{B49BE2CD-5D35-3515-0E3E-413F61AE3D49}"/>
              </a:ext>
            </a:extLst>
          </p:cNvPr>
          <p:cNvSpPr/>
          <p:nvPr/>
        </p:nvSpPr>
        <p:spPr>
          <a:xfrm rot="5400000">
            <a:off x="6706662" y="2883309"/>
            <a:ext cx="388069" cy="283906"/>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1350"/>
          </a:p>
        </p:txBody>
      </p:sp>
      <p:sp>
        <p:nvSpPr>
          <p:cNvPr id="17" name="Arrow: Bent 16" descr="Arrow from Inspera to Ouriginal ">
            <a:extLst>
              <a:ext uri="{FF2B5EF4-FFF2-40B4-BE49-F238E27FC236}">
                <a16:creationId xmlns:a16="http://schemas.microsoft.com/office/drawing/2014/main" id="{A1D2D31F-BDF3-21DE-79E3-8BECE5DAA6BC}"/>
              </a:ext>
            </a:extLst>
          </p:cNvPr>
          <p:cNvSpPr/>
          <p:nvPr/>
        </p:nvSpPr>
        <p:spPr>
          <a:xfrm rot="10800000">
            <a:off x="7976368" y="2888264"/>
            <a:ext cx="706328" cy="503241"/>
          </a:xfrm>
          <a:prstGeom prst="ben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sz="1350">
              <a:solidFill>
                <a:schemeClr val="tx1"/>
              </a:solidFill>
            </a:endParaRPr>
          </a:p>
        </p:txBody>
      </p:sp>
      <p:pic>
        <p:nvPicPr>
          <p:cNvPr id="2074" name="Picture 26" descr="H5P">
            <a:extLst>
              <a:ext uri="{FF2B5EF4-FFF2-40B4-BE49-F238E27FC236}">
                <a16:creationId xmlns:a16="http://schemas.microsoft.com/office/drawing/2014/main" id="{BE60FA72-C8AC-386D-D110-E43EA89AB32D}"/>
              </a:ext>
            </a:extLst>
          </p:cNvPr>
          <p:cNvPicPr>
            <a:picLocks noChangeAspect="1" noChangeArrowheads="1"/>
          </p:cNvPicPr>
          <p:nvPr/>
        </p:nvPicPr>
        <p:blipFill rotWithShape="1">
          <a:blip r:embed="rId17">
            <a:extLst>
              <a:ext uri="{28A0092B-C50C-407E-A947-70E740481C1C}">
                <a14:useLocalDpi xmlns:a14="http://schemas.microsoft.com/office/drawing/2010/main" val="0"/>
              </a:ext>
            </a:extLst>
          </a:blip>
          <a:srcRect l="36733" t="17392" r="36996" b="16192"/>
          <a:stretch/>
        </p:blipFill>
        <p:spPr bwMode="auto">
          <a:xfrm>
            <a:off x="3096882" y="3296945"/>
            <a:ext cx="365023" cy="306029"/>
          </a:xfrm>
          <a:prstGeom prst="rect">
            <a:avLst/>
          </a:prstGeom>
          <a:noFill/>
          <a:extLst>
            <a:ext uri="{909E8E84-426E-40DD-AFC4-6F175D3DCCD1}">
              <a14:hiddenFill xmlns:a14="http://schemas.microsoft.com/office/drawing/2010/main">
                <a:solidFill>
                  <a:srgbClr val="FFFFFF"/>
                </a:solidFill>
              </a14:hiddenFill>
            </a:ext>
          </a:extLst>
        </p:spPr>
      </p:pic>
      <p:pic>
        <p:nvPicPr>
          <p:cNvPr id="2078" name="Picture 30" descr="Mahara icon">
            <a:extLst>
              <a:ext uri="{FF2B5EF4-FFF2-40B4-BE49-F238E27FC236}">
                <a16:creationId xmlns:a16="http://schemas.microsoft.com/office/drawing/2014/main" id="{AC9109ED-8859-E467-F768-3C5E2EE21105}"/>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869146" y="3467723"/>
            <a:ext cx="586173" cy="184645"/>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51">
            <a:extLst>
              <a:ext uri="{FF2B5EF4-FFF2-40B4-BE49-F238E27FC236}">
                <a16:creationId xmlns:a16="http://schemas.microsoft.com/office/drawing/2014/main" id="{F50D57A0-663E-B312-F4F1-2A789F81FCAA}"/>
              </a:ext>
              <a:ext uri="{C183D7F6-B498-43B3-948B-1728B52AA6E4}">
                <adec:decorative xmlns:adec="http://schemas.microsoft.com/office/drawing/2017/decorative" val="1"/>
              </a:ext>
            </a:extLst>
          </p:cNvPr>
          <p:cNvPicPr>
            <a:picLocks noChangeAspect="1"/>
          </p:cNvPicPr>
          <p:nvPr/>
        </p:nvPicPr>
        <p:blipFill>
          <a:blip r:embed="rId19"/>
          <a:stretch>
            <a:fillRect/>
          </a:stretch>
        </p:blipFill>
        <p:spPr>
          <a:xfrm>
            <a:off x="4869656" y="3424238"/>
            <a:ext cx="442913" cy="428625"/>
          </a:xfrm>
          <a:prstGeom prst="rect">
            <a:avLst/>
          </a:prstGeom>
        </p:spPr>
      </p:pic>
      <p:pic>
        <p:nvPicPr>
          <p:cNvPr id="53" name="Picture 52">
            <a:extLst>
              <a:ext uri="{FF2B5EF4-FFF2-40B4-BE49-F238E27FC236}">
                <a16:creationId xmlns:a16="http://schemas.microsoft.com/office/drawing/2014/main" id="{9D818175-6936-C55F-ECBB-6C69CB399B89}"/>
              </a:ext>
              <a:ext uri="{C183D7F6-B498-43B3-948B-1728B52AA6E4}">
                <adec:decorative xmlns:adec="http://schemas.microsoft.com/office/drawing/2017/decorative" val="1"/>
              </a:ext>
            </a:extLst>
          </p:cNvPr>
          <p:cNvPicPr>
            <a:picLocks noChangeAspect="1"/>
          </p:cNvPicPr>
          <p:nvPr/>
        </p:nvPicPr>
        <p:blipFill>
          <a:blip r:embed="rId20"/>
          <a:stretch>
            <a:fillRect/>
          </a:stretch>
        </p:blipFill>
        <p:spPr>
          <a:xfrm>
            <a:off x="5745956" y="3398044"/>
            <a:ext cx="500063" cy="471488"/>
          </a:xfrm>
          <a:prstGeom prst="rect">
            <a:avLst/>
          </a:prstGeom>
        </p:spPr>
      </p:pic>
      <p:pic>
        <p:nvPicPr>
          <p:cNvPr id="54" name="Picture 53">
            <a:extLst>
              <a:ext uri="{FF2B5EF4-FFF2-40B4-BE49-F238E27FC236}">
                <a16:creationId xmlns:a16="http://schemas.microsoft.com/office/drawing/2014/main" id="{4EC02234-4992-A15D-3E02-8F3280A91B9C}"/>
              </a:ext>
              <a:ext uri="{C183D7F6-B498-43B3-948B-1728B52AA6E4}">
                <adec:decorative xmlns:adec="http://schemas.microsoft.com/office/drawing/2017/decorative" val="1"/>
              </a:ext>
            </a:extLst>
          </p:cNvPr>
          <p:cNvPicPr>
            <a:picLocks noChangeAspect="1"/>
          </p:cNvPicPr>
          <p:nvPr/>
        </p:nvPicPr>
        <p:blipFill>
          <a:blip r:embed="rId21"/>
          <a:stretch>
            <a:fillRect/>
          </a:stretch>
        </p:blipFill>
        <p:spPr>
          <a:xfrm>
            <a:off x="6660356" y="3362325"/>
            <a:ext cx="471488" cy="485775"/>
          </a:xfrm>
          <a:prstGeom prst="rect">
            <a:avLst/>
          </a:prstGeom>
        </p:spPr>
      </p:pic>
      <p:pic>
        <p:nvPicPr>
          <p:cNvPr id="2070" name="Picture 22" descr="Zoom Icon">
            <a:extLst>
              <a:ext uri="{FF2B5EF4-FFF2-40B4-BE49-F238E27FC236}">
                <a16:creationId xmlns:a16="http://schemas.microsoft.com/office/drawing/2014/main" id="{738DD04C-0909-41C4-1C1F-7218DBCF882E}"/>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140163" y="3611084"/>
            <a:ext cx="452130" cy="409982"/>
          </a:xfrm>
          <a:prstGeom prst="rect">
            <a:avLst/>
          </a:prstGeom>
          <a:noFill/>
          <a:extLst>
            <a:ext uri="{909E8E84-426E-40DD-AFC4-6F175D3DCCD1}">
              <a14:hiddenFill xmlns:a14="http://schemas.microsoft.com/office/drawing/2010/main">
                <a:solidFill>
                  <a:srgbClr val="FFFFFF"/>
                </a:solidFill>
              </a14:hiddenFill>
            </a:ext>
          </a:extLst>
        </p:spPr>
      </p:pic>
      <p:pic>
        <p:nvPicPr>
          <p:cNvPr id="2076" name="Picture 28" descr="Xerte icon">
            <a:extLst>
              <a:ext uri="{FF2B5EF4-FFF2-40B4-BE49-F238E27FC236}">
                <a16:creationId xmlns:a16="http://schemas.microsoft.com/office/drawing/2014/main" id="{495F77B4-C750-DC59-AE7D-7100377E4AD7}"/>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3096882" y="4660678"/>
            <a:ext cx="365023" cy="217007"/>
          </a:xfrm>
          <a:prstGeom prst="rect">
            <a:avLst/>
          </a:prstGeom>
          <a:noFill/>
          <a:extLst>
            <a:ext uri="{909E8E84-426E-40DD-AFC4-6F175D3DCCD1}">
              <a14:hiddenFill xmlns:a14="http://schemas.microsoft.com/office/drawing/2010/main">
                <a:solidFill>
                  <a:srgbClr val="FFFFFF"/>
                </a:solidFill>
              </a14:hiddenFill>
            </a:ext>
          </a:extLst>
        </p:spPr>
      </p:pic>
      <p:sp>
        <p:nvSpPr>
          <p:cNvPr id="15" name="Arrow: Right 14" descr="Arrow from Assignment to Ouriginal">
            <a:extLst>
              <a:ext uri="{FF2B5EF4-FFF2-40B4-BE49-F238E27FC236}">
                <a16:creationId xmlns:a16="http://schemas.microsoft.com/office/drawing/2014/main" id="{10402D96-E874-1F11-72A6-23B2A1DDF06D}"/>
              </a:ext>
            </a:extLst>
          </p:cNvPr>
          <p:cNvSpPr/>
          <p:nvPr/>
        </p:nvSpPr>
        <p:spPr>
          <a:xfrm>
            <a:off x="6795171" y="4288732"/>
            <a:ext cx="656303" cy="283906"/>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sz="1350"/>
          </a:p>
        </p:txBody>
      </p:sp>
      <p:sp>
        <p:nvSpPr>
          <p:cNvPr id="40" name="Arrow: Right 39" descr="Arrow from Quiz  to Ouriginal">
            <a:extLst>
              <a:ext uri="{FF2B5EF4-FFF2-40B4-BE49-F238E27FC236}">
                <a16:creationId xmlns:a16="http://schemas.microsoft.com/office/drawing/2014/main" id="{46EB012A-0386-5000-6068-5FA9BC3748F1}"/>
              </a:ext>
            </a:extLst>
          </p:cNvPr>
          <p:cNvSpPr/>
          <p:nvPr/>
        </p:nvSpPr>
        <p:spPr>
          <a:xfrm>
            <a:off x="5809248" y="4571166"/>
            <a:ext cx="1640117" cy="283906"/>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sz="1350"/>
          </a:p>
        </p:txBody>
      </p:sp>
      <p:sp>
        <p:nvSpPr>
          <p:cNvPr id="5" name="Arrow: Right 4" descr="Arrow from Assignment to Ouriginal">
            <a:extLst>
              <a:ext uri="{FF2B5EF4-FFF2-40B4-BE49-F238E27FC236}">
                <a16:creationId xmlns:a16="http://schemas.microsoft.com/office/drawing/2014/main" id="{4EAA34F3-8B20-C721-EDFC-2C85AC13F139}"/>
              </a:ext>
            </a:extLst>
          </p:cNvPr>
          <p:cNvSpPr/>
          <p:nvPr/>
        </p:nvSpPr>
        <p:spPr>
          <a:xfrm>
            <a:off x="5087640" y="4853261"/>
            <a:ext cx="2363834" cy="283906"/>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sz="1350"/>
          </a:p>
        </p:txBody>
      </p:sp>
    </p:spTree>
    <p:extLst>
      <p:ext uri="{BB962C8B-B14F-4D97-AF65-F5344CB8AC3E}">
        <p14:creationId xmlns:p14="http://schemas.microsoft.com/office/powerpoint/2010/main" val="13846526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AFE6CC-4E6C-3730-83F6-AFC5CE5EE986}"/>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6489EC9-8C6C-66D1-649D-F236EFF24903}"/>
              </a:ext>
            </a:extLst>
          </p:cNvPr>
          <p:cNvSpPr>
            <a:spLocks noGrp="1"/>
          </p:cNvSpPr>
          <p:nvPr>
            <p:ph type="title"/>
          </p:nvPr>
        </p:nvSpPr>
        <p:spPr/>
        <p:txBody>
          <a:bodyPr/>
          <a:lstStyle/>
          <a:p>
            <a:r>
              <a:rPr lang="en-GB"/>
              <a:t>Key tools</a:t>
            </a:r>
          </a:p>
        </p:txBody>
      </p:sp>
      <p:graphicFrame>
        <p:nvGraphicFramePr>
          <p:cNvPr id="4" name="Content Placeholder 3" descr="Tools for teaching list">
            <a:extLst>
              <a:ext uri="{FF2B5EF4-FFF2-40B4-BE49-F238E27FC236}">
                <a16:creationId xmlns:a16="http://schemas.microsoft.com/office/drawing/2014/main" id="{F41D039D-8C29-1309-C7E2-EA5A30BA08CD}"/>
              </a:ext>
            </a:extLst>
          </p:cNvPr>
          <p:cNvGraphicFramePr>
            <a:graphicFrameLocks noGrp="1"/>
          </p:cNvGraphicFramePr>
          <p:nvPr>
            <p:ph idx="1"/>
            <p:extLst>
              <p:ext uri="{D42A27DB-BD31-4B8C-83A1-F6EECF244321}">
                <p14:modId xmlns:p14="http://schemas.microsoft.com/office/powerpoint/2010/main" val="1573187950"/>
              </p:ext>
            </p:extLst>
          </p:nvPr>
        </p:nvGraphicFramePr>
        <p:xfrm>
          <a:off x="457200" y="1200150"/>
          <a:ext cx="8229600" cy="37609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8" name="Picture 4">
            <a:extLst>
              <a:ext uri="{FF2B5EF4-FFF2-40B4-BE49-F238E27FC236}">
                <a16:creationId xmlns:a16="http://schemas.microsoft.com/office/drawing/2014/main" id="{A5A53901-A7F2-E427-B071-F87B6BE1232B}"/>
              </a:ext>
              <a:ext uri="{C183D7F6-B498-43B3-948B-1728B52AA6E4}">
                <adec:decorative xmlns:adec="http://schemas.microsoft.com/office/drawing/2017/decorative" val="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38364" y="3974724"/>
            <a:ext cx="198875" cy="198875"/>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16">
            <a:extLst>
              <a:ext uri="{FF2B5EF4-FFF2-40B4-BE49-F238E27FC236}">
                <a16:creationId xmlns:a16="http://schemas.microsoft.com/office/drawing/2014/main" id="{64F7E687-EB5D-90CC-279D-8DF9BEDD43A9}"/>
              </a:ext>
              <a:ext uri="{C183D7F6-B498-43B3-948B-1728B52AA6E4}">
                <adec:decorative xmlns:adec="http://schemas.microsoft.com/office/drawing/2017/decorative" val="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33955" y="3695921"/>
            <a:ext cx="199949" cy="199949"/>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1">
            <a:extLst>
              <a:ext uri="{FF2B5EF4-FFF2-40B4-BE49-F238E27FC236}">
                <a16:creationId xmlns:a16="http://schemas.microsoft.com/office/drawing/2014/main" id="{8741C3C0-09C4-E37F-534B-FB3419D89419}"/>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1538364" y="1627938"/>
            <a:ext cx="234787" cy="242614"/>
          </a:xfrm>
          <a:prstGeom prst="rect">
            <a:avLst/>
          </a:prstGeom>
        </p:spPr>
      </p:pic>
      <p:pic>
        <p:nvPicPr>
          <p:cNvPr id="44" name="Picture 43">
            <a:extLst>
              <a:ext uri="{FF2B5EF4-FFF2-40B4-BE49-F238E27FC236}">
                <a16:creationId xmlns:a16="http://schemas.microsoft.com/office/drawing/2014/main" id="{69FC515B-2AE9-49AC-91F2-575940642567}"/>
              </a:ext>
              <a:ext uri="{C183D7F6-B498-43B3-948B-1728B52AA6E4}">
                <adec:decorative xmlns:adec="http://schemas.microsoft.com/office/drawing/2017/decorative" val="1"/>
              </a:ext>
            </a:extLst>
          </p:cNvPr>
          <p:cNvPicPr>
            <a:picLocks noChangeAspect="1"/>
          </p:cNvPicPr>
          <p:nvPr/>
        </p:nvPicPr>
        <p:blipFill>
          <a:blip r:embed="rId10"/>
          <a:stretch>
            <a:fillRect/>
          </a:stretch>
        </p:blipFill>
        <p:spPr>
          <a:xfrm>
            <a:off x="1530537" y="1911931"/>
            <a:ext cx="242614" cy="258266"/>
          </a:xfrm>
          <a:prstGeom prst="rect">
            <a:avLst/>
          </a:prstGeom>
        </p:spPr>
      </p:pic>
      <p:pic>
        <p:nvPicPr>
          <p:cNvPr id="46" name="Picture 14">
            <a:extLst>
              <a:ext uri="{FF2B5EF4-FFF2-40B4-BE49-F238E27FC236}">
                <a16:creationId xmlns:a16="http://schemas.microsoft.com/office/drawing/2014/main" id="{C183CD0E-EBAC-FEB9-A93F-1D1D836DB514}"/>
              </a:ext>
              <a:ext uri="{C183D7F6-B498-43B3-948B-1728B52AA6E4}">
                <adec:decorative xmlns:adec="http://schemas.microsoft.com/office/drawing/2017/decorative" val="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733276" y="2224603"/>
            <a:ext cx="199949" cy="199949"/>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47">
            <a:extLst>
              <a:ext uri="{FF2B5EF4-FFF2-40B4-BE49-F238E27FC236}">
                <a16:creationId xmlns:a16="http://schemas.microsoft.com/office/drawing/2014/main" id="{0768AE83-1390-640F-5BB3-F52BB829000D}"/>
              </a:ext>
              <a:ext uri="{C183D7F6-B498-43B3-948B-1728B52AA6E4}">
                <adec:decorative xmlns:adec="http://schemas.microsoft.com/office/drawing/2017/decorative" val="1"/>
              </a:ext>
            </a:extLst>
          </p:cNvPr>
          <p:cNvPicPr>
            <a:picLocks noChangeAspect="1"/>
          </p:cNvPicPr>
          <p:nvPr/>
        </p:nvPicPr>
        <p:blipFill>
          <a:blip r:embed="rId12"/>
          <a:stretch>
            <a:fillRect/>
          </a:stretch>
        </p:blipFill>
        <p:spPr>
          <a:xfrm>
            <a:off x="1530537" y="2182894"/>
            <a:ext cx="234787" cy="234787"/>
          </a:xfrm>
          <a:prstGeom prst="rect">
            <a:avLst/>
          </a:prstGeom>
        </p:spPr>
      </p:pic>
      <p:pic>
        <p:nvPicPr>
          <p:cNvPr id="50" name="Picture 49">
            <a:extLst>
              <a:ext uri="{FF2B5EF4-FFF2-40B4-BE49-F238E27FC236}">
                <a16:creationId xmlns:a16="http://schemas.microsoft.com/office/drawing/2014/main" id="{65AE192A-FDCD-734E-C9FA-47ED7803B76A}"/>
              </a:ext>
              <a:ext uri="{C183D7F6-B498-43B3-948B-1728B52AA6E4}">
                <adec:decorative xmlns:adec="http://schemas.microsoft.com/office/drawing/2017/decorative" val="1"/>
              </a:ext>
            </a:extLst>
          </p:cNvPr>
          <p:cNvPicPr>
            <a:picLocks noChangeAspect="1"/>
          </p:cNvPicPr>
          <p:nvPr/>
        </p:nvPicPr>
        <p:blipFill>
          <a:blip r:embed="rId13"/>
          <a:stretch>
            <a:fillRect/>
          </a:stretch>
        </p:blipFill>
        <p:spPr>
          <a:xfrm>
            <a:off x="1534450" y="2444827"/>
            <a:ext cx="242614" cy="234787"/>
          </a:xfrm>
          <a:prstGeom prst="rect">
            <a:avLst/>
          </a:prstGeom>
        </p:spPr>
      </p:pic>
      <p:pic>
        <p:nvPicPr>
          <p:cNvPr id="52" name="Picture 26">
            <a:extLst>
              <a:ext uri="{FF2B5EF4-FFF2-40B4-BE49-F238E27FC236}">
                <a16:creationId xmlns:a16="http://schemas.microsoft.com/office/drawing/2014/main" id="{099B09EA-D00B-6209-7A83-3395F8865508}"/>
              </a:ext>
              <a:ext uri="{C183D7F6-B498-43B3-948B-1728B52AA6E4}">
                <adec:decorative xmlns:adec="http://schemas.microsoft.com/office/drawing/2017/decorative" val="1"/>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36733" t="17392" r="36996" b="16192"/>
          <a:stretch/>
        </p:blipFill>
        <p:spPr bwMode="auto">
          <a:xfrm>
            <a:off x="4735438" y="3996441"/>
            <a:ext cx="199948" cy="167633"/>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30">
            <a:extLst>
              <a:ext uri="{FF2B5EF4-FFF2-40B4-BE49-F238E27FC236}">
                <a16:creationId xmlns:a16="http://schemas.microsoft.com/office/drawing/2014/main" id="{7BD0CC4D-7D4F-38C1-9BF0-5413412B251F}"/>
              </a:ext>
              <a:ext uri="{C183D7F6-B498-43B3-948B-1728B52AA6E4}">
                <adec:decorative xmlns:adec="http://schemas.microsoft.com/office/drawing/2017/decorative" val="1"/>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659972" y="4534523"/>
            <a:ext cx="321088" cy="101143"/>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55">
            <a:extLst>
              <a:ext uri="{FF2B5EF4-FFF2-40B4-BE49-F238E27FC236}">
                <a16:creationId xmlns:a16="http://schemas.microsoft.com/office/drawing/2014/main" id="{E6B66EDD-82CE-5B86-72FD-56B7FF96A0B0}"/>
              </a:ext>
              <a:ext uri="{C183D7F6-B498-43B3-948B-1728B52AA6E4}">
                <adec:decorative xmlns:adec="http://schemas.microsoft.com/office/drawing/2017/decorative" val="1"/>
              </a:ext>
            </a:extLst>
          </p:cNvPr>
          <p:cNvPicPr>
            <a:picLocks noChangeAspect="1"/>
          </p:cNvPicPr>
          <p:nvPr/>
        </p:nvPicPr>
        <p:blipFill>
          <a:blip r:embed="rId16"/>
          <a:stretch>
            <a:fillRect/>
          </a:stretch>
        </p:blipFill>
        <p:spPr>
          <a:xfrm>
            <a:off x="1530537" y="4202451"/>
            <a:ext cx="242614" cy="234787"/>
          </a:xfrm>
          <a:prstGeom prst="rect">
            <a:avLst/>
          </a:prstGeom>
        </p:spPr>
      </p:pic>
      <p:pic>
        <p:nvPicPr>
          <p:cNvPr id="58" name="Picture 57">
            <a:extLst>
              <a:ext uri="{FF2B5EF4-FFF2-40B4-BE49-F238E27FC236}">
                <a16:creationId xmlns:a16="http://schemas.microsoft.com/office/drawing/2014/main" id="{4AAE6D71-6EBB-6AFD-4857-D28E4030EF78}"/>
              </a:ext>
              <a:ext uri="{C183D7F6-B498-43B3-948B-1728B52AA6E4}">
                <adec:decorative xmlns:adec="http://schemas.microsoft.com/office/drawing/2017/decorative" val="1"/>
              </a:ext>
            </a:extLst>
          </p:cNvPr>
          <p:cNvPicPr>
            <a:picLocks noChangeAspect="1"/>
          </p:cNvPicPr>
          <p:nvPr/>
        </p:nvPicPr>
        <p:blipFill>
          <a:blip r:embed="rId17"/>
          <a:stretch>
            <a:fillRect/>
          </a:stretch>
        </p:blipFill>
        <p:spPr>
          <a:xfrm>
            <a:off x="4700355" y="1921619"/>
            <a:ext cx="273918" cy="258266"/>
          </a:xfrm>
          <a:prstGeom prst="rect">
            <a:avLst/>
          </a:prstGeom>
        </p:spPr>
      </p:pic>
      <p:pic>
        <p:nvPicPr>
          <p:cNvPr id="60" name="Picture 59">
            <a:extLst>
              <a:ext uri="{FF2B5EF4-FFF2-40B4-BE49-F238E27FC236}">
                <a16:creationId xmlns:a16="http://schemas.microsoft.com/office/drawing/2014/main" id="{473EE5E3-6332-6128-05FD-4E9463E8D789}"/>
              </a:ext>
              <a:ext uri="{C183D7F6-B498-43B3-948B-1728B52AA6E4}">
                <adec:decorative xmlns:adec="http://schemas.microsoft.com/office/drawing/2017/decorative" val="1"/>
              </a:ext>
            </a:extLst>
          </p:cNvPr>
          <p:cNvPicPr>
            <a:picLocks noChangeAspect="1"/>
          </p:cNvPicPr>
          <p:nvPr/>
        </p:nvPicPr>
        <p:blipFill>
          <a:blip r:embed="rId18"/>
          <a:stretch>
            <a:fillRect/>
          </a:stretch>
        </p:blipFill>
        <p:spPr>
          <a:xfrm>
            <a:off x="4706279" y="1636477"/>
            <a:ext cx="258266" cy="266092"/>
          </a:xfrm>
          <a:prstGeom prst="rect">
            <a:avLst/>
          </a:prstGeom>
        </p:spPr>
      </p:pic>
      <p:pic>
        <p:nvPicPr>
          <p:cNvPr id="62" name="Picture 22">
            <a:extLst>
              <a:ext uri="{FF2B5EF4-FFF2-40B4-BE49-F238E27FC236}">
                <a16:creationId xmlns:a16="http://schemas.microsoft.com/office/drawing/2014/main" id="{B8B16FFC-B0EE-6E41-7043-7EF5BC981853}"/>
              </a:ext>
              <a:ext uri="{C183D7F6-B498-43B3-948B-1728B52AA6E4}">
                <adec:decorative xmlns:adec="http://schemas.microsoft.com/office/drawing/2017/decorative" val="1"/>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525127" y="3688118"/>
            <a:ext cx="219320" cy="198875"/>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8">
            <a:extLst>
              <a:ext uri="{FF2B5EF4-FFF2-40B4-BE49-F238E27FC236}">
                <a16:creationId xmlns:a16="http://schemas.microsoft.com/office/drawing/2014/main" id="{136ACC66-D4D3-34E0-8C20-06492B462F4F}"/>
              </a:ext>
              <a:ext uri="{C183D7F6-B498-43B3-948B-1728B52AA6E4}">
                <adec:decorative xmlns:adec="http://schemas.microsoft.com/office/drawing/2017/decorative" val="1"/>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457721" y="4245120"/>
            <a:ext cx="251382" cy="1494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9803701"/>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893F1-1145-4136-1038-7AEBF576D4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C12E5C-015E-18F1-7FE1-7B54D235B653}"/>
              </a:ext>
            </a:extLst>
          </p:cNvPr>
          <p:cNvSpPr>
            <a:spLocks noGrp="1"/>
          </p:cNvSpPr>
          <p:nvPr>
            <p:ph type="title"/>
          </p:nvPr>
        </p:nvSpPr>
        <p:spPr/>
        <p:txBody>
          <a:bodyPr/>
          <a:lstStyle/>
          <a:p>
            <a:r>
              <a:rPr lang="en-GB">
                <a:latin typeface="Helvetica Neue"/>
              </a:rPr>
              <a:t>Moodle</a:t>
            </a:r>
          </a:p>
        </p:txBody>
      </p:sp>
      <p:sp>
        <p:nvSpPr>
          <p:cNvPr id="3" name="Content Placeholder 2">
            <a:extLst>
              <a:ext uri="{FF2B5EF4-FFF2-40B4-BE49-F238E27FC236}">
                <a16:creationId xmlns:a16="http://schemas.microsoft.com/office/drawing/2014/main" id="{1AA336AE-7CCD-30CB-4F1D-FC109364C4D5}"/>
              </a:ext>
            </a:extLst>
          </p:cNvPr>
          <p:cNvSpPr>
            <a:spLocks noGrp="1"/>
          </p:cNvSpPr>
          <p:nvPr>
            <p:ph idx="1"/>
          </p:nvPr>
        </p:nvSpPr>
        <p:spPr>
          <a:xfrm>
            <a:off x="185351" y="1364044"/>
            <a:ext cx="8658175" cy="3228512"/>
          </a:xfrm>
        </p:spPr>
        <p:txBody>
          <a:bodyPr vert="horz" lIns="91440" tIns="45720" rIns="91440" bIns="45720" rtlCol="0" anchor="t">
            <a:noAutofit/>
          </a:bodyPr>
          <a:lstStyle/>
          <a:p>
            <a:pPr marL="0" indent="0">
              <a:buNone/>
            </a:pPr>
            <a:r>
              <a:rPr lang="en-GB" sz="1400" b="1">
                <a:latin typeface="Helvetica Neue"/>
              </a:rPr>
              <a:t>Moodle is the central place for key course learning materials, activities, and communications</a:t>
            </a:r>
          </a:p>
          <a:p>
            <a:r>
              <a:rPr lang="en-GB" sz="1400">
                <a:latin typeface="Helvetica Neue"/>
              </a:rPr>
              <a:t>Moodle is a single place for students to go to</a:t>
            </a:r>
          </a:p>
          <a:p>
            <a:r>
              <a:rPr lang="en-GB" sz="1400">
                <a:latin typeface="Helvetica Neue"/>
              </a:rPr>
              <a:t>Moodle is consistent with University retention and assessment policies</a:t>
            </a:r>
          </a:p>
          <a:p>
            <a:pPr marL="514350" indent="-514350"/>
            <a:endParaRPr lang="en-GB" sz="1400">
              <a:latin typeface="Helvetica Neue"/>
            </a:endParaRPr>
          </a:p>
          <a:p>
            <a:pPr marL="514350" indent="-514350"/>
            <a:endParaRPr lang="en-GB" sz="1400">
              <a:latin typeface="Helvetica Neue"/>
            </a:endParaRPr>
          </a:p>
          <a:p>
            <a:pPr marL="0" indent="0">
              <a:buNone/>
            </a:pPr>
            <a:r>
              <a:rPr lang="en-GB" sz="1400" b="1">
                <a:latin typeface="Helvetica Neue"/>
              </a:rPr>
              <a:t>Each unit has a corresponding Moodle space linked to SAMIS (Student Records System)</a:t>
            </a:r>
          </a:p>
          <a:p>
            <a:pPr marL="0" indent="0">
              <a:buNone/>
            </a:pPr>
            <a:endParaRPr lang="en-GB" sz="1400" b="1">
              <a:latin typeface="Helvetica Neue"/>
            </a:endParaRPr>
          </a:p>
          <a:p>
            <a:pPr marL="0" indent="0">
              <a:buNone/>
            </a:pPr>
            <a:r>
              <a:rPr lang="en-GB" sz="1400" b="1">
                <a:latin typeface="Helvetica Neue"/>
              </a:rPr>
              <a:t>Moodle draws the information in, and can send grades back to SAMIS as SAMIS is the single point of truth</a:t>
            </a:r>
          </a:p>
          <a:p>
            <a:pPr marL="0" indent="0">
              <a:buNone/>
            </a:pPr>
            <a:endParaRPr lang="en-GB" sz="1400" b="1">
              <a:latin typeface="Helvetica Neue"/>
            </a:endParaRPr>
          </a:p>
          <a:p>
            <a:pPr marL="0" indent="0">
              <a:buNone/>
            </a:pPr>
            <a:endParaRPr lang="en-GB" sz="1400" b="1">
              <a:latin typeface="Helvetica Neue"/>
            </a:endParaRPr>
          </a:p>
          <a:p>
            <a:pPr marL="0" indent="0">
              <a:buNone/>
            </a:pPr>
            <a:r>
              <a:rPr lang="en-GB" sz="1400" b="1">
                <a:latin typeface="Helvetica Neue"/>
              </a:rPr>
              <a:t>At Bath we use the same Moodle space for the same unit code each year</a:t>
            </a:r>
          </a:p>
          <a:p>
            <a:pPr marL="285750" indent="-285750"/>
            <a:r>
              <a:rPr lang="en-GB" sz="1400">
                <a:latin typeface="Helvetica Neue"/>
              </a:rPr>
              <a:t>This means spaces need to be reset for each cohort</a:t>
            </a:r>
          </a:p>
          <a:p>
            <a:pPr marL="285750" indent="-285750"/>
            <a:r>
              <a:rPr lang="en-GB" sz="1400">
                <a:latin typeface="Helvetica Neue"/>
              </a:rPr>
              <a:t>A snapshot is saved every year, so nothing should be lost, and students can refer back to it</a:t>
            </a:r>
            <a:endParaRPr lang="en-GB" sz="1400"/>
          </a:p>
        </p:txBody>
      </p:sp>
      <p:sp>
        <p:nvSpPr>
          <p:cNvPr id="5" name="TextBox 4">
            <a:extLst>
              <a:ext uri="{FF2B5EF4-FFF2-40B4-BE49-F238E27FC236}">
                <a16:creationId xmlns:a16="http://schemas.microsoft.com/office/drawing/2014/main" id="{B67AAAFC-8096-BECB-FC1B-E551DF38F935}"/>
              </a:ext>
            </a:extLst>
          </p:cNvPr>
          <p:cNvSpPr txBox="1"/>
          <p:nvPr/>
        </p:nvSpPr>
        <p:spPr>
          <a:xfrm rot="563918">
            <a:off x="7018640" y="1880766"/>
            <a:ext cx="2096375" cy="523220"/>
          </a:xfrm>
          <a:prstGeom prst="rect">
            <a:avLst/>
          </a:prstGeom>
          <a:solidFill>
            <a:srgbClr val="006170"/>
          </a:solidFill>
          <a:effectLst>
            <a:outerShdw blurRad="50800" dist="38100" dir="2700000" algn="tl" rotWithShape="0">
              <a:prstClr val="black">
                <a:alpha val="40000"/>
              </a:prstClr>
            </a:outerShdw>
          </a:effectLst>
        </p:spPr>
        <p:txBody>
          <a:bodyPr wrap="square">
            <a:spAutoFit/>
          </a:bodyPr>
          <a:lstStyle>
            <a:defPPr>
              <a:defRPr lang="en-US"/>
            </a:defPPr>
            <a:lvl1pPr>
              <a:defRPr sz="1000">
                <a:solidFill>
                  <a:schemeClr val="bg1"/>
                </a:solidFill>
              </a:defRPr>
            </a:lvl1pPr>
          </a:lstStyle>
          <a:p>
            <a:r>
              <a:rPr lang="en-GB" sz="1400">
                <a:hlinkClick r:id="rId3">
                  <a:extLst>
                    <a:ext uri="{A12FA001-AC4F-418D-AE19-62706E023703}">
                      <ahyp:hlinkClr xmlns:ahyp="http://schemas.microsoft.com/office/drawing/2018/hyperlinkcolor" val="tx"/>
                    </a:ext>
                  </a:extLst>
                </a:hlinkClick>
              </a:rPr>
              <a:t>Check out Moodle Basics</a:t>
            </a:r>
            <a:r>
              <a:rPr lang="en-GB" sz="1400"/>
              <a:t> - Weds 23 Sept @ 2:15</a:t>
            </a:r>
          </a:p>
        </p:txBody>
      </p:sp>
      <p:sp>
        <p:nvSpPr>
          <p:cNvPr id="6" name="TextBox 5">
            <a:extLst>
              <a:ext uri="{FF2B5EF4-FFF2-40B4-BE49-F238E27FC236}">
                <a16:creationId xmlns:a16="http://schemas.microsoft.com/office/drawing/2014/main" id="{42074231-BFD2-49CF-1D2A-3EA843470E31}"/>
              </a:ext>
            </a:extLst>
          </p:cNvPr>
          <p:cNvSpPr txBox="1"/>
          <p:nvPr/>
        </p:nvSpPr>
        <p:spPr>
          <a:xfrm rot="563918">
            <a:off x="6723881" y="3696345"/>
            <a:ext cx="2392868" cy="523220"/>
          </a:xfrm>
          <a:prstGeom prst="rect">
            <a:avLst/>
          </a:prstGeom>
          <a:solidFill>
            <a:srgbClr val="006170"/>
          </a:solidFill>
          <a:effectLst>
            <a:outerShdw blurRad="50800" dist="38100" dir="2700000" algn="tl" rotWithShape="0">
              <a:prstClr val="black">
                <a:alpha val="40000"/>
              </a:prstClr>
            </a:outerShdw>
          </a:effectLst>
        </p:spPr>
        <p:txBody>
          <a:bodyPr wrap="square" lIns="91440" tIns="45720" rIns="91440" bIns="45720" anchor="t">
            <a:spAutoFit/>
          </a:bodyPr>
          <a:lstStyle>
            <a:defPPr>
              <a:defRPr lang="en-US"/>
            </a:defPPr>
            <a:lvl1pPr>
              <a:defRPr sz="1000">
                <a:solidFill>
                  <a:schemeClr val="bg1"/>
                </a:solidFill>
              </a:defRPr>
            </a:lvl1pPr>
          </a:lstStyle>
          <a:p>
            <a:r>
              <a:rPr lang="en-GB" sz="1400">
                <a:hlinkClick r:id="rId4">
                  <a:extLst>
                    <a:ext uri="{A12FA001-AC4F-418D-AE19-62706E023703}">
                      <ahyp:hlinkClr xmlns:ahyp="http://schemas.microsoft.com/office/drawing/2018/hyperlinkcolor" val="tx"/>
                    </a:ext>
                  </a:extLst>
                </a:hlinkClick>
              </a:rPr>
              <a:t>How to Reset your Moodle Space</a:t>
            </a:r>
            <a:r>
              <a:rPr lang="en-GB" sz="1400"/>
              <a:t> - This afternoon @ 1:15</a:t>
            </a:r>
            <a:endParaRPr lang="en-GB" sz="1400">
              <a:ea typeface="Calibri"/>
              <a:cs typeface="Calibri"/>
            </a:endParaRPr>
          </a:p>
        </p:txBody>
      </p:sp>
    </p:spTree>
    <p:extLst>
      <p:ext uri="{BB962C8B-B14F-4D97-AF65-F5344CB8AC3E}">
        <p14:creationId xmlns:p14="http://schemas.microsoft.com/office/powerpoint/2010/main" val="1172407049"/>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CE3A5-B1BA-DB35-C0D5-34785C0734D7}"/>
              </a:ext>
            </a:extLst>
          </p:cNvPr>
          <p:cNvSpPr>
            <a:spLocks noGrp="1"/>
          </p:cNvSpPr>
          <p:nvPr>
            <p:ph type="title"/>
          </p:nvPr>
        </p:nvSpPr>
        <p:spPr/>
        <p:txBody>
          <a:bodyPr/>
          <a:lstStyle/>
          <a:p>
            <a:r>
              <a:rPr lang="en-GB"/>
              <a:t>Annual cycle</a:t>
            </a:r>
          </a:p>
        </p:txBody>
      </p:sp>
      <p:pic>
        <p:nvPicPr>
          <p:cNvPr id="8" name="Picture 7" descr="Diagram illustrating semester start and review process for Moodle enrolment and content updates, structured as a circular flowchart with labelled segments and arrows. Key phases include SAMIS enrolment timing, preparation in August, Moodle upgrade in September, review in June, and content snapshots in late July, with colour-coded sections and icons representing each stage.">
            <a:extLst>
              <a:ext uri="{FF2B5EF4-FFF2-40B4-BE49-F238E27FC236}">
                <a16:creationId xmlns:a16="http://schemas.microsoft.com/office/drawing/2014/main" id="{389AB6A2-0DA1-EDBA-E2A1-EB8818B4D285}"/>
              </a:ext>
            </a:extLst>
          </p:cNvPr>
          <p:cNvPicPr>
            <a:picLocks noChangeAspect="1"/>
          </p:cNvPicPr>
          <p:nvPr/>
        </p:nvPicPr>
        <p:blipFill>
          <a:blip r:embed="rId2"/>
          <a:srcRect r="54" b="-97"/>
          <a:stretch>
            <a:fillRect/>
          </a:stretch>
        </p:blipFill>
        <p:spPr>
          <a:xfrm>
            <a:off x="795338" y="890127"/>
            <a:ext cx="7549209" cy="4252270"/>
          </a:xfrm>
          <a:prstGeom prst="rect">
            <a:avLst/>
          </a:prstGeom>
        </p:spPr>
      </p:pic>
    </p:spTree>
    <p:extLst>
      <p:ext uri="{BB962C8B-B14F-4D97-AF65-F5344CB8AC3E}">
        <p14:creationId xmlns:p14="http://schemas.microsoft.com/office/powerpoint/2010/main" val="15372153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3670B-4B8E-4661-8817-2BBA223C865F}"/>
              </a:ext>
            </a:extLst>
          </p:cNvPr>
          <p:cNvSpPr>
            <a:spLocks noGrp="1"/>
          </p:cNvSpPr>
          <p:nvPr>
            <p:ph type="title"/>
          </p:nvPr>
        </p:nvSpPr>
        <p:spPr/>
        <p:txBody>
          <a:bodyPr/>
          <a:lstStyle/>
          <a:p>
            <a:r>
              <a:rPr lang="en-GB">
                <a:latin typeface="Helvetica Neue"/>
              </a:rPr>
              <a:t>Moodle enrolments</a:t>
            </a:r>
            <a:endParaRPr lang="en-US"/>
          </a:p>
        </p:txBody>
      </p:sp>
      <p:sp>
        <p:nvSpPr>
          <p:cNvPr id="7" name="Content Placeholder 6">
            <a:extLst>
              <a:ext uri="{FF2B5EF4-FFF2-40B4-BE49-F238E27FC236}">
                <a16:creationId xmlns:a16="http://schemas.microsoft.com/office/drawing/2014/main" id="{BC82820B-D4C4-36B3-1B81-74B0AC35F2A0}"/>
              </a:ext>
            </a:extLst>
          </p:cNvPr>
          <p:cNvSpPr>
            <a:spLocks noGrp="1"/>
          </p:cNvSpPr>
          <p:nvPr>
            <p:ph idx="1"/>
          </p:nvPr>
        </p:nvSpPr>
        <p:spPr>
          <a:xfrm>
            <a:off x="457200" y="904122"/>
            <a:ext cx="8229600" cy="765682"/>
          </a:xfrm>
        </p:spPr>
        <p:txBody>
          <a:bodyPr vert="horz" lIns="91440" tIns="45720" rIns="91440" bIns="45720" rtlCol="0" anchor="t">
            <a:normAutofit/>
          </a:bodyPr>
          <a:lstStyle/>
          <a:p>
            <a:pPr marL="0" indent="0">
              <a:buNone/>
            </a:pPr>
            <a:r>
              <a:rPr lang="en-GB" sz="2000"/>
              <a:t>Majority of enrolments on Moodle come from information on SAMIS. </a:t>
            </a:r>
            <a:br>
              <a:rPr lang="en-GB" sz="2000"/>
            </a:br>
            <a:r>
              <a:rPr lang="en-GB" sz="2000"/>
              <a:t>This is updated by programme teams in departments</a:t>
            </a:r>
            <a:endParaRPr lang="en-US" sz="2000"/>
          </a:p>
        </p:txBody>
      </p:sp>
      <p:graphicFrame>
        <p:nvGraphicFramePr>
          <p:cNvPr id="10" name="Table 9">
            <a:extLst>
              <a:ext uri="{FF2B5EF4-FFF2-40B4-BE49-F238E27FC236}">
                <a16:creationId xmlns:a16="http://schemas.microsoft.com/office/drawing/2014/main" id="{1E84B7CB-2925-D5F2-BA71-5FF9FB555CD3}"/>
              </a:ext>
            </a:extLst>
          </p:cNvPr>
          <p:cNvGraphicFramePr>
            <a:graphicFrameLocks noGrp="1"/>
          </p:cNvGraphicFramePr>
          <p:nvPr>
            <p:extLst>
              <p:ext uri="{D42A27DB-BD31-4B8C-83A1-F6EECF244321}">
                <p14:modId xmlns:p14="http://schemas.microsoft.com/office/powerpoint/2010/main" val="4088524075"/>
              </p:ext>
            </p:extLst>
          </p:nvPr>
        </p:nvGraphicFramePr>
        <p:xfrm>
          <a:off x="370036" y="1669272"/>
          <a:ext cx="8404883" cy="2201254"/>
        </p:xfrm>
        <a:graphic>
          <a:graphicData uri="http://schemas.openxmlformats.org/drawingml/2006/table">
            <a:tbl>
              <a:tblPr firstRow="1" bandRow="1">
                <a:tableStyleId>{5C22544A-7EE6-4342-B048-85BDC9FD1C3A}</a:tableStyleId>
              </a:tblPr>
              <a:tblGrid>
                <a:gridCol w="1684418">
                  <a:extLst>
                    <a:ext uri="{9D8B030D-6E8A-4147-A177-3AD203B41FA5}">
                      <a16:colId xmlns:a16="http://schemas.microsoft.com/office/drawing/2014/main" val="2618837901"/>
                    </a:ext>
                  </a:extLst>
                </a:gridCol>
                <a:gridCol w="2131308">
                  <a:extLst>
                    <a:ext uri="{9D8B030D-6E8A-4147-A177-3AD203B41FA5}">
                      <a16:colId xmlns:a16="http://schemas.microsoft.com/office/drawing/2014/main" val="938938913"/>
                    </a:ext>
                  </a:extLst>
                </a:gridCol>
                <a:gridCol w="4589157">
                  <a:extLst>
                    <a:ext uri="{9D8B030D-6E8A-4147-A177-3AD203B41FA5}">
                      <a16:colId xmlns:a16="http://schemas.microsoft.com/office/drawing/2014/main" val="461019418"/>
                    </a:ext>
                  </a:extLst>
                </a:gridCol>
              </a:tblGrid>
              <a:tr h="280367">
                <a:tc>
                  <a:txBody>
                    <a:bodyPr/>
                    <a:lstStyle/>
                    <a:p>
                      <a:pPr marL="0" marR="0" indent="0" algn="l" rtl="0" fontAlgn="base">
                        <a:buNone/>
                      </a:pPr>
                      <a:r>
                        <a:rPr lang="en-GB" sz="1800" b="1" i="0">
                          <a:solidFill>
                            <a:srgbClr val="FFFFFF"/>
                          </a:solidFill>
                          <a:effectLst/>
                          <a:latin typeface="Calibri"/>
                        </a:rPr>
                        <a:t>Role</a:t>
                      </a:r>
                      <a:endParaRPr lang="en-US" sz="900" b="1" i="0">
                        <a:solidFill>
                          <a:srgbClr val="FFFFFF"/>
                        </a:solidFill>
                        <a:effectLst/>
                        <a:latin typeface="Calibri"/>
                      </a:endParaRPr>
                    </a:p>
                  </a:txBody>
                  <a:tcPr marL="101346" marR="101346" marT="50673" marB="50673">
                    <a:lnL w="14068" cap="flat" cmpd="sng" algn="ctr">
                      <a:solidFill>
                        <a:srgbClr val="FFFFFF"/>
                      </a:solidFill>
                      <a:prstDash val="solid"/>
                      <a:round/>
                      <a:headEnd type="none" w="med" len="med"/>
                      <a:tailEnd type="none" w="med" len="med"/>
                    </a:lnL>
                    <a:lnR w="14068" cap="flat" cmpd="sng" algn="ctr">
                      <a:solidFill>
                        <a:srgbClr val="FFFFFF"/>
                      </a:solidFill>
                      <a:prstDash val="solid"/>
                      <a:round/>
                      <a:headEnd type="none" w="med" len="med"/>
                      <a:tailEnd type="none" w="med" len="med"/>
                    </a:lnR>
                    <a:lnT w="14068" cap="flat" cmpd="sng" algn="ctr">
                      <a:solidFill>
                        <a:srgbClr val="FFFFFF"/>
                      </a:solidFill>
                      <a:prstDash val="solid"/>
                      <a:round/>
                      <a:headEnd type="none" w="med" len="med"/>
                      <a:tailEnd type="none" w="med" len="med"/>
                    </a:lnT>
                    <a:lnB w="42224" cap="flat" cmpd="sng" algn="ctr">
                      <a:solidFill>
                        <a:srgbClr val="FFFFFF"/>
                      </a:solidFill>
                      <a:prstDash val="solid"/>
                      <a:round/>
                      <a:headEnd type="none" w="med" len="med"/>
                      <a:tailEnd type="none" w="med" len="med"/>
                    </a:lnB>
                  </a:tcPr>
                </a:tc>
                <a:tc>
                  <a:txBody>
                    <a:bodyPr/>
                    <a:lstStyle/>
                    <a:p>
                      <a:pPr marL="0" marR="0" indent="0" algn="l" rtl="0" fontAlgn="base">
                        <a:buNone/>
                      </a:pPr>
                      <a:r>
                        <a:rPr lang="en-GB" sz="1800" b="1" i="0">
                          <a:solidFill>
                            <a:srgbClr val="FFFFFF"/>
                          </a:solidFill>
                          <a:effectLst/>
                          <a:latin typeface="Calibri"/>
                        </a:rPr>
                        <a:t>Enrolment</a:t>
                      </a:r>
                      <a:endParaRPr lang="en-US" sz="900" b="1" i="0">
                        <a:solidFill>
                          <a:srgbClr val="FFFFFF"/>
                        </a:solidFill>
                        <a:effectLst/>
                        <a:latin typeface="Calibri"/>
                      </a:endParaRPr>
                    </a:p>
                  </a:txBody>
                  <a:tcPr marL="101346" marR="101346" marT="50673" marB="50673">
                    <a:lnL w="14068" cap="flat" cmpd="sng" algn="ctr">
                      <a:solidFill>
                        <a:srgbClr val="FFFFFF"/>
                      </a:solidFill>
                      <a:prstDash val="solid"/>
                      <a:round/>
                      <a:headEnd type="none" w="med" len="med"/>
                      <a:tailEnd type="none" w="med" len="med"/>
                    </a:lnL>
                    <a:lnR w="14068" cap="flat" cmpd="sng" algn="ctr">
                      <a:solidFill>
                        <a:srgbClr val="FFFFFF"/>
                      </a:solidFill>
                      <a:prstDash val="solid"/>
                      <a:round/>
                      <a:headEnd type="none" w="med" len="med"/>
                      <a:tailEnd type="none" w="med" len="med"/>
                    </a:lnR>
                    <a:lnT w="14068" cap="flat" cmpd="sng" algn="ctr">
                      <a:solidFill>
                        <a:srgbClr val="FFFFFF"/>
                      </a:solidFill>
                      <a:prstDash val="solid"/>
                      <a:round/>
                      <a:headEnd type="none" w="med" len="med"/>
                      <a:tailEnd type="none" w="med" len="med"/>
                    </a:lnT>
                    <a:lnB w="42224" cap="flat" cmpd="sng" algn="ctr">
                      <a:solidFill>
                        <a:srgbClr val="FFFFFF"/>
                      </a:solidFill>
                      <a:prstDash val="solid"/>
                      <a:round/>
                      <a:headEnd type="none" w="med" len="med"/>
                      <a:tailEnd type="none" w="med" len="med"/>
                    </a:lnB>
                  </a:tcPr>
                </a:tc>
                <a:tc>
                  <a:txBody>
                    <a:bodyPr/>
                    <a:lstStyle/>
                    <a:p>
                      <a:pPr marL="0" marR="0" indent="0" algn="l" rtl="0" fontAlgn="base">
                        <a:buNone/>
                      </a:pPr>
                      <a:r>
                        <a:rPr lang="en-GB" sz="1800" b="1" i="0">
                          <a:solidFill>
                            <a:srgbClr val="FFFFFF"/>
                          </a:solidFill>
                          <a:effectLst/>
                          <a:latin typeface="Calibri"/>
                        </a:rPr>
                        <a:t>Notes</a:t>
                      </a:r>
                      <a:endParaRPr lang="en-US" sz="900" b="1" i="0">
                        <a:solidFill>
                          <a:srgbClr val="FFFFFF"/>
                        </a:solidFill>
                        <a:effectLst/>
                        <a:latin typeface="Calibri"/>
                      </a:endParaRPr>
                    </a:p>
                  </a:txBody>
                  <a:tcPr marL="101346" marR="101346" marT="50673" marB="50673">
                    <a:lnL w="14068" cap="flat" cmpd="sng" algn="ctr">
                      <a:solidFill>
                        <a:srgbClr val="FFFFFF"/>
                      </a:solidFill>
                      <a:prstDash val="solid"/>
                      <a:round/>
                      <a:headEnd type="none" w="med" len="med"/>
                      <a:tailEnd type="none" w="med" len="med"/>
                    </a:lnL>
                    <a:lnR w="14068" cap="flat" cmpd="sng" algn="ctr">
                      <a:solidFill>
                        <a:srgbClr val="FFFFFF"/>
                      </a:solidFill>
                      <a:prstDash val="solid"/>
                      <a:round/>
                      <a:headEnd type="none" w="med" len="med"/>
                      <a:tailEnd type="none" w="med" len="med"/>
                    </a:lnR>
                    <a:lnT w="14068" cap="flat" cmpd="sng" algn="ctr">
                      <a:solidFill>
                        <a:srgbClr val="FFFFFF"/>
                      </a:solidFill>
                      <a:prstDash val="solid"/>
                      <a:round/>
                      <a:headEnd type="none" w="med" len="med"/>
                      <a:tailEnd type="none" w="med" len="med"/>
                    </a:lnT>
                    <a:lnB w="42224"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211333071"/>
                  </a:ext>
                </a:extLst>
              </a:tr>
              <a:tr h="688175">
                <a:tc>
                  <a:txBody>
                    <a:bodyPr/>
                    <a:lstStyle/>
                    <a:p>
                      <a:pPr marL="0" marR="0" indent="0" algn="l" rtl="0" fontAlgn="base">
                        <a:buNone/>
                      </a:pPr>
                      <a:r>
                        <a:rPr lang="en-GB" sz="1800" b="0" i="0">
                          <a:solidFill>
                            <a:srgbClr val="000000"/>
                          </a:solidFill>
                          <a:effectLst/>
                          <a:latin typeface="Calibri"/>
                        </a:rPr>
                        <a:t>Unit convenor (Teacher+)</a:t>
                      </a:r>
                      <a:endParaRPr lang="en-US" sz="900" b="0" i="0">
                        <a:solidFill>
                          <a:srgbClr val="000000"/>
                        </a:solidFill>
                        <a:effectLst/>
                        <a:latin typeface="Calibri"/>
                      </a:endParaRPr>
                    </a:p>
                  </a:txBody>
                  <a:tcPr marL="101346" marR="101346" marT="50673" marB="50673">
                    <a:lnL w="14068" cap="flat" cmpd="sng" algn="ctr">
                      <a:solidFill>
                        <a:srgbClr val="FFFFFF"/>
                      </a:solidFill>
                      <a:prstDash val="solid"/>
                      <a:round/>
                      <a:headEnd type="none" w="med" len="med"/>
                      <a:tailEnd type="none" w="med" len="med"/>
                    </a:lnL>
                    <a:lnR w="14068" cap="flat" cmpd="sng" algn="ctr">
                      <a:solidFill>
                        <a:srgbClr val="FFFFFF"/>
                      </a:solidFill>
                      <a:prstDash val="solid"/>
                      <a:round/>
                      <a:headEnd type="none" w="med" len="med"/>
                      <a:tailEnd type="none" w="med" len="med"/>
                    </a:lnR>
                    <a:lnT w="42224" cap="flat" cmpd="sng" algn="ctr">
                      <a:solidFill>
                        <a:srgbClr val="FFFFFF"/>
                      </a:solidFill>
                      <a:prstDash val="solid"/>
                      <a:round/>
                      <a:headEnd type="none" w="med" len="med"/>
                      <a:tailEnd type="none" w="med" len="med"/>
                    </a:lnT>
                    <a:lnB w="14068" cap="flat" cmpd="sng" algn="ctr">
                      <a:solidFill>
                        <a:srgbClr val="FFFFFF"/>
                      </a:solidFill>
                      <a:prstDash val="solid"/>
                      <a:round/>
                      <a:headEnd type="none" w="med" len="med"/>
                      <a:tailEnd type="none" w="med" len="med"/>
                    </a:lnB>
                  </a:tcPr>
                </a:tc>
                <a:tc>
                  <a:txBody>
                    <a:bodyPr/>
                    <a:lstStyle/>
                    <a:p>
                      <a:pPr marL="0" marR="0" indent="0" algn="l" rtl="0" fontAlgn="base">
                        <a:buNone/>
                      </a:pPr>
                      <a:r>
                        <a:rPr lang="en-GB" sz="1800" b="0" i="0">
                          <a:solidFill>
                            <a:srgbClr val="000000"/>
                          </a:solidFill>
                          <a:effectLst/>
                          <a:latin typeface="Calibri"/>
                        </a:rPr>
                        <a:t>Automatic via SAMIS</a:t>
                      </a:r>
                      <a:endParaRPr lang="en-US" sz="900" b="0" i="0">
                        <a:solidFill>
                          <a:srgbClr val="000000"/>
                        </a:solidFill>
                        <a:effectLst/>
                        <a:latin typeface="Calibri"/>
                      </a:endParaRPr>
                    </a:p>
                  </a:txBody>
                  <a:tcPr marL="101346" marR="101346" marT="50673" marB="50673">
                    <a:lnL w="14068" cap="flat" cmpd="sng" algn="ctr">
                      <a:solidFill>
                        <a:srgbClr val="FFFFFF"/>
                      </a:solidFill>
                      <a:prstDash val="solid"/>
                      <a:round/>
                      <a:headEnd type="none" w="med" len="med"/>
                      <a:tailEnd type="none" w="med" len="med"/>
                    </a:lnL>
                    <a:lnR w="14068" cap="flat" cmpd="sng" algn="ctr">
                      <a:solidFill>
                        <a:srgbClr val="FFFFFF"/>
                      </a:solidFill>
                      <a:prstDash val="solid"/>
                      <a:round/>
                      <a:headEnd type="none" w="med" len="med"/>
                      <a:tailEnd type="none" w="med" len="med"/>
                    </a:lnR>
                    <a:lnT w="42224" cap="flat" cmpd="sng" algn="ctr">
                      <a:solidFill>
                        <a:srgbClr val="FFFFFF"/>
                      </a:solidFill>
                      <a:prstDash val="solid"/>
                      <a:round/>
                      <a:headEnd type="none" w="med" len="med"/>
                      <a:tailEnd type="none" w="med" len="med"/>
                    </a:lnT>
                    <a:lnB w="14068" cap="flat" cmpd="sng" algn="ctr">
                      <a:solidFill>
                        <a:srgbClr val="FFFFFF"/>
                      </a:solidFill>
                      <a:prstDash val="solid"/>
                      <a:round/>
                      <a:headEnd type="none" w="med" len="med"/>
                      <a:tailEnd type="none" w="med" len="med"/>
                    </a:lnB>
                  </a:tcPr>
                </a:tc>
                <a:tc>
                  <a:txBody>
                    <a:bodyPr/>
                    <a:lstStyle/>
                    <a:p>
                      <a:pPr marL="0" marR="0" lvl="0" indent="0" algn="l" rtl="0" fontAlgn="base">
                        <a:buFont typeface="Arial" panose="020B0604020202020204" pitchFamily="34" charset="0"/>
                        <a:buChar char="•"/>
                      </a:pPr>
                      <a:r>
                        <a:rPr lang="en-GB" sz="1800" b="0" i="0">
                          <a:solidFill>
                            <a:srgbClr val="000000"/>
                          </a:solidFill>
                          <a:effectLst/>
                          <a:latin typeface="Calibri"/>
                        </a:rPr>
                        <a:t>Create activities, grade assignments.</a:t>
                      </a:r>
                      <a:endParaRPr lang="en-US" sz="1596" b="0" i="0">
                        <a:solidFill>
                          <a:srgbClr val="000000"/>
                        </a:solidFill>
                        <a:effectLst/>
                        <a:latin typeface="Calibri"/>
                      </a:endParaRPr>
                    </a:p>
                    <a:p>
                      <a:pPr marL="0" marR="0" lvl="0" indent="0" algn="l" rtl="0" fontAlgn="base">
                        <a:buFont typeface="Arial" panose="020B0604020202020204" pitchFamily="34" charset="0"/>
                        <a:buChar char="•"/>
                      </a:pPr>
                      <a:r>
                        <a:rPr lang="en-GB" sz="1800" b="0" i="0">
                          <a:solidFill>
                            <a:srgbClr val="000000"/>
                          </a:solidFill>
                          <a:effectLst/>
                          <a:latin typeface="Calibri"/>
                        </a:rPr>
                        <a:t>Transfer grades direct from Moodle to SAMIS</a:t>
                      </a:r>
                      <a:endParaRPr lang="en-US" sz="1596" b="0" i="0">
                        <a:solidFill>
                          <a:srgbClr val="000000"/>
                        </a:solidFill>
                        <a:effectLst/>
                        <a:latin typeface="Calibri"/>
                      </a:endParaRPr>
                    </a:p>
                  </a:txBody>
                  <a:tcPr marL="101346" marR="101346" marT="50673" marB="50673">
                    <a:lnL w="14068" cap="flat" cmpd="sng" algn="ctr">
                      <a:solidFill>
                        <a:srgbClr val="FFFFFF"/>
                      </a:solidFill>
                      <a:prstDash val="solid"/>
                      <a:round/>
                      <a:headEnd type="none" w="med" len="med"/>
                      <a:tailEnd type="none" w="med" len="med"/>
                    </a:lnL>
                    <a:lnR w="14068" cap="flat" cmpd="sng" algn="ctr">
                      <a:solidFill>
                        <a:srgbClr val="FFFFFF"/>
                      </a:solidFill>
                      <a:prstDash val="solid"/>
                      <a:round/>
                      <a:headEnd type="none" w="med" len="med"/>
                      <a:tailEnd type="none" w="med" len="med"/>
                    </a:lnR>
                    <a:lnT w="42224" cap="flat" cmpd="sng" algn="ctr">
                      <a:solidFill>
                        <a:srgbClr val="FFFFFF"/>
                      </a:solidFill>
                      <a:prstDash val="solid"/>
                      <a:round/>
                      <a:headEnd type="none" w="med" len="med"/>
                      <a:tailEnd type="none" w="med" len="med"/>
                    </a:lnT>
                    <a:lnB w="14068"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349113006"/>
                  </a:ext>
                </a:extLst>
              </a:tr>
              <a:tr h="653142">
                <a:tc>
                  <a:txBody>
                    <a:bodyPr/>
                    <a:lstStyle/>
                    <a:p>
                      <a:pPr marL="0" marR="0" indent="0" algn="l" rtl="0" fontAlgn="base">
                        <a:buNone/>
                      </a:pPr>
                      <a:r>
                        <a:rPr lang="en-GB" sz="1800" b="0" i="0">
                          <a:solidFill>
                            <a:srgbClr val="000000"/>
                          </a:solidFill>
                          <a:effectLst/>
                          <a:latin typeface="Calibri"/>
                        </a:rPr>
                        <a:t>Additional staff </a:t>
                      </a:r>
                      <a:endParaRPr lang="en-US" sz="900" b="0" i="0">
                        <a:solidFill>
                          <a:srgbClr val="000000"/>
                        </a:solidFill>
                        <a:effectLst/>
                        <a:latin typeface="Calibri"/>
                      </a:endParaRPr>
                    </a:p>
                    <a:p>
                      <a:pPr marL="0" marR="0" lvl="0" indent="0" algn="l">
                        <a:buNone/>
                      </a:pPr>
                      <a:r>
                        <a:rPr lang="en-GB" sz="1800" b="0" i="0">
                          <a:solidFill>
                            <a:srgbClr val="000000"/>
                          </a:solidFill>
                          <a:effectLst/>
                          <a:latin typeface="Calibri"/>
                        </a:rPr>
                        <a:t>(Teacher)</a:t>
                      </a:r>
                      <a:endParaRPr lang="en-US" sz="900" b="0" i="0">
                        <a:solidFill>
                          <a:srgbClr val="000000"/>
                        </a:solidFill>
                        <a:effectLst/>
                        <a:latin typeface="Calibri"/>
                      </a:endParaRPr>
                    </a:p>
                  </a:txBody>
                  <a:tcPr marL="101346" marR="101346" marT="50673" marB="50673">
                    <a:lnL w="14068" cap="flat" cmpd="sng" algn="ctr">
                      <a:solidFill>
                        <a:srgbClr val="FFFFFF"/>
                      </a:solidFill>
                      <a:prstDash val="solid"/>
                      <a:round/>
                      <a:headEnd type="none" w="med" len="med"/>
                      <a:tailEnd type="none" w="med" len="med"/>
                    </a:lnL>
                    <a:lnR w="14068" cap="flat" cmpd="sng" algn="ctr">
                      <a:solidFill>
                        <a:srgbClr val="FFFFFF"/>
                      </a:solidFill>
                      <a:prstDash val="solid"/>
                      <a:round/>
                      <a:headEnd type="none" w="med" len="med"/>
                      <a:tailEnd type="none" w="med" len="med"/>
                    </a:lnR>
                    <a:lnT w="14068" cap="flat" cmpd="sng" algn="ctr">
                      <a:solidFill>
                        <a:srgbClr val="FFFFFF"/>
                      </a:solidFill>
                      <a:prstDash val="solid"/>
                      <a:round/>
                      <a:headEnd type="none" w="med" len="med"/>
                      <a:tailEnd type="none" w="med" len="med"/>
                    </a:lnT>
                    <a:lnB w="14068" cap="flat" cmpd="sng" algn="ctr">
                      <a:solidFill>
                        <a:srgbClr val="FFFFFF"/>
                      </a:solidFill>
                      <a:prstDash val="solid"/>
                      <a:round/>
                      <a:headEnd type="none" w="med" len="med"/>
                      <a:tailEnd type="none" w="med" len="med"/>
                    </a:lnB>
                  </a:tcPr>
                </a:tc>
                <a:tc>
                  <a:txBody>
                    <a:bodyPr/>
                    <a:lstStyle/>
                    <a:p>
                      <a:pPr marL="0" marR="0" indent="0" algn="l" rtl="0" fontAlgn="base">
                        <a:buNone/>
                      </a:pPr>
                      <a:r>
                        <a:rPr lang="en-GB" sz="1800" b="0" i="0">
                          <a:solidFill>
                            <a:srgbClr val="000000"/>
                          </a:solidFill>
                          <a:effectLst/>
                          <a:latin typeface="Calibri"/>
                        </a:rPr>
                        <a:t>Automatic via SAMIS or manual</a:t>
                      </a:r>
                      <a:endParaRPr lang="en-US" sz="900" b="0" i="0">
                        <a:solidFill>
                          <a:srgbClr val="000000"/>
                        </a:solidFill>
                        <a:effectLst/>
                        <a:latin typeface="Calibri"/>
                      </a:endParaRPr>
                    </a:p>
                  </a:txBody>
                  <a:tcPr marL="101346" marR="101346" marT="50673" marB="50673">
                    <a:lnL w="14068" cap="flat" cmpd="sng" algn="ctr">
                      <a:solidFill>
                        <a:srgbClr val="FFFFFF"/>
                      </a:solidFill>
                      <a:prstDash val="solid"/>
                      <a:round/>
                      <a:headEnd type="none" w="med" len="med"/>
                      <a:tailEnd type="none" w="med" len="med"/>
                    </a:lnL>
                    <a:lnR w="14068" cap="flat" cmpd="sng" algn="ctr">
                      <a:solidFill>
                        <a:srgbClr val="FFFFFF"/>
                      </a:solidFill>
                      <a:prstDash val="solid"/>
                      <a:round/>
                      <a:headEnd type="none" w="med" len="med"/>
                      <a:tailEnd type="none" w="med" len="med"/>
                    </a:lnR>
                    <a:lnT w="14068" cap="flat" cmpd="sng" algn="ctr">
                      <a:solidFill>
                        <a:srgbClr val="FFFFFF"/>
                      </a:solidFill>
                      <a:prstDash val="solid"/>
                      <a:round/>
                      <a:headEnd type="none" w="med" len="med"/>
                      <a:tailEnd type="none" w="med" len="med"/>
                    </a:lnT>
                    <a:lnB w="14068" cap="flat" cmpd="sng" algn="ctr">
                      <a:solidFill>
                        <a:srgbClr val="FFFFFF"/>
                      </a:solidFill>
                      <a:prstDash val="solid"/>
                      <a:round/>
                      <a:headEnd type="none" w="med" len="med"/>
                      <a:tailEnd type="none" w="med" len="med"/>
                    </a:lnB>
                  </a:tcPr>
                </a:tc>
                <a:tc>
                  <a:txBody>
                    <a:bodyPr/>
                    <a:lstStyle/>
                    <a:p>
                      <a:pPr marL="0" marR="0" lvl="0" indent="0" algn="l" rtl="0" fontAlgn="base">
                        <a:buFont typeface="Arial" panose="020B0604020202020204" pitchFamily="34" charset="0"/>
                        <a:buChar char="•"/>
                      </a:pPr>
                      <a:r>
                        <a:rPr lang="en-GB" sz="1800" b="0" i="0">
                          <a:solidFill>
                            <a:srgbClr val="000000"/>
                          </a:solidFill>
                          <a:effectLst/>
                          <a:latin typeface="Calibri"/>
                        </a:rPr>
                        <a:t>Create activities, grade assignments.</a:t>
                      </a:r>
                      <a:endParaRPr lang="en-US" sz="1596" b="0" i="0">
                        <a:solidFill>
                          <a:srgbClr val="000000"/>
                        </a:solidFill>
                        <a:effectLst/>
                        <a:latin typeface="Calibri"/>
                      </a:endParaRPr>
                    </a:p>
                  </a:txBody>
                  <a:tcPr marL="101346" marR="101346" marT="50673" marB="50673">
                    <a:lnL w="14068" cap="flat" cmpd="sng" algn="ctr">
                      <a:solidFill>
                        <a:srgbClr val="FFFFFF"/>
                      </a:solidFill>
                      <a:prstDash val="solid"/>
                      <a:round/>
                      <a:headEnd type="none" w="med" len="med"/>
                      <a:tailEnd type="none" w="med" len="med"/>
                    </a:lnL>
                    <a:lnR w="14068" cap="flat" cmpd="sng" algn="ctr">
                      <a:solidFill>
                        <a:srgbClr val="FFFFFF"/>
                      </a:solidFill>
                      <a:prstDash val="solid"/>
                      <a:round/>
                      <a:headEnd type="none" w="med" len="med"/>
                      <a:tailEnd type="none" w="med" len="med"/>
                    </a:lnR>
                    <a:lnT w="14068" cap="flat" cmpd="sng" algn="ctr">
                      <a:solidFill>
                        <a:srgbClr val="FFFFFF"/>
                      </a:solidFill>
                      <a:prstDash val="solid"/>
                      <a:round/>
                      <a:headEnd type="none" w="med" len="med"/>
                      <a:tailEnd type="none" w="med" len="med"/>
                    </a:lnT>
                    <a:lnB w="14068"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611079011"/>
                  </a:ext>
                </a:extLst>
              </a:tr>
              <a:tr h="484271">
                <a:tc>
                  <a:txBody>
                    <a:bodyPr/>
                    <a:lstStyle/>
                    <a:p>
                      <a:pPr marL="0" marR="0" indent="0" algn="l" rtl="0" fontAlgn="base">
                        <a:buNone/>
                      </a:pPr>
                      <a:r>
                        <a:rPr lang="en-GB" sz="1800" b="0" i="0">
                          <a:solidFill>
                            <a:srgbClr val="000000"/>
                          </a:solidFill>
                          <a:effectLst/>
                          <a:latin typeface="Calibri"/>
                        </a:rPr>
                        <a:t>Students</a:t>
                      </a:r>
                      <a:endParaRPr lang="en-US" sz="900" b="0" i="0">
                        <a:solidFill>
                          <a:srgbClr val="000000"/>
                        </a:solidFill>
                        <a:effectLst/>
                        <a:latin typeface="Calibri"/>
                      </a:endParaRPr>
                    </a:p>
                  </a:txBody>
                  <a:tcPr marL="101346" marR="101346" marT="50673" marB="50673">
                    <a:lnL w="14068" cap="flat" cmpd="sng" algn="ctr">
                      <a:solidFill>
                        <a:srgbClr val="FFFFFF"/>
                      </a:solidFill>
                      <a:prstDash val="solid"/>
                      <a:round/>
                      <a:headEnd type="none" w="med" len="med"/>
                      <a:tailEnd type="none" w="med" len="med"/>
                    </a:lnL>
                    <a:lnR w="14068" cap="flat" cmpd="sng" algn="ctr">
                      <a:solidFill>
                        <a:srgbClr val="FFFFFF"/>
                      </a:solidFill>
                      <a:prstDash val="solid"/>
                      <a:round/>
                      <a:headEnd type="none" w="med" len="med"/>
                      <a:tailEnd type="none" w="med" len="med"/>
                    </a:lnR>
                    <a:lnT w="14068" cap="flat" cmpd="sng" algn="ctr">
                      <a:solidFill>
                        <a:srgbClr val="FFFFFF"/>
                      </a:solidFill>
                      <a:prstDash val="solid"/>
                      <a:round/>
                      <a:headEnd type="none" w="med" len="med"/>
                      <a:tailEnd type="none" w="med" len="med"/>
                    </a:lnT>
                    <a:lnB w="14068" cap="flat" cmpd="sng" algn="ctr">
                      <a:solidFill>
                        <a:srgbClr val="FFFFFF"/>
                      </a:solidFill>
                      <a:prstDash val="solid"/>
                      <a:round/>
                      <a:headEnd type="none" w="med" len="med"/>
                      <a:tailEnd type="none" w="med" len="med"/>
                    </a:lnB>
                  </a:tcPr>
                </a:tc>
                <a:tc>
                  <a:txBody>
                    <a:bodyPr/>
                    <a:lstStyle/>
                    <a:p>
                      <a:pPr marL="0" marR="0" indent="0" algn="l" rtl="0" fontAlgn="base">
                        <a:buNone/>
                      </a:pPr>
                      <a:r>
                        <a:rPr lang="en-GB" sz="1800" b="0" i="0">
                          <a:solidFill>
                            <a:srgbClr val="000000"/>
                          </a:solidFill>
                          <a:effectLst/>
                          <a:latin typeface="Calibri"/>
                        </a:rPr>
                        <a:t>Automatic via SAMIS</a:t>
                      </a:r>
                      <a:endParaRPr lang="en-US" sz="900" b="0" i="0">
                        <a:solidFill>
                          <a:srgbClr val="000000"/>
                        </a:solidFill>
                        <a:effectLst/>
                        <a:latin typeface="Calibri"/>
                      </a:endParaRPr>
                    </a:p>
                  </a:txBody>
                  <a:tcPr marL="101346" marR="101346" marT="50673" marB="50673">
                    <a:lnL w="14068" cap="flat" cmpd="sng" algn="ctr">
                      <a:solidFill>
                        <a:srgbClr val="FFFFFF"/>
                      </a:solidFill>
                      <a:prstDash val="solid"/>
                      <a:round/>
                      <a:headEnd type="none" w="med" len="med"/>
                      <a:tailEnd type="none" w="med" len="med"/>
                    </a:lnL>
                    <a:lnR w="14068" cap="flat" cmpd="sng" algn="ctr">
                      <a:solidFill>
                        <a:srgbClr val="FFFFFF"/>
                      </a:solidFill>
                      <a:prstDash val="solid"/>
                      <a:round/>
                      <a:headEnd type="none" w="med" len="med"/>
                      <a:tailEnd type="none" w="med" len="med"/>
                    </a:lnR>
                    <a:lnT w="14068" cap="flat" cmpd="sng" algn="ctr">
                      <a:solidFill>
                        <a:srgbClr val="FFFFFF"/>
                      </a:solidFill>
                      <a:prstDash val="solid"/>
                      <a:round/>
                      <a:headEnd type="none" w="med" len="med"/>
                      <a:tailEnd type="none" w="med" len="med"/>
                    </a:lnT>
                    <a:lnB w="14068" cap="flat" cmpd="sng" algn="ctr">
                      <a:solidFill>
                        <a:srgbClr val="FFFFFF"/>
                      </a:solidFill>
                      <a:prstDash val="solid"/>
                      <a:round/>
                      <a:headEnd type="none" w="med" len="med"/>
                      <a:tailEnd type="none" w="med" len="med"/>
                    </a:lnB>
                  </a:tcPr>
                </a:tc>
                <a:tc>
                  <a:txBody>
                    <a:bodyPr/>
                    <a:lstStyle/>
                    <a:p>
                      <a:pPr marL="0" marR="0" indent="0" algn="l" rtl="0" fontAlgn="base">
                        <a:buNone/>
                      </a:pPr>
                      <a:r>
                        <a:rPr lang="en-GB" sz="1800" b="0" i="0">
                          <a:solidFill>
                            <a:srgbClr val="000000"/>
                          </a:solidFill>
                          <a:effectLst/>
                          <a:latin typeface="Calibri"/>
                        </a:rPr>
                        <a:t>Access from 3 weeks before start of Semester</a:t>
                      </a:r>
                      <a:endParaRPr lang="en-US" sz="900" b="0" i="0">
                        <a:solidFill>
                          <a:srgbClr val="000000"/>
                        </a:solidFill>
                        <a:effectLst/>
                        <a:latin typeface="Calibri"/>
                      </a:endParaRPr>
                    </a:p>
                  </a:txBody>
                  <a:tcPr marL="101346" marR="101346" marT="50673" marB="50673">
                    <a:lnL w="14068" cap="flat" cmpd="sng" algn="ctr">
                      <a:solidFill>
                        <a:srgbClr val="FFFFFF"/>
                      </a:solidFill>
                      <a:prstDash val="solid"/>
                      <a:round/>
                      <a:headEnd type="none" w="med" len="med"/>
                      <a:tailEnd type="none" w="med" len="med"/>
                    </a:lnL>
                    <a:lnR w="14068" cap="flat" cmpd="sng" algn="ctr">
                      <a:solidFill>
                        <a:srgbClr val="FFFFFF"/>
                      </a:solidFill>
                      <a:prstDash val="solid"/>
                      <a:round/>
                      <a:headEnd type="none" w="med" len="med"/>
                      <a:tailEnd type="none" w="med" len="med"/>
                    </a:lnR>
                    <a:lnT w="14068" cap="flat" cmpd="sng" algn="ctr">
                      <a:solidFill>
                        <a:srgbClr val="FFFFFF"/>
                      </a:solidFill>
                      <a:prstDash val="solid"/>
                      <a:round/>
                      <a:headEnd type="none" w="med" len="med"/>
                      <a:tailEnd type="none" w="med" len="med"/>
                    </a:lnT>
                    <a:lnB w="14068"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428933966"/>
                  </a:ext>
                </a:extLst>
              </a:tr>
            </a:tbl>
          </a:graphicData>
        </a:graphic>
      </p:graphicFrame>
      <p:sp>
        <p:nvSpPr>
          <p:cNvPr id="12" name="Content Placeholder 6">
            <a:extLst>
              <a:ext uri="{FF2B5EF4-FFF2-40B4-BE49-F238E27FC236}">
                <a16:creationId xmlns:a16="http://schemas.microsoft.com/office/drawing/2014/main" id="{8F3DF33B-D336-691C-F059-D74D443EF956}"/>
              </a:ext>
            </a:extLst>
          </p:cNvPr>
          <p:cNvSpPr txBox="1">
            <a:spLocks/>
          </p:cNvSpPr>
          <p:nvPr/>
        </p:nvSpPr>
        <p:spPr>
          <a:xfrm>
            <a:off x="371132" y="4234720"/>
            <a:ext cx="8229600" cy="765682"/>
          </a:xfrm>
          <a:prstGeom prst="rect">
            <a:avLst/>
          </a:prstGeom>
        </p:spPr>
        <p:txBody>
          <a:bodyPr vert="horz" lIns="91440" tIns="45720" rIns="91440" bIns="45720" rtlCol="0" anchor="t">
            <a:noAutofit/>
          </a:bodyPr>
          <a:lstStyle>
            <a:lvl1pPr marL="342900" indent="-342900" algn="l" defTabSz="457200" rtl="0" eaLnBrk="1" latinLnBrk="0" hangingPunct="1">
              <a:spcBef>
                <a:spcPct val="20000"/>
              </a:spcBef>
              <a:buFont typeface="Arial"/>
              <a:buChar char="•"/>
              <a:defRPr sz="3200" b="0" i="0" kern="1200">
                <a:solidFill>
                  <a:schemeClr val="tx1"/>
                </a:solidFill>
                <a:latin typeface="HelveticaNeueLT Std Lt"/>
                <a:ea typeface="+mn-ea"/>
                <a:cs typeface="HelveticaNeueLT Std Lt"/>
              </a:defRPr>
            </a:lvl1pPr>
            <a:lvl2pPr marL="742950" indent="-285750" algn="l" defTabSz="457200" rtl="0" eaLnBrk="1" latinLnBrk="0" hangingPunct="1">
              <a:spcBef>
                <a:spcPct val="20000"/>
              </a:spcBef>
              <a:buFont typeface="Arial"/>
              <a:buChar char="–"/>
              <a:defRPr sz="2800" b="0" i="0" kern="1200">
                <a:solidFill>
                  <a:schemeClr val="tx1"/>
                </a:solidFill>
                <a:latin typeface="HelveticaNeueLT Std Lt"/>
                <a:ea typeface="+mn-ea"/>
                <a:cs typeface="HelveticaNeueLT Std Lt"/>
              </a:defRPr>
            </a:lvl2pPr>
            <a:lvl3pPr marL="1143000" indent="-228600" algn="l" defTabSz="457200" rtl="0" eaLnBrk="1" latinLnBrk="0" hangingPunct="1">
              <a:spcBef>
                <a:spcPct val="20000"/>
              </a:spcBef>
              <a:buFont typeface="Arial"/>
              <a:buChar char="•"/>
              <a:defRPr sz="2400" b="0" i="0" kern="1200">
                <a:solidFill>
                  <a:schemeClr val="tx1"/>
                </a:solidFill>
                <a:latin typeface="HelveticaNeueLT Std Lt"/>
                <a:ea typeface="+mn-ea"/>
                <a:cs typeface="HelveticaNeueLT Std Lt"/>
              </a:defRPr>
            </a:lvl3pPr>
            <a:lvl4pPr marL="1600200" indent="-228600" algn="l" defTabSz="457200" rtl="0" eaLnBrk="1" latinLnBrk="0" hangingPunct="1">
              <a:spcBef>
                <a:spcPct val="20000"/>
              </a:spcBef>
              <a:buFont typeface="Arial"/>
              <a:buChar char="–"/>
              <a:defRPr sz="2000" b="0" i="0" kern="1200">
                <a:solidFill>
                  <a:schemeClr val="tx1"/>
                </a:solidFill>
                <a:latin typeface="HelveticaNeueLT Std Lt"/>
                <a:ea typeface="+mn-ea"/>
                <a:cs typeface="HelveticaNeueLT Std Lt"/>
              </a:defRPr>
            </a:lvl4pPr>
            <a:lvl5pPr marL="2057400" indent="-228600" algn="l" defTabSz="457200" rtl="0" eaLnBrk="1" latinLnBrk="0" hangingPunct="1">
              <a:spcBef>
                <a:spcPct val="20000"/>
              </a:spcBef>
              <a:buFont typeface="Arial"/>
              <a:buChar char="»"/>
              <a:defRPr sz="2000" b="0" i="0" kern="1200">
                <a:solidFill>
                  <a:schemeClr val="tx1"/>
                </a:solidFill>
                <a:latin typeface="HelveticaNeueLT Std Lt"/>
                <a:ea typeface="+mn-ea"/>
                <a:cs typeface="HelveticaNeueLT Std L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400" b="1"/>
              <a:t>Resources</a:t>
            </a:r>
          </a:p>
          <a:p>
            <a:pPr marL="0" indent="0">
              <a:buNone/>
            </a:pPr>
            <a:r>
              <a:rPr lang="en-GB" sz="1400">
                <a:latin typeface="Helvetica Neue"/>
                <a:hlinkClick r:id="rId3"/>
              </a:rPr>
              <a:t>Course and User Management</a:t>
            </a:r>
            <a:r>
              <a:rPr lang="en-GB" sz="1400">
                <a:latin typeface="Helvetica Neue"/>
              </a:rPr>
              <a:t> landing page</a:t>
            </a:r>
          </a:p>
          <a:p>
            <a:pPr>
              <a:buNone/>
            </a:pPr>
            <a:r>
              <a:rPr lang="en-GB" sz="1400">
                <a:latin typeface="Helvetica Neue"/>
                <a:ea typeface="Noto Sans"/>
                <a:cs typeface="Noto Sans"/>
                <a:hlinkClick r:id="rId4"/>
              </a:rPr>
              <a:t>Managing Moodle enrolments in the SAMIS Integration block</a:t>
            </a:r>
            <a:r>
              <a:rPr lang="en-GB" sz="1400">
                <a:latin typeface="Helvetica Neue"/>
                <a:ea typeface="Noto Sans"/>
                <a:cs typeface="Noto Sans"/>
              </a:rPr>
              <a:t> / </a:t>
            </a:r>
            <a:r>
              <a:rPr lang="en-GB" sz="1400">
                <a:latin typeface="Helvetica Neue"/>
                <a:ea typeface="Noto Sans"/>
                <a:cs typeface="Noto Sans"/>
                <a:hlinkClick r:id="rId5"/>
              </a:rPr>
              <a:t>Managing Moodle manual enrolments</a:t>
            </a:r>
            <a:endParaRPr lang="en-GB" sz="1400">
              <a:latin typeface="Helvetica Neue"/>
            </a:endParaRPr>
          </a:p>
          <a:p>
            <a:pPr marL="0" indent="0">
              <a:buNone/>
            </a:pPr>
            <a:endParaRPr lang="en-GB" sz="1400"/>
          </a:p>
        </p:txBody>
      </p:sp>
    </p:spTree>
    <p:extLst>
      <p:ext uri="{BB962C8B-B14F-4D97-AF65-F5344CB8AC3E}">
        <p14:creationId xmlns:p14="http://schemas.microsoft.com/office/powerpoint/2010/main" val="1662354414"/>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FAF4B2-5443-9461-417C-65316855F0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6B13E1-AD1F-B022-F6FA-B0D80293DA37}"/>
              </a:ext>
            </a:extLst>
          </p:cNvPr>
          <p:cNvSpPr>
            <a:spLocks noGrp="1"/>
          </p:cNvSpPr>
          <p:nvPr>
            <p:ph type="title"/>
          </p:nvPr>
        </p:nvSpPr>
        <p:spPr/>
        <p:txBody>
          <a:bodyPr/>
          <a:lstStyle/>
          <a:p>
            <a:r>
              <a:rPr lang="en-GB">
                <a:latin typeface="Helvetica Neue"/>
              </a:rPr>
              <a:t>Getting Moodle ready</a:t>
            </a:r>
          </a:p>
        </p:txBody>
      </p:sp>
      <p:sp>
        <p:nvSpPr>
          <p:cNvPr id="3" name="Content Placeholder 2">
            <a:extLst>
              <a:ext uri="{FF2B5EF4-FFF2-40B4-BE49-F238E27FC236}">
                <a16:creationId xmlns:a16="http://schemas.microsoft.com/office/drawing/2014/main" id="{CB7AA07D-B916-3D3A-1ECE-AB9F783CB16F}"/>
              </a:ext>
            </a:extLst>
          </p:cNvPr>
          <p:cNvSpPr>
            <a:spLocks noGrp="1"/>
          </p:cNvSpPr>
          <p:nvPr>
            <p:ph idx="1"/>
          </p:nvPr>
        </p:nvSpPr>
        <p:spPr>
          <a:xfrm>
            <a:off x="185351" y="874776"/>
            <a:ext cx="8349812" cy="4268723"/>
          </a:xfrm>
        </p:spPr>
        <p:txBody>
          <a:bodyPr vert="horz" lIns="91440" tIns="45720" rIns="91440" bIns="45720" rtlCol="0" anchor="t">
            <a:noAutofit/>
          </a:bodyPr>
          <a:lstStyle/>
          <a:p>
            <a:pPr marL="0" indent="0">
              <a:buNone/>
            </a:pPr>
            <a:r>
              <a:rPr lang="en-GB" sz="1600" b="1">
                <a:latin typeface="Helvetica Neue"/>
              </a:rPr>
              <a:t>Getting Moodle units ready</a:t>
            </a:r>
            <a:endParaRPr lang="en-US" sz="1600"/>
          </a:p>
          <a:p>
            <a:pPr marL="514350" indent="-514350">
              <a:buAutoNum type="arabicPeriod"/>
            </a:pPr>
            <a:endParaRPr lang="en-GB" sz="1600">
              <a:latin typeface="Helvetica Neue"/>
            </a:endParaRPr>
          </a:p>
          <a:p>
            <a:pPr marL="514350" indent="-514350">
              <a:buAutoNum type="arabicPeriod"/>
            </a:pPr>
            <a:r>
              <a:rPr lang="en-GB" sz="1600">
                <a:latin typeface="Helvetica Neue"/>
              </a:rPr>
              <a:t>Enrolments should happen automatically….but </a:t>
            </a:r>
          </a:p>
          <a:p>
            <a:pPr marL="514350" indent="-514350">
              <a:buAutoNum type="arabicPeriod"/>
            </a:pPr>
            <a:r>
              <a:rPr lang="en-GB" sz="1600">
                <a:latin typeface="Helvetica Neue"/>
                <a:hlinkClick r:id="rId3"/>
              </a:rPr>
              <a:t>Add or remove </a:t>
            </a:r>
            <a:r>
              <a:rPr lang="en-GB" sz="1600">
                <a:latin typeface="Helvetica Neue"/>
              </a:rPr>
              <a:t>SAMIS cohort mappings as needed</a:t>
            </a:r>
          </a:p>
          <a:p>
            <a:pPr marL="514350" indent="-514350">
              <a:buAutoNum type="arabicPeriod"/>
            </a:pPr>
            <a:r>
              <a:rPr lang="en-GB" sz="1600">
                <a:latin typeface="Helvetica Neue"/>
              </a:rPr>
              <a:t>Tidy up course: </a:t>
            </a:r>
            <a:r>
              <a:rPr lang="en-GB" sz="1600">
                <a:latin typeface="Helvetica Neue"/>
                <a:hlinkClick r:id="rId4"/>
              </a:rPr>
              <a:t>Moodle Course and User Management</a:t>
            </a:r>
            <a:endParaRPr lang="en-GB" sz="1600">
              <a:latin typeface="Helvetica Neue"/>
            </a:endParaRPr>
          </a:p>
          <a:p>
            <a:pPr marL="514350" indent="-514350">
              <a:buAutoNum type="arabicPeriod"/>
            </a:pPr>
            <a:r>
              <a:rPr lang="en-GB" sz="1600">
                <a:latin typeface="Helvetica Neue"/>
                <a:hlinkClick r:id="rId5"/>
              </a:rPr>
              <a:t>Where do I start with Moodle?</a:t>
            </a:r>
            <a:r>
              <a:rPr lang="en-GB" sz="1600">
                <a:latin typeface="Helvetica Neue"/>
              </a:rPr>
              <a:t> and the downloadable </a:t>
            </a:r>
            <a:r>
              <a:rPr lang="en-GB" sz="1600">
                <a:latin typeface="Helvetica Neue"/>
                <a:hlinkClick r:id="rId6"/>
              </a:rPr>
              <a:t>Getting Started with Moodle </a:t>
            </a:r>
            <a:r>
              <a:rPr lang="en-GB" sz="1600">
                <a:latin typeface="Helvetica Neue"/>
              </a:rPr>
              <a:t>guide</a:t>
            </a:r>
          </a:p>
          <a:p>
            <a:pPr marL="514350" indent="-514350">
              <a:buAutoNum type="arabicPeriod"/>
            </a:pPr>
            <a:r>
              <a:rPr lang="en-GB" sz="1600">
                <a:latin typeface="Helvetica Neue"/>
                <a:hlinkClick r:id="rId7"/>
              </a:rPr>
              <a:t>10 Steps to prepare for start of semester</a:t>
            </a:r>
            <a:endParaRPr lang="en-GB" sz="1600">
              <a:latin typeface="Helvetica Neue"/>
            </a:endParaRPr>
          </a:p>
          <a:p>
            <a:pPr marL="0" indent="0">
              <a:buNone/>
            </a:pPr>
            <a:endParaRPr lang="en-GB" sz="1600" b="1">
              <a:latin typeface="Helvetica Neue"/>
            </a:endParaRPr>
          </a:p>
          <a:p>
            <a:pPr marL="0" indent="0">
              <a:buNone/>
            </a:pPr>
            <a:r>
              <a:rPr lang="en-GB" sz="1600" b="1">
                <a:latin typeface="Helvetica Neue"/>
              </a:rPr>
              <a:t>Resources</a:t>
            </a:r>
            <a:endParaRPr lang="en-GB"/>
          </a:p>
          <a:p>
            <a:pPr lvl="1">
              <a:buChar char="•"/>
            </a:pPr>
            <a:r>
              <a:rPr lang="en-GB" sz="1600">
                <a:latin typeface="Helvetica Neue"/>
                <a:hlinkClick r:id="rId8"/>
              </a:rPr>
              <a:t>Moodle Guidance</a:t>
            </a:r>
            <a:r>
              <a:rPr lang="en-GB" sz="1600">
                <a:latin typeface="Helvetica Neue"/>
              </a:rPr>
              <a:t> landing page</a:t>
            </a:r>
            <a:endParaRPr lang="en-GB"/>
          </a:p>
          <a:p>
            <a:pPr lvl="1">
              <a:buChar char="•"/>
            </a:pPr>
            <a:r>
              <a:rPr lang="en-GB" sz="1600">
                <a:latin typeface="Helvetica Neue"/>
                <a:hlinkClick r:id="rId9"/>
              </a:rPr>
              <a:t>Moodle Summative Assessment Workflows</a:t>
            </a:r>
            <a:endParaRPr lang="en-GB" sz="1600">
              <a:latin typeface="Helvetica Neue"/>
            </a:endParaRPr>
          </a:p>
          <a:p>
            <a:pPr lvl="1">
              <a:buChar char="•"/>
            </a:pPr>
            <a:r>
              <a:rPr lang="en-GB" sz="1600">
                <a:latin typeface="Helvetica Neue"/>
                <a:hlinkClick r:id="rId10"/>
              </a:rPr>
              <a:t>Moodle FAQs </a:t>
            </a:r>
            <a:endParaRPr lang="en-GB" sz="1600"/>
          </a:p>
        </p:txBody>
      </p:sp>
      <p:sp>
        <p:nvSpPr>
          <p:cNvPr id="5" name="TextBox 4">
            <a:extLst>
              <a:ext uri="{FF2B5EF4-FFF2-40B4-BE49-F238E27FC236}">
                <a16:creationId xmlns:a16="http://schemas.microsoft.com/office/drawing/2014/main" id="{63D5C9C6-86BD-A078-1E5C-14CE758B5DD2}"/>
              </a:ext>
            </a:extLst>
          </p:cNvPr>
          <p:cNvSpPr txBox="1"/>
          <p:nvPr/>
        </p:nvSpPr>
        <p:spPr>
          <a:xfrm rot="563918">
            <a:off x="6833622" y="1518953"/>
            <a:ext cx="2096375" cy="523220"/>
          </a:xfrm>
          <a:prstGeom prst="rect">
            <a:avLst/>
          </a:prstGeom>
          <a:solidFill>
            <a:srgbClr val="006170"/>
          </a:solidFill>
          <a:effectLst>
            <a:outerShdw blurRad="50800" dist="38100" dir="2700000" algn="tl" rotWithShape="0">
              <a:prstClr val="black">
                <a:alpha val="40000"/>
              </a:prstClr>
            </a:outerShdw>
          </a:effectLst>
        </p:spPr>
        <p:txBody>
          <a:bodyPr wrap="square">
            <a:spAutoFit/>
          </a:bodyPr>
          <a:lstStyle>
            <a:defPPr>
              <a:defRPr lang="en-US"/>
            </a:defPPr>
            <a:lvl1pPr>
              <a:defRPr sz="1000">
                <a:solidFill>
                  <a:schemeClr val="bg1"/>
                </a:solidFill>
              </a:defRPr>
            </a:lvl1pPr>
          </a:lstStyle>
          <a:p>
            <a:r>
              <a:rPr lang="en-GB" sz="1400">
                <a:hlinkClick r:id="rId11">
                  <a:extLst>
                    <a:ext uri="{A12FA001-AC4F-418D-AE19-62706E023703}">
                      <ahyp:hlinkClr xmlns:ahyp="http://schemas.microsoft.com/office/drawing/2018/hyperlinkcolor" val="tx"/>
                    </a:ext>
                  </a:extLst>
                </a:hlinkClick>
              </a:rPr>
              <a:t>Check out Moodle Basics</a:t>
            </a:r>
            <a:r>
              <a:rPr lang="en-GB" sz="1400"/>
              <a:t> - Weds 23 Sept @ 2:15</a:t>
            </a:r>
          </a:p>
        </p:txBody>
      </p:sp>
      <p:sp>
        <p:nvSpPr>
          <p:cNvPr id="6" name="TextBox 5">
            <a:extLst>
              <a:ext uri="{FF2B5EF4-FFF2-40B4-BE49-F238E27FC236}">
                <a16:creationId xmlns:a16="http://schemas.microsoft.com/office/drawing/2014/main" id="{37849CBD-A6AB-FF83-DBE1-36E7B1A2E3A2}"/>
              </a:ext>
            </a:extLst>
          </p:cNvPr>
          <p:cNvSpPr txBox="1"/>
          <p:nvPr/>
        </p:nvSpPr>
        <p:spPr>
          <a:xfrm rot="563918">
            <a:off x="6530640" y="3840248"/>
            <a:ext cx="2392868" cy="523220"/>
          </a:xfrm>
          <a:prstGeom prst="rect">
            <a:avLst/>
          </a:prstGeom>
          <a:solidFill>
            <a:srgbClr val="006170"/>
          </a:solidFill>
          <a:effectLst>
            <a:outerShdw blurRad="50800" dist="38100" dir="2700000" algn="tl" rotWithShape="0">
              <a:prstClr val="black">
                <a:alpha val="40000"/>
              </a:prstClr>
            </a:outerShdw>
          </a:effectLst>
        </p:spPr>
        <p:txBody>
          <a:bodyPr wrap="square" lIns="91440" tIns="45720" rIns="91440" bIns="45720" anchor="t">
            <a:spAutoFit/>
          </a:bodyPr>
          <a:lstStyle>
            <a:defPPr>
              <a:defRPr lang="en-US"/>
            </a:defPPr>
            <a:lvl1pPr>
              <a:defRPr sz="1000">
                <a:solidFill>
                  <a:schemeClr val="bg1"/>
                </a:solidFill>
              </a:defRPr>
            </a:lvl1pPr>
          </a:lstStyle>
          <a:p>
            <a:r>
              <a:rPr lang="en-GB" sz="1400">
                <a:hlinkClick r:id="rId12">
                  <a:extLst>
                    <a:ext uri="{A12FA001-AC4F-418D-AE19-62706E023703}">
                      <ahyp:hlinkClr xmlns:ahyp="http://schemas.microsoft.com/office/drawing/2018/hyperlinkcolor" val="tx"/>
                    </a:ext>
                  </a:extLst>
                </a:hlinkClick>
              </a:rPr>
              <a:t>How to Reset your Moodle Space</a:t>
            </a:r>
            <a:r>
              <a:rPr lang="en-GB" sz="1400"/>
              <a:t> - This afternoon @ 1:15</a:t>
            </a:r>
            <a:endParaRPr lang="en-GB" sz="1400">
              <a:ea typeface="Calibri"/>
              <a:cs typeface="Calibri"/>
            </a:endParaRPr>
          </a:p>
        </p:txBody>
      </p:sp>
    </p:spTree>
    <p:extLst>
      <p:ext uri="{BB962C8B-B14F-4D97-AF65-F5344CB8AC3E}">
        <p14:creationId xmlns:p14="http://schemas.microsoft.com/office/powerpoint/2010/main" val="3094384337"/>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722C5-2642-66D2-FF54-7922AB8C7FAE}"/>
              </a:ext>
            </a:extLst>
          </p:cNvPr>
          <p:cNvSpPr>
            <a:spLocks noGrp="1"/>
          </p:cNvSpPr>
          <p:nvPr>
            <p:ph type="title"/>
          </p:nvPr>
        </p:nvSpPr>
        <p:spPr/>
        <p:txBody>
          <a:bodyPr/>
          <a:lstStyle/>
          <a:p>
            <a:r>
              <a:rPr lang="en-GB"/>
              <a:t>Panopto video recordings</a:t>
            </a:r>
          </a:p>
        </p:txBody>
      </p:sp>
      <p:pic>
        <p:nvPicPr>
          <p:cNvPr id="6" name="Picture 16" descr="Panopto icon">
            <a:extLst>
              <a:ext uri="{FF2B5EF4-FFF2-40B4-BE49-F238E27FC236}">
                <a16:creationId xmlns:a16="http://schemas.microsoft.com/office/drawing/2014/main" id="{DEE0F332-D4D8-488C-81B9-D096643641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56355" y="215708"/>
            <a:ext cx="460887" cy="460887"/>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CD737D85-22B1-5DE0-7129-25D2892E1D49}"/>
              </a:ext>
            </a:extLst>
          </p:cNvPr>
          <p:cNvSpPr>
            <a:spLocks noGrp="1"/>
          </p:cNvSpPr>
          <p:nvPr>
            <p:ph idx="1"/>
          </p:nvPr>
        </p:nvSpPr>
        <p:spPr/>
        <p:txBody>
          <a:bodyPr>
            <a:normAutofit fontScale="70000" lnSpcReduction="20000"/>
          </a:bodyPr>
          <a:lstStyle/>
          <a:p>
            <a:r>
              <a:rPr lang="en-GB" b="1"/>
              <a:t>Create: </a:t>
            </a:r>
            <a:r>
              <a:rPr lang="en-GB"/>
              <a:t>capture teaching activities and resources</a:t>
            </a:r>
            <a:endParaRPr lang="en-GB" b="1"/>
          </a:p>
          <a:p>
            <a:r>
              <a:rPr lang="en-GB" b="1"/>
              <a:t>Store</a:t>
            </a:r>
            <a:r>
              <a:rPr lang="en-GB"/>
              <a:t>: home for all teaching videos</a:t>
            </a:r>
          </a:p>
          <a:p>
            <a:r>
              <a:rPr lang="en-GB" b="1"/>
              <a:t>Access</a:t>
            </a:r>
            <a:r>
              <a:rPr lang="en-GB"/>
              <a:t>: syncs Moodle users to Panopto</a:t>
            </a:r>
          </a:p>
          <a:p>
            <a:r>
              <a:rPr lang="en-GB" b="1"/>
              <a:t>Manage</a:t>
            </a:r>
            <a:r>
              <a:rPr lang="en-GB"/>
              <a:t>: supports video retention and archiving</a:t>
            </a:r>
          </a:p>
          <a:p>
            <a:endParaRPr lang="en-GB"/>
          </a:p>
        </p:txBody>
      </p:sp>
      <p:sp>
        <p:nvSpPr>
          <p:cNvPr id="9" name="TextBox 8">
            <a:extLst>
              <a:ext uri="{FF2B5EF4-FFF2-40B4-BE49-F238E27FC236}">
                <a16:creationId xmlns:a16="http://schemas.microsoft.com/office/drawing/2014/main" id="{125A3E1A-2851-8BE6-17BD-F5AEF978E39D}"/>
              </a:ext>
            </a:extLst>
          </p:cNvPr>
          <p:cNvSpPr txBox="1"/>
          <p:nvPr/>
        </p:nvSpPr>
        <p:spPr>
          <a:xfrm>
            <a:off x="453030" y="4070573"/>
            <a:ext cx="1640175" cy="707886"/>
          </a:xfrm>
          <a:prstGeom prst="rect">
            <a:avLst/>
          </a:prstGeom>
          <a:solidFill>
            <a:srgbClr val="006170"/>
          </a:solidFill>
          <a:effectLst>
            <a:outerShdw blurRad="50800" dist="38100" dir="2700000" algn="tl" rotWithShape="0">
              <a:prstClr val="black">
                <a:alpha val="40000"/>
              </a:prstClr>
            </a:outerShdw>
          </a:effectLst>
        </p:spPr>
        <p:txBody>
          <a:bodyPr wrap="square">
            <a:spAutoFit/>
          </a:bodyPr>
          <a:lstStyle>
            <a:defPPr>
              <a:defRPr lang="en-US"/>
            </a:defPPr>
            <a:lvl1pPr>
              <a:defRPr sz="1000">
                <a:solidFill>
                  <a:schemeClr val="bg1"/>
                </a:solidFill>
              </a:defRPr>
            </a:lvl1pPr>
          </a:lstStyle>
          <a:p>
            <a:pPr algn="ctr"/>
            <a:r>
              <a:rPr lang="en-GB">
                <a:hlinkClick r:id="rId4">
                  <a:extLst>
                    <a:ext uri="{A12FA001-AC4F-418D-AE19-62706E023703}">
                      <ahyp:hlinkClr xmlns:ahyp="http://schemas.microsoft.com/office/drawing/2018/hyperlinkcolor" val="tx"/>
                    </a:ext>
                  </a:extLst>
                </a:hlinkClick>
              </a:rPr>
              <a:t>How to share recordings with students using Panopto and Moodle</a:t>
            </a:r>
            <a:r>
              <a:rPr lang="en-GB"/>
              <a:t> Tues – 22 Sep @11:15</a:t>
            </a:r>
          </a:p>
        </p:txBody>
      </p:sp>
      <p:pic>
        <p:nvPicPr>
          <p:cNvPr id="15" name="Picture 14" descr="Moodle screenshot showing Panopto block on the right hand side highlighted ">
            <a:extLst>
              <a:ext uri="{FF2B5EF4-FFF2-40B4-BE49-F238E27FC236}">
                <a16:creationId xmlns:a16="http://schemas.microsoft.com/office/drawing/2014/main" id="{B5D2E039-44FA-2EB7-0573-D0BD651526DD}"/>
              </a:ext>
            </a:extLst>
          </p:cNvPr>
          <p:cNvPicPr>
            <a:picLocks noChangeAspect="1"/>
          </p:cNvPicPr>
          <p:nvPr/>
        </p:nvPicPr>
        <p:blipFill>
          <a:blip r:embed="rId5"/>
          <a:stretch>
            <a:fillRect/>
          </a:stretch>
        </p:blipFill>
        <p:spPr>
          <a:xfrm>
            <a:off x="4522422" y="1170799"/>
            <a:ext cx="4264187" cy="1815629"/>
          </a:xfrm>
          <a:prstGeom prst="rect">
            <a:avLst/>
          </a:prstGeom>
          <a:ln w="38100" cap="sq">
            <a:noFill/>
            <a:prstDash val="solid"/>
            <a:miter lim="800000"/>
          </a:ln>
          <a:effectLst>
            <a:outerShdw blurRad="50800" dist="38100" dir="2700000" algn="tl" rotWithShape="0">
              <a:srgbClr val="000000">
                <a:alpha val="43000"/>
              </a:srgbClr>
            </a:outerShdw>
          </a:effectLst>
        </p:spPr>
      </p:pic>
      <p:pic>
        <p:nvPicPr>
          <p:cNvPr id="13" name="Picture 12" descr="Panopto screenshot showing thumbnail Intro Lecture in the file browser for the unit">
            <a:extLst>
              <a:ext uri="{FF2B5EF4-FFF2-40B4-BE49-F238E27FC236}">
                <a16:creationId xmlns:a16="http://schemas.microsoft.com/office/drawing/2014/main" id="{0D47B0D7-26E0-F9D2-BDD7-C26740754AE8}"/>
              </a:ext>
            </a:extLst>
          </p:cNvPr>
          <p:cNvPicPr>
            <a:picLocks noChangeAspect="1"/>
          </p:cNvPicPr>
          <p:nvPr/>
        </p:nvPicPr>
        <p:blipFill>
          <a:blip r:embed="rId6"/>
          <a:stretch>
            <a:fillRect/>
          </a:stretch>
        </p:blipFill>
        <p:spPr>
          <a:xfrm>
            <a:off x="4522422" y="3282450"/>
            <a:ext cx="4286424" cy="1645342"/>
          </a:xfrm>
          <a:prstGeom prst="rect">
            <a:avLst/>
          </a:prstGeom>
          <a:ln w="38100" cap="sq">
            <a:no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846495582"/>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68EDE-DBBA-B983-54D8-C875F9D33562}"/>
              </a:ext>
            </a:extLst>
          </p:cNvPr>
          <p:cNvSpPr>
            <a:spLocks noGrp="1"/>
          </p:cNvSpPr>
          <p:nvPr>
            <p:ph type="title"/>
          </p:nvPr>
        </p:nvSpPr>
        <p:spPr/>
        <p:txBody>
          <a:bodyPr/>
          <a:lstStyle/>
          <a:p>
            <a:r>
              <a:rPr lang="en-GB"/>
              <a:t>Working with videos</a:t>
            </a:r>
          </a:p>
        </p:txBody>
      </p:sp>
      <p:grpSp>
        <p:nvGrpSpPr>
          <p:cNvPr id="20" name="Group 19">
            <a:extLst>
              <a:ext uri="{FF2B5EF4-FFF2-40B4-BE49-F238E27FC236}">
                <a16:creationId xmlns:a16="http://schemas.microsoft.com/office/drawing/2014/main" id="{78354DAF-1E5E-2243-78A0-66D48A99D92F}"/>
              </a:ext>
              <a:ext uri="{C183D7F6-B498-43B3-948B-1728B52AA6E4}">
                <adec:decorative xmlns:adec="http://schemas.microsoft.com/office/drawing/2017/decorative" val="1"/>
              </a:ext>
            </a:extLst>
          </p:cNvPr>
          <p:cNvGrpSpPr/>
          <p:nvPr/>
        </p:nvGrpSpPr>
        <p:grpSpPr>
          <a:xfrm>
            <a:off x="573975" y="1200150"/>
            <a:ext cx="619048" cy="619048"/>
            <a:chOff x="573975" y="1200150"/>
            <a:chExt cx="619048" cy="619048"/>
          </a:xfrm>
        </p:grpSpPr>
        <p:sp>
          <p:nvSpPr>
            <p:cNvPr id="8" name="Oval 7">
              <a:extLst>
                <a:ext uri="{FF2B5EF4-FFF2-40B4-BE49-F238E27FC236}">
                  <a16:creationId xmlns:a16="http://schemas.microsoft.com/office/drawing/2014/main" id="{A1EBBDA2-7935-641C-1D7E-71BFEB1385C8}"/>
                </a:ext>
              </a:extLst>
            </p:cNvPr>
            <p:cNvSpPr/>
            <p:nvPr/>
          </p:nvSpPr>
          <p:spPr>
            <a:xfrm>
              <a:off x="573975" y="1200150"/>
              <a:ext cx="619048" cy="619048"/>
            </a:xfrm>
            <a:prstGeom prst="ellipse">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9" name="Chord 8">
              <a:extLst>
                <a:ext uri="{FF2B5EF4-FFF2-40B4-BE49-F238E27FC236}">
                  <a16:creationId xmlns:a16="http://schemas.microsoft.com/office/drawing/2014/main" id="{4609A855-1EC2-CEB6-5C70-63813F760CF2}"/>
                </a:ext>
              </a:extLst>
            </p:cNvPr>
            <p:cNvSpPr/>
            <p:nvPr/>
          </p:nvSpPr>
          <p:spPr>
            <a:xfrm>
              <a:off x="635880" y="1262054"/>
              <a:ext cx="495239" cy="495239"/>
            </a:xfrm>
            <a:prstGeom prst="chord">
              <a:avLst>
                <a:gd name="adj1" fmla="val 1168272"/>
                <a:gd name="adj2" fmla="val 9631728"/>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grpSp>
      <p:sp>
        <p:nvSpPr>
          <p:cNvPr id="10" name="Free-form: Shape 9">
            <a:extLst>
              <a:ext uri="{FF2B5EF4-FFF2-40B4-BE49-F238E27FC236}">
                <a16:creationId xmlns:a16="http://schemas.microsoft.com/office/drawing/2014/main" id="{7E38BCF5-2A7B-1728-211E-FBF554902F5C}"/>
              </a:ext>
            </a:extLst>
          </p:cNvPr>
          <p:cNvSpPr/>
          <p:nvPr/>
        </p:nvSpPr>
        <p:spPr>
          <a:xfrm>
            <a:off x="1321993" y="1819198"/>
            <a:ext cx="1831352" cy="2605164"/>
          </a:xfrm>
          <a:custGeom>
            <a:avLst/>
            <a:gdLst>
              <a:gd name="csX0" fmla="*/ 0 w 1831352"/>
              <a:gd name="csY0" fmla="*/ 0 h 2605164"/>
              <a:gd name="csX1" fmla="*/ 1831352 w 1831352"/>
              <a:gd name="csY1" fmla="*/ 0 h 2605164"/>
              <a:gd name="csX2" fmla="*/ 1831352 w 1831352"/>
              <a:gd name="csY2" fmla="*/ 2605164 h 2605164"/>
              <a:gd name="csX3" fmla="*/ 0 w 1831352"/>
              <a:gd name="csY3" fmla="*/ 2605164 h 2605164"/>
              <a:gd name="csX4" fmla="*/ 0 w 1831352"/>
              <a:gd name="csY4" fmla="*/ 0 h 2605164"/>
            </a:gdLst>
            <a:ahLst/>
            <a:cxnLst>
              <a:cxn ang="0">
                <a:pos x="csX0" y="csY0"/>
              </a:cxn>
              <a:cxn ang="0">
                <a:pos x="csX1" y="csY1"/>
              </a:cxn>
              <a:cxn ang="0">
                <a:pos x="csX2" y="csY2"/>
              </a:cxn>
              <a:cxn ang="0">
                <a:pos x="csX3" y="csY3"/>
              </a:cxn>
              <a:cxn ang="0">
                <a:pos x="csX4" y="csY4"/>
              </a:cxn>
            </a:cxnLst>
            <a:rect l="l" t="t" r="r" b="b"/>
            <a:pathLst>
              <a:path w="1831352" h="2605164">
                <a:moveTo>
                  <a:pt x="0" y="0"/>
                </a:moveTo>
                <a:lnTo>
                  <a:pt x="1831352" y="0"/>
                </a:lnTo>
                <a:lnTo>
                  <a:pt x="1831352" y="2605164"/>
                </a:lnTo>
                <a:lnTo>
                  <a:pt x="0" y="260516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20" tIns="45720" rIns="45720" bIns="45720" numCol="1" spcCol="1270" anchor="t" anchorCtr="0">
            <a:noAutofit/>
          </a:bodyPr>
          <a:lstStyle/>
          <a:p>
            <a:pPr marL="0" lvl="0" indent="0" algn="l" defTabSz="800100">
              <a:lnSpc>
                <a:spcPct val="90000"/>
              </a:lnSpc>
              <a:spcBef>
                <a:spcPct val="0"/>
              </a:spcBef>
              <a:spcAft>
                <a:spcPct val="35000"/>
              </a:spcAft>
              <a:buNone/>
            </a:pPr>
            <a:r>
              <a:rPr lang="en-GB" sz="1800" kern="1200">
                <a:hlinkClick r:id="rId3"/>
              </a:rPr>
              <a:t>Schedule lecture recordings</a:t>
            </a:r>
            <a:endParaRPr lang="en-GB" sz="1800" kern="1200"/>
          </a:p>
          <a:p>
            <a:pPr marL="0" lvl="0" indent="0" algn="l" defTabSz="800100">
              <a:lnSpc>
                <a:spcPct val="90000"/>
              </a:lnSpc>
              <a:spcBef>
                <a:spcPct val="0"/>
              </a:spcBef>
              <a:spcAft>
                <a:spcPct val="35000"/>
              </a:spcAft>
              <a:buNone/>
            </a:pPr>
            <a:r>
              <a:rPr lang="en-GB" sz="1800" kern="1200"/>
              <a:t>Zoom meeting recordings</a:t>
            </a:r>
          </a:p>
          <a:p>
            <a:pPr marL="0" lvl="0" indent="0" algn="l" defTabSz="800100">
              <a:lnSpc>
                <a:spcPct val="90000"/>
              </a:lnSpc>
              <a:spcBef>
                <a:spcPct val="0"/>
              </a:spcBef>
              <a:spcAft>
                <a:spcPct val="35000"/>
              </a:spcAft>
              <a:buNone/>
            </a:pPr>
            <a:r>
              <a:rPr lang="en-GB" sz="1800" kern="1200">
                <a:hlinkClick r:id="rId4"/>
              </a:rPr>
              <a:t>Record from your browser</a:t>
            </a:r>
            <a:endParaRPr lang="en-GB" sz="1800" kern="1200"/>
          </a:p>
          <a:p>
            <a:pPr marL="0" lvl="0" indent="0" algn="l" defTabSz="800100">
              <a:lnSpc>
                <a:spcPct val="90000"/>
              </a:lnSpc>
              <a:spcBef>
                <a:spcPct val="0"/>
              </a:spcBef>
              <a:spcAft>
                <a:spcPct val="35000"/>
              </a:spcAft>
              <a:buNone/>
            </a:pPr>
            <a:r>
              <a:rPr lang="en-GB" sz="1800" kern="1200"/>
              <a:t>Video upload</a:t>
            </a:r>
          </a:p>
          <a:p>
            <a:pPr marL="0" lvl="0" indent="0" algn="l" defTabSz="800100">
              <a:lnSpc>
                <a:spcPct val="90000"/>
              </a:lnSpc>
              <a:spcBef>
                <a:spcPct val="0"/>
              </a:spcBef>
              <a:spcAft>
                <a:spcPct val="35000"/>
              </a:spcAft>
              <a:buNone/>
            </a:pPr>
            <a:endParaRPr lang="en-GB" sz="1800" kern="1200"/>
          </a:p>
        </p:txBody>
      </p:sp>
      <p:sp>
        <p:nvSpPr>
          <p:cNvPr id="11" name="Free-form: Shape 10">
            <a:extLst>
              <a:ext uri="{FF2B5EF4-FFF2-40B4-BE49-F238E27FC236}">
                <a16:creationId xmlns:a16="http://schemas.microsoft.com/office/drawing/2014/main" id="{17551E45-2966-F3AA-377E-8F8E86FE2617}"/>
              </a:ext>
            </a:extLst>
          </p:cNvPr>
          <p:cNvSpPr/>
          <p:nvPr/>
        </p:nvSpPr>
        <p:spPr>
          <a:xfrm>
            <a:off x="1321993" y="1200150"/>
            <a:ext cx="1831352" cy="619048"/>
          </a:xfrm>
          <a:custGeom>
            <a:avLst/>
            <a:gdLst>
              <a:gd name="csX0" fmla="*/ 0 w 1831352"/>
              <a:gd name="csY0" fmla="*/ 0 h 619048"/>
              <a:gd name="csX1" fmla="*/ 1831352 w 1831352"/>
              <a:gd name="csY1" fmla="*/ 0 h 619048"/>
              <a:gd name="csX2" fmla="*/ 1831352 w 1831352"/>
              <a:gd name="csY2" fmla="*/ 619048 h 619048"/>
              <a:gd name="csX3" fmla="*/ 0 w 1831352"/>
              <a:gd name="csY3" fmla="*/ 619048 h 619048"/>
              <a:gd name="csX4" fmla="*/ 0 w 1831352"/>
              <a:gd name="csY4" fmla="*/ 0 h 619048"/>
            </a:gdLst>
            <a:ahLst/>
            <a:cxnLst>
              <a:cxn ang="0">
                <a:pos x="csX0" y="csY0"/>
              </a:cxn>
              <a:cxn ang="0">
                <a:pos x="csX1" y="csY1"/>
              </a:cxn>
              <a:cxn ang="0">
                <a:pos x="csX2" y="csY2"/>
              </a:cxn>
              <a:cxn ang="0">
                <a:pos x="csX3" y="csY3"/>
              </a:cxn>
              <a:cxn ang="0">
                <a:pos x="csX4" y="csY4"/>
              </a:cxn>
            </a:cxnLst>
            <a:rect l="l" t="t" r="r" b="b"/>
            <a:pathLst>
              <a:path w="1831352" h="619048">
                <a:moveTo>
                  <a:pt x="0" y="0"/>
                </a:moveTo>
                <a:lnTo>
                  <a:pt x="1831352" y="0"/>
                </a:lnTo>
                <a:lnTo>
                  <a:pt x="1831352" y="619048"/>
                </a:lnTo>
                <a:lnTo>
                  <a:pt x="0" y="61904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6200" tIns="76200" rIns="76200" bIns="76200" numCol="1" spcCol="1270" anchor="b" anchorCtr="0">
            <a:noAutofit/>
          </a:bodyPr>
          <a:lstStyle/>
          <a:p>
            <a:pPr marL="0" lvl="0" indent="0" algn="l" defTabSz="1333500">
              <a:lnSpc>
                <a:spcPct val="90000"/>
              </a:lnSpc>
              <a:spcBef>
                <a:spcPct val="0"/>
              </a:spcBef>
              <a:spcAft>
                <a:spcPct val="35000"/>
              </a:spcAft>
              <a:buNone/>
            </a:pPr>
            <a:r>
              <a:rPr lang="en-GB" sz="3000" kern="1200"/>
              <a:t>Create</a:t>
            </a:r>
          </a:p>
        </p:txBody>
      </p:sp>
      <p:grpSp>
        <p:nvGrpSpPr>
          <p:cNvPr id="21" name="Group 20">
            <a:extLst>
              <a:ext uri="{FF2B5EF4-FFF2-40B4-BE49-F238E27FC236}">
                <a16:creationId xmlns:a16="http://schemas.microsoft.com/office/drawing/2014/main" id="{16ACEB22-BA9D-C0CB-287B-315568DFF504}"/>
              </a:ext>
              <a:ext uri="{C183D7F6-B498-43B3-948B-1728B52AA6E4}">
                <adec:decorative xmlns:adec="http://schemas.microsoft.com/office/drawing/2017/decorative" val="1"/>
              </a:ext>
            </a:extLst>
          </p:cNvPr>
          <p:cNvGrpSpPr/>
          <p:nvPr/>
        </p:nvGrpSpPr>
        <p:grpSpPr>
          <a:xfrm>
            <a:off x="3282314" y="1200150"/>
            <a:ext cx="619048" cy="619048"/>
            <a:chOff x="3282314" y="1200150"/>
            <a:chExt cx="619048" cy="619048"/>
          </a:xfrm>
        </p:grpSpPr>
        <p:sp>
          <p:nvSpPr>
            <p:cNvPr id="12" name="Oval 11">
              <a:extLst>
                <a:ext uri="{FF2B5EF4-FFF2-40B4-BE49-F238E27FC236}">
                  <a16:creationId xmlns:a16="http://schemas.microsoft.com/office/drawing/2014/main" id="{0A534DBC-02F8-B7D2-08AA-98BE57C16F24}"/>
                </a:ext>
              </a:extLst>
            </p:cNvPr>
            <p:cNvSpPr/>
            <p:nvPr/>
          </p:nvSpPr>
          <p:spPr>
            <a:xfrm>
              <a:off x="3282314" y="1200150"/>
              <a:ext cx="619048" cy="619048"/>
            </a:xfrm>
            <a:prstGeom prst="ellipse">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13" name="Chord 12">
              <a:extLst>
                <a:ext uri="{FF2B5EF4-FFF2-40B4-BE49-F238E27FC236}">
                  <a16:creationId xmlns:a16="http://schemas.microsoft.com/office/drawing/2014/main" id="{922447C4-9FDF-BB64-28E2-867DF34EA680}"/>
                </a:ext>
              </a:extLst>
            </p:cNvPr>
            <p:cNvSpPr/>
            <p:nvPr/>
          </p:nvSpPr>
          <p:spPr>
            <a:xfrm>
              <a:off x="3344219" y="1262054"/>
              <a:ext cx="495239" cy="495239"/>
            </a:xfrm>
            <a:prstGeom prst="chord">
              <a:avLst>
                <a:gd name="adj1" fmla="val 20431728"/>
                <a:gd name="adj2" fmla="val 11968272"/>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grpSp>
      <p:sp>
        <p:nvSpPr>
          <p:cNvPr id="14" name="Free-form: Shape 13">
            <a:extLst>
              <a:ext uri="{FF2B5EF4-FFF2-40B4-BE49-F238E27FC236}">
                <a16:creationId xmlns:a16="http://schemas.microsoft.com/office/drawing/2014/main" id="{F3B0D5E7-77B4-6F1D-E5BC-0948D55C2C98}"/>
              </a:ext>
            </a:extLst>
          </p:cNvPr>
          <p:cNvSpPr/>
          <p:nvPr/>
        </p:nvSpPr>
        <p:spPr>
          <a:xfrm>
            <a:off x="4030332" y="1819198"/>
            <a:ext cx="1831352" cy="2605164"/>
          </a:xfrm>
          <a:custGeom>
            <a:avLst/>
            <a:gdLst>
              <a:gd name="csX0" fmla="*/ 0 w 1831352"/>
              <a:gd name="csY0" fmla="*/ 0 h 2605164"/>
              <a:gd name="csX1" fmla="*/ 1831352 w 1831352"/>
              <a:gd name="csY1" fmla="*/ 0 h 2605164"/>
              <a:gd name="csX2" fmla="*/ 1831352 w 1831352"/>
              <a:gd name="csY2" fmla="*/ 2605164 h 2605164"/>
              <a:gd name="csX3" fmla="*/ 0 w 1831352"/>
              <a:gd name="csY3" fmla="*/ 2605164 h 2605164"/>
              <a:gd name="csX4" fmla="*/ 0 w 1831352"/>
              <a:gd name="csY4" fmla="*/ 0 h 2605164"/>
            </a:gdLst>
            <a:ahLst/>
            <a:cxnLst>
              <a:cxn ang="0">
                <a:pos x="csX0" y="csY0"/>
              </a:cxn>
              <a:cxn ang="0">
                <a:pos x="csX1" y="csY1"/>
              </a:cxn>
              <a:cxn ang="0">
                <a:pos x="csX2" y="csY2"/>
              </a:cxn>
              <a:cxn ang="0">
                <a:pos x="csX3" y="csY3"/>
              </a:cxn>
              <a:cxn ang="0">
                <a:pos x="csX4" y="csY4"/>
              </a:cxn>
            </a:cxnLst>
            <a:rect l="l" t="t" r="r" b="b"/>
            <a:pathLst>
              <a:path w="1831352" h="2605164">
                <a:moveTo>
                  <a:pt x="0" y="0"/>
                </a:moveTo>
                <a:lnTo>
                  <a:pt x="1831352" y="0"/>
                </a:lnTo>
                <a:lnTo>
                  <a:pt x="1831352" y="2605164"/>
                </a:lnTo>
                <a:lnTo>
                  <a:pt x="0" y="260516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20" tIns="45720" rIns="45720" bIns="45720" numCol="1" spcCol="1270" anchor="t" anchorCtr="0">
            <a:noAutofit/>
          </a:bodyPr>
          <a:lstStyle/>
          <a:p>
            <a:pPr marL="0" lvl="0" indent="0" algn="l" defTabSz="800100">
              <a:lnSpc>
                <a:spcPct val="90000"/>
              </a:lnSpc>
              <a:spcBef>
                <a:spcPct val="0"/>
              </a:spcBef>
              <a:spcAft>
                <a:spcPct val="35000"/>
              </a:spcAft>
              <a:buNone/>
            </a:pPr>
            <a:r>
              <a:rPr lang="en-GB" sz="1800" kern="1200"/>
              <a:t>Cuts</a:t>
            </a:r>
          </a:p>
          <a:p>
            <a:pPr marL="0" lvl="0" indent="0" algn="l" defTabSz="800100">
              <a:lnSpc>
                <a:spcPct val="90000"/>
              </a:lnSpc>
              <a:spcBef>
                <a:spcPct val="0"/>
              </a:spcBef>
              <a:spcAft>
                <a:spcPct val="35000"/>
              </a:spcAft>
              <a:buNone/>
            </a:pPr>
            <a:r>
              <a:rPr lang="en-GB" sz="1800" kern="1200"/>
              <a:t>Contents</a:t>
            </a:r>
          </a:p>
          <a:p>
            <a:pPr marL="0" lvl="0" indent="0" algn="l" defTabSz="800100">
              <a:lnSpc>
                <a:spcPct val="90000"/>
              </a:lnSpc>
              <a:spcBef>
                <a:spcPct val="0"/>
              </a:spcBef>
              <a:spcAft>
                <a:spcPct val="35000"/>
              </a:spcAft>
              <a:buNone/>
            </a:pPr>
            <a:r>
              <a:rPr lang="en-GB" sz="1800" kern="1200"/>
              <a:t>Captions</a:t>
            </a:r>
          </a:p>
        </p:txBody>
      </p:sp>
      <p:sp>
        <p:nvSpPr>
          <p:cNvPr id="15" name="Free-form: Shape 14">
            <a:extLst>
              <a:ext uri="{FF2B5EF4-FFF2-40B4-BE49-F238E27FC236}">
                <a16:creationId xmlns:a16="http://schemas.microsoft.com/office/drawing/2014/main" id="{90184562-B98B-85AC-9BE8-8F0B84C44B57}"/>
              </a:ext>
            </a:extLst>
          </p:cNvPr>
          <p:cNvSpPr/>
          <p:nvPr/>
        </p:nvSpPr>
        <p:spPr>
          <a:xfrm>
            <a:off x="4030332" y="1200150"/>
            <a:ext cx="1831352" cy="619048"/>
          </a:xfrm>
          <a:custGeom>
            <a:avLst/>
            <a:gdLst>
              <a:gd name="csX0" fmla="*/ 0 w 1831352"/>
              <a:gd name="csY0" fmla="*/ 0 h 619048"/>
              <a:gd name="csX1" fmla="*/ 1831352 w 1831352"/>
              <a:gd name="csY1" fmla="*/ 0 h 619048"/>
              <a:gd name="csX2" fmla="*/ 1831352 w 1831352"/>
              <a:gd name="csY2" fmla="*/ 619048 h 619048"/>
              <a:gd name="csX3" fmla="*/ 0 w 1831352"/>
              <a:gd name="csY3" fmla="*/ 619048 h 619048"/>
              <a:gd name="csX4" fmla="*/ 0 w 1831352"/>
              <a:gd name="csY4" fmla="*/ 0 h 619048"/>
            </a:gdLst>
            <a:ahLst/>
            <a:cxnLst>
              <a:cxn ang="0">
                <a:pos x="csX0" y="csY0"/>
              </a:cxn>
              <a:cxn ang="0">
                <a:pos x="csX1" y="csY1"/>
              </a:cxn>
              <a:cxn ang="0">
                <a:pos x="csX2" y="csY2"/>
              </a:cxn>
              <a:cxn ang="0">
                <a:pos x="csX3" y="csY3"/>
              </a:cxn>
              <a:cxn ang="0">
                <a:pos x="csX4" y="csY4"/>
              </a:cxn>
            </a:cxnLst>
            <a:rect l="l" t="t" r="r" b="b"/>
            <a:pathLst>
              <a:path w="1831352" h="619048">
                <a:moveTo>
                  <a:pt x="0" y="0"/>
                </a:moveTo>
                <a:lnTo>
                  <a:pt x="1831352" y="0"/>
                </a:lnTo>
                <a:lnTo>
                  <a:pt x="1831352" y="619048"/>
                </a:lnTo>
                <a:lnTo>
                  <a:pt x="0" y="61904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6200" tIns="76200" rIns="76200" bIns="76200" numCol="1" spcCol="1270" anchor="b" anchorCtr="0">
            <a:noAutofit/>
          </a:bodyPr>
          <a:lstStyle/>
          <a:p>
            <a:pPr marL="0" lvl="0" indent="0" algn="l" defTabSz="1333500">
              <a:lnSpc>
                <a:spcPct val="90000"/>
              </a:lnSpc>
              <a:spcBef>
                <a:spcPct val="0"/>
              </a:spcBef>
              <a:spcAft>
                <a:spcPct val="35000"/>
              </a:spcAft>
              <a:buNone/>
            </a:pPr>
            <a:r>
              <a:rPr lang="en-GB" sz="3000" kern="1200">
                <a:hlinkClick r:id="rId5"/>
              </a:rPr>
              <a:t>Basic edits</a:t>
            </a:r>
            <a:endParaRPr lang="en-GB" sz="3000" kern="1200"/>
          </a:p>
        </p:txBody>
      </p:sp>
      <p:grpSp>
        <p:nvGrpSpPr>
          <p:cNvPr id="22" name="Group 21">
            <a:extLst>
              <a:ext uri="{FF2B5EF4-FFF2-40B4-BE49-F238E27FC236}">
                <a16:creationId xmlns:a16="http://schemas.microsoft.com/office/drawing/2014/main" id="{30FE8298-7B37-89D1-26DC-DB1248FAC7D4}"/>
              </a:ext>
              <a:ext uri="{C183D7F6-B498-43B3-948B-1728B52AA6E4}">
                <adec:decorative xmlns:adec="http://schemas.microsoft.com/office/drawing/2017/decorative" val="1"/>
              </a:ext>
            </a:extLst>
          </p:cNvPr>
          <p:cNvGrpSpPr/>
          <p:nvPr/>
        </p:nvGrpSpPr>
        <p:grpSpPr>
          <a:xfrm>
            <a:off x="5990653" y="1200150"/>
            <a:ext cx="619048" cy="619048"/>
            <a:chOff x="5990653" y="1200150"/>
            <a:chExt cx="619048" cy="619048"/>
          </a:xfrm>
        </p:grpSpPr>
        <p:sp>
          <p:nvSpPr>
            <p:cNvPr id="16" name="Oval 15">
              <a:extLst>
                <a:ext uri="{FF2B5EF4-FFF2-40B4-BE49-F238E27FC236}">
                  <a16:creationId xmlns:a16="http://schemas.microsoft.com/office/drawing/2014/main" id="{CEF29972-A77D-74F6-CE06-76BE08EF367D}"/>
                </a:ext>
              </a:extLst>
            </p:cNvPr>
            <p:cNvSpPr/>
            <p:nvPr/>
          </p:nvSpPr>
          <p:spPr>
            <a:xfrm>
              <a:off x="5990653" y="1200150"/>
              <a:ext cx="619048" cy="619048"/>
            </a:xfrm>
            <a:prstGeom prst="ellipse">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17" name="Chord 16">
              <a:extLst>
                <a:ext uri="{FF2B5EF4-FFF2-40B4-BE49-F238E27FC236}">
                  <a16:creationId xmlns:a16="http://schemas.microsoft.com/office/drawing/2014/main" id="{8095CF9B-B086-51B5-4FDA-24426C2B30C2}"/>
                </a:ext>
              </a:extLst>
            </p:cNvPr>
            <p:cNvSpPr/>
            <p:nvPr/>
          </p:nvSpPr>
          <p:spPr>
            <a:xfrm>
              <a:off x="6052558" y="1262054"/>
              <a:ext cx="495239" cy="495239"/>
            </a:xfrm>
            <a:prstGeom prst="chord">
              <a:avLst>
                <a:gd name="adj1" fmla="val 16200000"/>
                <a:gd name="adj2" fmla="val 16200000"/>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grpSp>
      <p:sp>
        <p:nvSpPr>
          <p:cNvPr id="18" name="Free-form: Shape 17">
            <a:extLst>
              <a:ext uri="{FF2B5EF4-FFF2-40B4-BE49-F238E27FC236}">
                <a16:creationId xmlns:a16="http://schemas.microsoft.com/office/drawing/2014/main" id="{2AB963DC-CFCE-9724-71CB-D130C6CE2D20}"/>
              </a:ext>
            </a:extLst>
          </p:cNvPr>
          <p:cNvSpPr/>
          <p:nvPr/>
        </p:nvSpPr>
        <p:spPr>
          <a:xfrm>
            <a:off x="6738671" y="1819198"/>
            <a:ext cx="1831352" cy="2605164"/>
          </a:xfrm>
          <a:custGeom>
            <a:avLst/>
            <a:gdLst>
              <a:gd name="csX0" fmla="*/ 0 w 1831352"/>
              <a:gd name="csY0" fmla="*/ 0 h 2605164"/>
              <a:gd name="csX1" fmla="*/ 1831352 w 1831352"/>
              <a:gd name="csY1" fmla="*/ 0 h 2605164"/>
              <a:gd name="csX2" fmla="*/ 1831352 w 1831352"/>
              <a:gd name="csY2" fmla="*/ 2605164 h 2605164"/>
              <a:gd name="csX3" fmla="*/ 0 w 1831352"/>
              <a:gd name="csY3" fmla="*/ 2605164 h 2605164"/>
              <a:gd name="csX4" fmla="*/ 0 w 1831352"/>
              <a:gd name="csY4" fmla="*/ 0 h 2605164"/>
            </a:gdLst>
            <a:ahLst/>
            <a:cxnLst>
              <a:cxn ang="0">
                <a:pos x="csX0" y="csY0"/>
              </a:cxn>
              <a:cxn ang="0">
                <a:pos x="csX1" y="csY1"/>
              </a:cxn>
              <a:cxn ang="0">
                <a:pos x="csX2" y="csY2"/>
              </a:cxn>
              <a:cxn ang="0">
                <a:pos x="csX3" y="csY3"/>
              </a:cxn>
              <a:cxn ang="0">
                <a:pos x="csX4" y="csY4"/>
              </a:cxn>
            </a:cxnLst>
            <a:rect l="l" t="t" r="r" b="b"/>
            <a:pathLst>
              <a:path w="1831352" h="2605164">
                <a:moveTo>
                  <a:pt x="0" y="0"/>
                </a:moveTo>
                <a:lnTo>
                  <a:pt x="1831352" y="0"/>
                </a:lnTo>
                <a:lnTo>
                  <a:pt x="1831352" y="2605164"/>
                </a:lnTo>
                <a:lnTo>
                  <a:pt x="0" y="260516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20" tIns="45720" rIns="45720" bIns="45720" numCol="1" spcCol="1270" anchor="t" anchorCtr="0">
            <a:noAutofit/>
          </a:bodyPr>
          <a:lstStyle/>
          <a:p>
            <a:pPr marL="0" lvl="0" indent="0" algn="l" defTabSz="800100">
              <a:lnSpc>
                <a:spcPct val="90000"/>
              </a:lnSpc>
              <a:spcBef>
                <a:spcPct val="0"/>
              </a:spcBef>
              <a:spcAft>
                <a:spcPct val="35000"/>
              </a:spcAft>
              <a:buNone/>
            </a:pPr>
            <a:r>
              <a:rPr lang="en-GB" sz="1800" kern="1200"/>
              <a:t>Panopto block</a:t>
            </a:r>
          </a:p>
          <a:p>
            <a:pPr marL="0" lvl="0" indent="0" algn="l" defTabSz="800100">
              <a:lnSpc>
                <a:spcPct val="90000"/>
              </a:lnSpc>
              <a:spcBef>
                <a:spcPct val="0"/>
              </a:spcBef>
              <a:spcAft>
                <a:spcPct val="35000"/>
              </a:spcAft>
              <a:buNone/>
            </a:pPr>
            <a:r>
              <a:rPr lang="en-GB" sz="1800" kern="1200">
                <a:hlinkClick r:id="rId6"/>
              </a:rPr>
              <a:t>Link/embed videos in Moodle</a:t>
            </a:r>
            <a:endParaRPr lang="en-GB" sz="1800" kern="1200"/>
          </a:p>
          <a:p>
            <a:pPr marL="0" lvl="0" indent="0" algn="l" defTabSz="800100">
              <a:lnSpc>
                <a:spcPct val="90000"/>
              </a:lnSpc>
              <a:spcBef>
                <a:spcPct val="0"/>
              </a:spcBef>
              <a:spcAft>
                <a:spcPct val="35000"/>
              </a:spcAft>
              <a:buNone/>
            </a:pPr>
            <a:r>
              <a:rPr lang="en-GB" sz="1800" kern="1200"/>
              <a:t>Sharing and permissions</a:t>
            </a:r>
          </a:p>
          <a:p>
            <a:pPr marL="0" lvl="0" indent="0" algn="l" defTabSz="800100">
              <a:lnSpc>
                <a:spcPct val="90000"/>
              </a:lnSpc>
              <a:spcBef>
                <a:spcPct val="0"/>
              </a:spcBef>
              <a:spcAft>
                <a:spcPct val="35000"/>
              </a:spcAft>
              <a:buNone/>
            </a:pPr>
            <a:r>
              <a:rPr lang="en-GB" sz="1800" kern="1200">
                <a:hlinkClick r:id="rId7"/>
              </a:rPr>
              <a:t>Archive</a:t>
            </a:r>
            <a:endParaRPr lang="en-GB" sz="1800" kern="1200"/>
          </a:p>
        </p:txBody>
      </p:sp>
      <p:sp>
        <p:nvSpPr>
          <p:cNvPr id="19" name="Free-form: Shape 18">
            <a:extLst>
              <a:ext uri="{FF2B5EF4-FFF2-40B4-BE49-F238E27FC236}">
                <a16:creationId xmlns:a16="http://schemas.microsoft.com/office/drawing/2014/main" id="{2F86A926-4B50-30BB-1D48-F6E1E3396705}"/>
              </a:ext>
            </a:extLst>
          </p:cNvPr>
          <p:cNvSpPr/>
          <p:nvPr/>
        </p:nvSpPr>
        <p:spPr>
          <a:xfrm>
            <a:off x="6738671" y="1200150"/>
            <a:ext cx="1831352" cy="619048"/>
          </a:xfrm>
          <a:custGeom>
            <a:avLst/>
            <a:gdLst>
              <a:gd name="csX0" fmla="*/ 0 w 1831352"/>
              <a:gd name="csY0" fmla="*/ 0 h 619048"/>
              <a:gd name="csX1" fmla="*/ 1831352 w 1831352"/>
              <a:gd name="csY1" fmla="*/ 0 h 619048"/>
              <a:gd name="csX2" fmla="*/ 1831352 w 1831352"/>
              <a:gd name="csY2" fmla="*/ 619048 h 619048"/>
              <a:gd name="csX3" fmla="*/ 0 w 1831352"/>
              <a:gd name="csY3" fmla="*/ 619048 h 619048"/>
              <a:gd name="csX4" fmla="*/ 0 w 1831352"/>
              <a:gd name="csY4" fmla="*/ 0 h 619048"/>
            </a:gdLst>
            <a:ahLst/>
            <a:cxnLst>
              <a:cxn ang="0">
                <a:pos x="csX0" y="csY0"/>
              </a:cxn>
              <a:cxn ang="0">
                <a:pos x="csX1" y="csY1"/>
              </a:cxn>
              <a:cxn ang="0">
                <a:pos x="csX2" y="csY2"/>
              </a:cxn>
              <a:cxn ang="0">
                <a:pos x="csX3" y="csY3"/>
              </a:cxn>
              <a:cxn ang="0">
                <a:pos x="csX4" y="csY4"/>
              </a:cxn>
            </a:cxnLst>
            <a:rect l="l" t="t" r="r" b="b"/>
            <a:pathLst>
              <a:path w="1831352" h="619048">
                <a:moveTo>
                  <a:pt x="0" y="0"/>
                </a:moveTo>
                <a:lnTo>
                  <a:pt x="1831352" y="0"/>
                </a:lnTo>
                <a:lnTo>
                  <a:pt x="1831352" y="619048"/>
                </a:lnTo>
                <a:lnTo>
                  <a:pt x="0" y="61904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6200" tIns="76200" rIns="76200" bIns="76200" numCol="1" spcCol="1270" anchor="b" anchorCtr="0">
            <a:noAutofit/>
          </a:bodyPr>
          <a:lstStyle/>
          <a:p>
            <a:pPr marL="0" lvl="0" indent="0" algn="l" defTabSz="1333500">
              <a:lnSpc>
                <a:spcPct val="90000"/>
              </a:lnSpc>
              <a:spcBef>
                <a:spcPct val="0"/>
              </a:spcBef>
              <a:spcAft>
                <a:spcPct val="35000"/>
              </a:spcAft>
              <a:buNone/>
            </a:pPr>
            <a:r>
              <a:rPr lang="en-GB" sz="3000" kern="1200"/>
              <a:t>Access</a:t>
            </a:r>
          </a:p>
        </p:txBody>
      </p:sp>
      <p:sp>
        <p:nvSpPr>
          <p:cNvPr id="4" name="TextBox 3">
            <a:extLst>
              <a:ext uri="{FF2B5EF4-FFF2-40B4-BE49-F238E27FC236}">
                <a16:creationId xmlns:a16="http://schemas.microsoft.com/office/drawing/2014/main" id="{CBD1AC32-E3CB-35AB-28D0-51853AC43B09}"/>
              </a:ext>
            </a:extLst>
          </p:cNvPr>
          <p:cNvSpPr txBox="1"/>
          <p:nvPr/>
        </p:nvSpPr>
        <p:spPr>
          <a:xfrm>
            <a:off x="5618602" y="4424363"/>
            <a:ext cx="3211417" cy="584775"/>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marL="0" lvl="1" algn="ctr"/>
            <a:r>
              <a:rPr lang="en-US" sz="1600"/>
              <a:t>For in-room issues, contact the </a:t>
            </a:r>
            <a:r>
              <a:rPr lang="en-US" sz="1600">
                <a:hlinkClick r:id="rId8"/>
              </a:rPr>
              <a:t>AV/IT Service Desk</a:t>
            </a:r>
            <a:r>
              <a:rPr lang="en-US" sz="1600"/>
              <a:t> (part of DDaT)</a:t>
            </a:r>
          </a:p>
        </p:txBody>
      </p:sp>
    </p:spTree>
    <p:extLst>
      <p:ext uri="{BB962C8B-B14F-4D97-AF65-F5344CB8AC3E}">
        <p14:creationId xmlns:p14="http://schemas.microsoft.com/office/powerpoint/2010/main" val="20983476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97462-7EFD-E2FA-0CE7-22DC558C51A0}"/>
              </a:ext>
            </a:extLst>
          </p:cNvPr>
          <p:cNvSpPr>
            <a:spLocks noGrp="1"/>
          </p:cNvSpPr>
          <p:nvPr>
            <p:ph type="title"/>
          </p:nvPr>
        </p:nvSpPr>
        <p:spPr>
          <a:xfrm>
            <a:off x="1637517" y="72945"/>
            <a:ext cx="6458155" cy="857250"/>
          </a:xfrm>
        </p:spPr>
        <p:txBody>
          <a:bodyPr/>
          <a:lstStyle/>
          <a:p>
            <a:r>
              <a:rPr lang="en-GB">
                <a:latin typeface="Helvetica Neue"/>
              </a:rPr>
              <a:t>Zoom</a:t>
            </a:r>
          </a:p>
        </p:txBody>
      </p:sp>
      <p:sp>
        <p:nvSpPr>
          <p:cNvPr id="3" name="Content Placeholder 2">
            <a:extLst>
              <a:ext uri="{FF2B5EF4-FFF2-40B4-BE49-F238E27FC236}">
                <a16:creationId xmlns:a16="http://schemas.microsoft.com/office/drawing/2014/main" id="{4E4E2887-9AEE-247A-CCF2-9F882276C519}"/>
              </a:ext>
            </a:extLst>
          </p:cNvPr>
          <p:cNvSpPr>
            <a:spLocks noGrp="1"/>
          </p:cNvSpPr>
          <p:nvPr>
            <p:ph idx="1"/>
          </p:nvPr>
        </p:nvSpPr>
        <p:spPr/>
        <p:txBody>
          <a:bodyPr vert="horz" lIns="91440" tIns="45720" rIns="91440" bIns="45720" rtlCol="0" anchor="t">
            <a:normAutofit/>
          </a:bodyPr>
          <a:lstStyle/>
          <a:p>
            <a:r>
              <a:rPr lang="en-GB" b="1">
                <a:latin typeface="Helvetica Neue"/>
              </a:rPr>
              <a:t>Schedule</a:t>
            </a:r>
            <a:r>
              <a:rPr lang="en-GB">
                <a:latin typeface="Helvetica Neue"/>
              </a:rPr>
              <a:t>: </a:t>
            </a:r>
            <a:r>
              <a:rPr lang="en-GB">
                <a:latin typeface="Helvetica Neue"/>
                <a:hlinkClick r:id="rId3"/>
              </a:rPr>
              <a:t>make Zoom meetings from Moodle</a:t>
            </a:r>
            <a:r>
              <a:rPr lang="en-GB">
                <a:latin typeface="Helvetica Neue"/>
              </a:rPr>
              <a:t> students can join</a:t>
            </a:r>
          </a:p>
          <a:p>
            <a:r>
              <a:rPr lang="en-GB" b="1">
                <a:latin typeface="Helvetica Neue"/>
                <a:hlinkClick r:id="rId4"/>
              </a:rPr>
              <a:t>Present and collaborate</a:t>
            </a:r>
            <a:r>
              <a:rPr lang="en-GB">
                <a:latin typeface="Helvetica Neue"/>
              </a:rPr>
              <a:t>: Use breakout rooms, polls and live discussion</a:t>
            </a:r>
          </a:p>
          <a:p>
            <a:r>
              <a:rPr lang="en-GB" b="1">
                <a:latin typeface="Helvetica Neue"/>
              </a:rPr>
              <a:t>Share</a:t>
            </a:r>
            <a:r>
              <a:rPr lang="en-GB">
                <a:latin typeface="Helvetica Neue"/>
              </a:rPr>
              <a:t>: recordings are stored in Panopto</a:t>
            </a:r>
            <a:endParaRPr lang="en-GB"/>
          </a:p>
        </p:txBody>
      </p:sp>
      <p:sp>
        <p:nvSpPr>
          <p:cNvPr id="6" name="TextBox 5">
            <a:extLst>
              <a:ext uri="{FF2B5EF4-FFF2-40B4-BE49-F238E27FC236}">
                <a16:creationId xmlns:a16="http://schemas.microsoft.com/office/drawing/2014/main" id="{A81DD6C3-C92A-6867-1222-CD7859B9DFEB}"/>
              </a:ext>
            </a:extLst>
          </p:cNvPr>
          <p:cNvSpPr txBox="1"/>
          <p:nvPr/>
        </p:nvSpPr>
        <p:spPr>
          <a:xfrm>
            <a:off x="4866594" y="4371306"/>
            <a:ext cx="4021158" cy="646331"/>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r"/>
            <a:r>
              <a:rPr lang="en-GB"/>
              <a:t>Zoom is the recommended platform for teaching online classes, not Teams!</a:t>
            </a:r>
          </a:p>
        </p:txBody>
      </p:sp>
      <p:pic>
        <p:nvPicPr>
          <p:cNvPr id="8" name="Picture 22" descr="Zoom Icon">
            <a:extLst>
              <a:ext uri="{FF2B5EF4-FFF2-40B4-BE49-F238E27FC236}">
                <a16:creationId xmlns:a16="http://schemas.microsoft.com/office/drawing/2014/main" id="{455FB71D-026F-4A7C-240B-39E75EEB7D9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68673" y="263528"/>
            <a:ext cx="452130" cy="4099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09426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FDD138E-90D5-AD7F-936E-CE1ECE5A13B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876453" y="1063114"/>
            <a:ext cx="5267547" cy="3017272"/>
          </a:xfrm>
          <a:prstGeom prst="rect">
            <a:avLst/>
          </a:prstGeom>
        </p:spPr>
      </p:pic>
      <p:sp>
        <p:nvSpPr>
          <p:cNvPr id="2" name="Title 1">
            <a:extLst>
              <a:ext uri="{FF2B5EF4-FFF2-40B4-BE49-F238E27FC236}">
                <a16:creationId xmlns:a16="http://schemas.microsoft.com/office/drawing/2014/main" id="{1187B9FE-9475-CD4A-9454-4016479CEDAC}"/>
              </a:ext>
            </a:extLst>
          </p:cNvPr>
          <p:cNvSpPr>
            <a:spLocks noGrp="1"/>
          </p:cNvSpPr>
          <p:nvPr>
            <p:ph type="title"/>
          </p:nvPr>
        </p:nvSpPr>
        <p:spPr>
          <a:xfrm>
            <a:off x="1062580" y="44351"/>
            <a:ext cx="6458155" cy="857250"/>
          </a:xfrm>
        </p:spPr>
        <p:txBody>
          <a:bodyPr/>
          <a:lstStyle/>
          <a:p>
            <a:r>
              <a:rPr lang="en-US">
                <a:latin typeface="Helvetica Neue"/>
              </a:rPr>
              <a:t>Mentimeter polling</a:t>
            </a:r>
          </a:p>
        </p:txBody>
      </p:sp>
      <p:sp>
        <p:nvSpPr>
          <p:cNvPr id="3" name="Content Placeholder 2">
            <a:extLst>
              <a:ext uri="{FF2B5EF4-FFF2-40B4-BE49-F238E27FC236}">
                <a16:creationId xmlns:a16="http://schemas.microsoft.com/office/drawing/2014/main" id="{63005A8B-65B8-C545-B966-E058F2C128B6}"/>
              </a:ext>
            </a:extLst>
          </p:cNvPr>
          <p:cNvSpPr>
            <a:spLocks noGrp="1"/>
          </p:cNvSpPr>
          <p:nvPr>
            <p:ph idx="1"/>
          </p:nvPr>
        </p:nvSpPr>
        <p:spPr>
          <a:xfrm>
            <a:off x="139024" y="1170183"/>
            <a:ext cx="3737429" cy="3419295"/>
          </a:xfrm>
        </p:spPr>
        <p:txBody>
          <a:bodyPr vert="horz" lIns="91440" tIns="45720" rIns="91440" bIns="45720" rtlCol="0" anchor="t">
            <a:normAutofit/>
          </a:bodyPr>
          <a:lstStyle/>
          <a:p>
            <a:r>
              <a:rPr lang="en-GB" sz="2400">
                <a:latin typeface="Helvetica Neue"/>
              </a:rPr>
              <a:t>Create: Staff/students can build interactive polls</a:t>
            </a:r>
          </a:p>
          <a:p>
            <a:r>
              <a:rPr lang="en-GB" sz="2400">
                <a:latin typeface="Helvetica Neue"/>
              </a:rPr>
              <a:t>Engage: involve every student</a:t>
            </a:r>
          </a:p>
          <a:p>
            <a:r>
              <a:rPr lang="en-GB" sz="2400">
                <a:latin typeface="Helvetica Neue"/>
              </a:rPr>
              <a:t>Review: adapt teaching</a:t>
            </a:r>
          </a:p>
          <a:p>
            <a:endParaRPr lang="en-GB" sz="2400">
              <a:latin typeface="Helvetica Neue"/>
            </a:endParaRPr>
          </a:p>
          <a:p>
            <a:pPr marL="0" indent="0">
              <a:buNone/>
            </a:pPr>
            <a:r>
              <a:rPr lang="en-GB" sz="2400">
                <a:hlinkClick r:id="rId4"/>
              </a:rPr>
              <a:t>Mentimeter Guidance</a:t>
            </a:r>
            <a:endParaRPr lang="en-US" sz="2400">
              <a:latin typeface="Helvetica Neue"/>
            </a:endParaRPr>
          </a:p>
        </p:txBody>
      </p:sp>
      <p:sp>
        <p:nvSpPr>
          <p:cNvPr id="10" name="TextBox 9">
            <a:extLst>
              <a:ext uri="{FF2B5EF4-FFF2-40B4-BE49-F238E27FC236}">
                <a16:creationId xmlns:a16="http://schemas.microsoft.com/office/drawing/2014/main" id="{8F8DDEB9-B2D4-46B8-A6D3-C31724A08546}"/>
              </a:ext>
            </a:extLst>
          </p:cNvPr>
          <p:cNvSpPr txBox="1"/>
          <p:nvPr/>
        </p:nvSpPr>
        <p:spPr>
          <a:xfrm>
            <a:off x="6117771" y="4383210"/>
            <a:ext cx="2754086" cy="64633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n-GB">
                <a:hlinkClick r:id="rId5"/>
              </a:rPr>
              <a:t>👆Claim your Mentimeter account</a:t>
            </a:r>
            <a:r>
              <a:rPr lang="en-GB"/>
              <a:t> (login with SSO)</a:t>
            </a:r>
          </a:p>
        </p:txBody>
      </p:sp>
      <p:pic>
        <p:nvPicPr>
          <p:cNvPr id="12" name="Picture 4" descr="Mentimeter icon">
            <a:extLst>
              <a:ext uri="{FF2B5EF4-FFF2-40B4-BE49-F238E27FC236}">
                <a16:creationId xmlns:a16="http://schemas.microsoft.com/office/drawing/2014/main" id="{EBB8F4FA-2666-2E25-6FAF-49C803F5778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08793" y="291444"/>
            <a:ext cx="363064" cy="363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3093591"/>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CE521-EDE6-C104-2D93-1F46EBB9429A}"/>
              </a:ext>
            </a:extLst>
          </p:cNvPr>
          <p:cNvSpPr>
            <a:spLocks noGrp="1"/>
          </p:cNvSpPr>
          <p:nvPr>
            <p:ph type="title"/>
          </p:nvPr>
        </p:nvSpPr>
        <p:spPr/>
        <p:txBody>
          <a:bodyPr/>
          <a:lstStyle/>
          <a:p>
            <a:r>
              <a:rPr lang="en-GB"/>
              <a:t>Xerte / H5P</a:t>
            </a:r>
          </a:p>
        </p:txBody>
      </p:sp>
      <p:sp>
        <p:nvSpPr>
          <p:cNvPr id="3" name="Content Placeholder 2">
            <a:extLst>
              <a:ext uri="{FF2B5EF4-FFF2-40B4-BE49-F238E27FC236}">
                <a16:creationId xmlns:a16="http://schemas.microsoft.com/office/drawing/2014/main" id="{DA932C84-FF17-32B0-1C3B-0343C98C6991}"/>
              </a:ext>
            </a:extLst>
          </p:cNvPr>
          <p:cNvSpPr>
            <a:spLocks noGrp="1"/>
          </p:cNvSpPr>
          <p:nvPr>
            <p:ph idx="1"/>
          </p:nvPr>
        </p:nvSpPr>
        <p:spPr/>
        <p:txBody>
          <a:bodyPr>
            <a:normAutofit fontScale="62500" lnSpcReduction="20000"/>
          </a:bodyPr>
          <a:lstStyle/>
          <a:p>
            <a:r>
              <a:rPr lang="en-GB" b="1"/>
              <a:t>Create</a:t>
            </a:r>
            <a:r>
              <a:rPr lang="en-GB"/>
              <a:t>: interactive learning activities, no programming.</a:t>
            </a:r>
          </a:p>
          <a:p>
            <a:r>
              <a:rPr lang="en-GB" b="1"/>
              <a:t>Structure</a:t>
            </a:r>
            <a:r>
              <a:rPr lang="en-GB"/>
              <a:t>: Organise and sequence content into purposeful learning resources.</a:t>
            </a:r>
          </a:p>
          <a:p>
            <a:r>
              <a:rPr lang="en-GB" b="1"/>
              <a:t>Engage</a:t>
            </a:r>
            <a:r>
              <a:rPr lang="en-GB"/>
              <a:t>: Use quizzes, multimedia and interactive content to support learning.</a:t>
            </a:r>
          </a:p>
          <a:p>
            <a:r>
              <a:rPr lang="en-GB" b="1"/>
              <a:t>Review and feedback</a:t>
            </a:r>
            <a:r>
              <a:rPr lang="en-GB"/>
              <a:t>: help students to revisit taught content in their own time.</a:t>
            </a:r>
          </a:p>
        </p:txBody>
      </p:sp>
      <p:pic>
        <p:nvPicPr>
          <p:cNvPr id="10" name="Content Placeholder 9" descr="Collage of H5P and Xerte community of practice meetup featuring Zoom call with different faces and H5P/Xerte example and slides">
            <a:extLst>
              <a:ext uri="{FF2B5EF4-FFF2-40B4-BE49-F238E27FC236}">
                <a16:creationId xmlns:a16="http://schemas.microsoft.com/office/drawing/2014/main" id="{3F9DF7D8-E43C-167C-9C7C-D4AB8ACDAC0E}"/>
              </a:ext>
            </a:extLst>
          </p:cNvPr>
          <p:cNvPicPr>
            <a:picLocks noGrp="1" noChangeAspect="1"/>
          </p:cNvPicPr>
          <p:nvPr>
            <p:ph idx="13"/>
          </p:nvPr>
        </p:nvPicPr>
        <p:blipFill>
          <a:blip r:embed="rId2"/>
          <a:stretch>
            <a:fillRect/>
          </a:stretch>
        </p:blipFill>
        <p:spPr>
          <a:xfrm>
            <a:off x="4323230" y="1227511"/>
            <a:ext cx="4632794" cy="2452123"/>
          </a:xfrm>
          <a:prstGeom prst="rect">
            <a:avLst/>
          </a:prstGeom>
        </p:spPr>
      </p:pic>
      <p:sp>
        <p:nvSpPr>
          <p:cNvPr id="9" name="TextBox 8">
            <a:extLst>
              <a:ext uri="{FF2B5EF4-FFF2-40B4-BE49-F238E27FC236}">
                <a16:creationId xmlns:a16="http://schemas.microsoft.com/office/drawing/2014/main" id="{26D35F25-0472-84B3-FC3A-121C4F8EFCCA}"/>
              </a:ext>
            </a:extLst>
          </p:cNvPr>
          <p:cNvSpPr txBox="1"/>
          <p:nvPr/>
        </p:nvSpPr>
        <p:spPr>
          <a:xfrm>
            <a:off x="4425051" y="4200381"/>
            <a:ext cx="4456322" cy="830997"/>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marL="457200" indent="-457200">
              <a:buFont typeface="Arial" panose="020B0604020202020204" pitchFamily="34" charset="0"/>
              <a:buChar char="•"/>
            </a:pPr>
            <a:r>
              <a:rPr lang="en-GB" sz="1600">
                <a:hlinkClick r:id="rId3"/>
              </a:rPr>
              <a:t>Comparing H5P and Xerte</a:t>
            </a:r>
            <a:endParaRPr lang="en-GB" sz="1600"/>
          </a:p>
          <a:p>
            <a:pPr marL="457200" indent="-457200">
              <a:buFont typeface="Arial" panose="020B0604020202020204" pitchFamily="34" charset="0"/>
              <a:buChar char="•"/>
            </a:pPr>
            <a:r>
              <a:rPr lang="en-GB" sz="1600">
                <a:hlinkClick r:id="rId4"/>
              </a:rPr>
              <a:t>Interactive learning: Xerte and H5P at the TEL Community of Practice meet-up</a:t>
            </a:r>
            <a:endParaRPr lang="en-GB" sz="1600"/>
          </a:p>
        </p:txBody>
      </p:sp>
    </p:spTree>
    <p:extLst>
      <p:ext uri="{BB962C8B-B14F-4D97-AF65-F5344CB8AC3E}">
        <p14:creationId xmlns:p14="http://schemas.microsoft.com/office/powerpoint/2010/main" val="3186016946"/>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98EC8-2DB1-8705-7743-292A3E891785}"/>
              </a:ext>
            </a:extLst>
          </p:cNvPr>
          <p:cNvSpPr>
            <a:spLocks noGrp="1"/>
          </p:cNvSpPr>
          <p:nvPr>
            <p:ph type="title"/>
          </p:nvPr>
        </p:nvSpPr>
        <p:spPr/>
        <p:txBody>
          <a:bodyPr/>
          <a:lstStyle/>
          <a:p>
            <a:r>
              <a:rPr lang="en-GB"/>
              <a:t>Digital accessibility</a:t>
            </a:r>
          </a:p>
        </p:txBody>
      </p:sp>
      <p:sp>
        <p:nvSpPr>
          <p:cNvPr id="19" name="TextBox 18">
            <a:extLst>
              <a:ext uri="{FF2B5EF4-FFF2-40B4-BE49-F238E27FC236}">
                <a16:creationId xmlns:a16="http://schemas.microsoft.com/office/drawing/2014/main" id="{37C52654-2043-BDF3-9399-F03919E902C5}"/>
              </a:ext>
            </a:extLst>
          </p:cNvPr>
          <p:cNvSpPr txBox="1"/>
          <p:nvPr/>
        </p:nvSpPr>
        <p:spPr>
          <a:xfrm>
            <a:off x="388962" y="1008527"/>
            <a:ext cx="8501649" cy="1073661"/>
          </a:xfrm>
          <a:prstGeom prst="rect">
            <a:avLst/>
          </a:prstGeom>
          <a:noFill/>
        </p:spPr>
        <p:txBody>
          <a:bodyPr wrap="square">
            <a:spAutoFit/>
          </a:bodyPr>
          <a:lstStyle/>
          <a:p>
            <a:pPr algn="ctr"/>
            <a:r>
              <a:rPr lang="en-GB" sz="3200"/>
              <a:t>Designing your content usable by as many people as possible.</a:t>
            </a:r>
            <a:endParaRPr lang="en-GB"/>
          </a:p>
        </p:txBody>
      </p:sp>
      <p:pic>
        <p:nvPicPr>
          <p:cNvPr id="17" name="Picture 16" descr="SCULPT infographic ">
            <a:extLst>
              <a:ext uri="{FF2B5EF4-FFF2-40B4-BE49-F238E27FC236}">
                <a16:creationId xmlns:a16="http://schemas.microsoft.com/office/drawing/2014/main" id="{2E724A36-72C4-5169-04A7-26B1647A917C}"/>
              </a:ext>
            </a:extLst>
          </p:cNvPr>
          <p:cNvPicPr>
            <a:picLocks noChangeAspect="1"/>
          </p:cNvPicPr>
          <p:nvPr/>
        </p:nvPicPr>
        <p:blipFill>
          <a:blip r:embed="rId2"/>
          <a:stretch>
            <a:fillRect/>
          </a:stretch>
        </p:blipFill>
        <p:spPr>
          <a:xfrm>
            <a:off x="398587" y="2333648"/>
            <a:ext cx="2687621" cy="1511787"/>
          </a:xfrm>
          <a:prstGeom prst="rect">
            <a:avLst/>
          </a:prstGeom>
        </p:spPr>
      </p:pic>
      <p:sp>
        <p:nvSpPr>
          <p:cNvPr id="21" name="TextBox 20">
            <a:extLst>
              <a:ext uri="{FF2B5EF4-FFF2-40B4-BE49-F238E27FC236}">
                <a16:creationId xmlns:a16="http://schemas.microsoft.com/office/drawing/2014/main" id="{96B397FA-8E5B-2DDC-E7F3-041DD6C5C2BF}"/>
              </a:ext>
            </a:extLst>
          </p:cNvPr>
          <p:cNvSpPr txBox="1"/>
          <p:nvPr/>
        </p:nvSpPr>
        <p:spPr>
          <a:xfrm>
            <a:off x="331762" y="3888954"/>
            <a:ext cx="2754446" cy="1246495"/>
          </a:xfrm>
          <a:prstGeom prst="rect">
            <a:avLst/>
          </a:prstGeom>
          <a:noFill/>
        </p:spPr>
        <p:txBody>
          <a:bodyPr wrap="square">
            <a:spAutoFit/>
          </a:bodyPr>
          <a:lstStyle/>
          <a:p>
            <a:pPr algn="ctr"/>
            <a:r>
              <a:rPr lang="en-GB" sz="2500">
                <a:hlinkClick r:id="rId3"/>
              </a:rPr>
              <a:t>SCULPT accessibility framework</a:t>
            </a:r>
            <a:endParaRPr lang="en-GB" sz="2500"/>
          </a:p>
        </p:txBody>
      </p:sp>
      <p:pic>
        <p:nvPicPr>
          <p:cNvPr id="8" name="Picture 7" descr="Screenshot of Microsoft office ribbon highlighting the check accessibility button">
            <a:extLst>
              <a:ext uri="{FF2B5EF4-FFF2-40B4-BE49-F238E27FC236}">
                <a16:creationId xmlns:a16="http://schemas.microsoft.com/office/drawing/2014/main" id="{0BE1F469-15A3-43E4-254D-6644D65F4EC2}"/>
              </a:ext>
            </a:extLst>
          </p:cNvPr>
          <p:cNvPicPr>
            <a:picLocks noChangeAspect="1"/>
          </p:cNvPicPr>
          <p:nvPr/>
        </p:nvPicPr>
        <p:blipFill>
          <a:blip r:embed="rId4"/>
          <a:stretch>
            <a:fillRect/>
          </a:stretch>
        </p:blipFill>
        <p:spPr>
          <a:xfrm>
            <a:off x="3313576" y="2328477"/>
            <a:ext cx="2685605" cy="649882"/>
          </a:xfrm>
          <a:prstGeom prst="rect">
            <a:avLst/>
          </a:prstGeom>
        </p:spPr>
      </p:pic>
      <p:sp>
        <p:nvSpPr>
          <p:cNvPr id="23" name="TextBox 22">
            <a:extLst>
              <a:ext uri="{FF2B5EF4-FFF2-40B4-BE49-F238E27FC236}">
                <a16:creationId xmlns:a16="http://schemas.microsoft.com/office/drawing/2014/main" id="{0D20E14E-BF1E-8775-5D9C-284B05EC0CC5}"/>
              </a:ext>
            </a:extLst>
          </p:cNvPr>
          <p:cNvSpPr txBox="1"/>
          <p:nvPr/>
        </p:nvSpPr>
        <p:spPr>
          <a:xfrm>
            <a:off x="3227943" y="3910988"/>
            <a:ext cx="2754446" cy="1246495"/>
          </a:xfrm>
          <a:prstGeom prst="rect">
            <a:avLst/>
          </a:prstGeom>
          <a:noFill/>
        </p:spPr>
        <p:txBody>
          <a:bodyPr wrap="square">
            <a:spAutoFit/>
          </a:bodyPr>
          <a:lstStyle/>
          <a:p>
            <a:pPr algn="ctr"/>
            <a:r>
              <a:rPr lang="en-GB" sz="2500">
                <a:hlinkClick r:id="rId5"/>
              </a:rPr>
              <a:t>Microsoft Office Accessibility Checker</a:t>
            </a:r>
            <a:endParaRPr lang="en-GB" sz="2500"/>
          </a:p>
        </p:txBody>
      </p:sp>
      <p:pic>
        <p:nvPicPr>
          <p:cNvPr id="6" name="Picture 5" descr="Moodle screenshot of the Accessibility  + review toolkit with coloured highlighting">
            <a:extLst>
              <a:ext uri="{FF2B5EF4-FFF2-40B4-BE49-F238E27FC236}">
                <a16:creationId xmlns:a16="http://schemas.microsoft.com/office/drawing/2014/main" id="{39728AA4-60F1-3ADF-E249-C8FFDBA1D65E}"/>
              </a:ext>
            </a:extLst>
          </p:cNvPr>
          <p:cNvPicPr>
            <a:picLocks noChangeAspect="1"/>
          </p:cNvPicPr>
          <p:nvPr/>
        </p:nvPicPr>
        <p:blipFill>
          <a:blip r:embed="rId6"/>
          <a:stretch>
            <a:fillRect/>
          </a:stretch>
        </p:blipFill>
        <p:spPr>
          <a:xfrm>
            <a:off x="6226549" y="2339494"/>
            <a:ext cx="2664062" cy="1314188"/>
          </a:xfrm>
          <a:prstGeom prst="rect">
            <a:avLst/>
          </a:prstGeom>
        </p:spPr>
      </p:pic>
      <p:sp>
        <p:nvSpPr>
          <p:cNvPr id="13" name="Content Placeholder 12">
            <a:extLst>
              <a:ext uri="{FF2B5EF4-FFF2-40B4-BE49-F238E27FC236}">
                <a16:creationId xmlns:a16="http://schemas.microsoft.com/office/drawing/2014/main" id="{F26A2350-7B01-2807-3AD5-93C988047F74}"/>
              </a:ext>
            </a:extLst>
          </p:cNvPr>
          <p:cNvSpPr>
            <a:spLocks noGrp="1"/>
          </p:cNvSpPr>
          <p:nvPr>
            <p:ph idx="1"/>
          </p:nvPr>
        </p:nvSpPr>
        <p:spPr>
          <a:xfrm>
            <a:off x="6226549" y="4021158"/>
            <a:ext cx="2754446" cy="1073662"/>
          </a:xfrm>
        </p:spPr>
        <p:txBody>
          <a:bodyPr>
            <a:normAutofit/>
          </a:bodyPr>
          <a:lstStyle/>
          <a:p>
            <a:pPr marL="0" indent="0" algn="ctr">
              <a:buNone/>
            </a:pPr>
            <a:r>
              <a:rPr lang="en-GB" sz="2500">
                <a:hlinkClick r:id="rId7"/>
              </a:rPr>
              <a:t>Accessibility+ Review in Moodle</a:t>
            </a:r>
            <a:endParaRPr lang="en-GB" sz="2500"/>
          </a:p>
          <a:p>
            <a:pPr marL="0" indent="0">
              <a:buNone/>
            </a:pPr>
            <a:endParaRPr lang="en-GB" sz="2500"/>
          </a:p>
        </p:txBody>
      </p:sp>
    </p:spTree>
    <p:extLst>
      <p:ext uri="{BB962C8B-B14F-4D97-AF65-F5344CB8AC3E}">
        <p14:creationId xmlns:p14="http://schemas.microsoft.com/office/powerpoint/2010/main" val="4058297812"/>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408EE-1304-5882-FB08-A102FEEE8476}"/>
              </a:ext>
            </a:extLst>
          </p:cNvPr>
          <p:cNvSpPr>
            <a:spLocks noGrp="1"/>
          </p:cNvSpPr>
          <p:nvPr>
            <p:ph type="title"/>
          </p:nvPr>
        </p:nvSpPr>
        <p:spPr/>
        <p:txBody>
          <a:bodyPr/>
          <a:lstStyle/>
          <a:p>
            <a:r>
              <a:rPr lang="en-GB"/>
              <a:t>Assessments</a:t>
            </a:r>
          </a:p>
        </p:txBody>
      </p:sp>
      <p:sp>
        <p:nvSpPr>
          <p:cNvPr id="3" name="Content Placeholder 2">
            <a:extLst>
              <a:ext uri="{FF2B5EF4-FFF2-40B4-BE49-F238E27FC236}">
                <a16:creationId xmlns:a16="http://schemas.microsoft.com/office/drawing/2014/main" id="{C5E2FD57-6DC3-7275-B8F6-DDD0A475C13E}"/>
              </a:ext>
            </a:extLst>
          </p:cNvPr>
          <p:cNvSpPr>
            <a:spLocks noGrp="1"/>
          </p:cNvSpPr>
          <p:nvPr>
            <p:ph idx="1"/>
          </p:nvPr>
        </p:nvSpPr>
        <p:spPr>
          <a:xfrm>
            <a:off x="457200" y="1000715"/>
            <a:ext cx="8229600" cy="374760"/>
          </a:xfrm>
        </p:spPr>
        <p:txBody>
          <a:bodyPr vert="horz" lIns="91440" tIns="45720" rIns="91440" bIns="45720" rtlCol="0" anchor="t">
            <a:normAutofit lnSpcReduction="10000"/>
          </a:bodyPr>
          <a:lstStyle/>
          <a:p>
            <a:pPr marL="0" indent="0">
              <a:buNone/>
            </a:pPr>
            <a:r>
              <a:rPr lang="en-GB" sz="2000"/>
              <a:t>There are many digital tools for running / supporting assessments</a:t>
            </a:r>
            <a:endParaRPr lang="en-US"/>
          </a:p>
        </p:txBody>
      </p:sp>
      <p:graphicFrame>
        <p:nvGraphicFramePr>
          <p:cNvPr id="7" name="Content Placeholder 3" descr="Assessment tool option lists">
            <a:extLst>
              <a:ext uri="{FF2B5EF4-FFF2-40B4-BE49-F238E27FC236}">
                <a16:creationId xmlns:a16="http://schemas.microsoft.com/office/drawing/2014/main" id="{F7D15BE8-CE58-09E4-0DD7-07456F3CB815}"/>
              </a:ext>
            </a:extLst>
          </p:cNvPr>
          <p:cNvGraphicFramePr>
            <a:graphicFrameLocks/>
          </p:cNvGraphicFramePr>
          <p:nvPr>
            <p:extLst>
              <p:ext uri="{D42A27DB-BD31-4B8C-83A1-F6EECF244321}">
                <p14:modId xmlns:p14="http://schemas.microsoft.com/office/powerpoint/2010/main" val="1144614067"/>
              </p:ext>
            </p:extLst>
          </p:nvPr>
        </p:nvGraphicFramePr>
        <p:xfrm>
          <a:off x="457200" y="1375410"/>
          <a:ext cx="8229600" cy="28051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556E6839-BB52-6FEB-EA17-14B44937481A}"/>
              </a:ext>
            </a:extLst>
          </p:cNvPr>
          <p:cNvSpPr txBox="1"/>
          <p:nvPr/>
        </p:nvSpPr>
        <p:spPr>
          <a:xfrm>
            <a:off x="456378" y="4187573"/>
            <a:ext cx="7709082"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ea typeface="+mn-lt"/>
                <a:cs typeface="+mn-lt"/>
              </a:rPr>
              <a:t>Resources</a:t>
            </a:r>
            <a:endParaRPr lang="en-US" sz="1400" b="1">
              <a:ea typeface="Calibri"/>
              <a:cs typeface="Calibri"/>
            </a:endParaRPr>
          </a:p>
          <a:p>
            <a:r>
              <a:rPr lang="en-US" sz="1400">
                <a:hlinkClick r:id="rId8"/>
              </a:rPr>
              <a:t>Technology to support assessment and feedback</a:t>
            </a:r>
            <a:endParaRPr lang="en-US" sz="1400">
              <a:ea typeface="Calibri"/>
              <a:cs typeface="Calibri"/>
            </a:endParaRPr>
          </a:p>
          <a:p>
            <a:r>
              <a:rPr lang="en-US" sz="1400">
                <a:ea typeface="+mn-lt"/>
                <a:cs typeface="+mn-lt"/>
                <a:hlinkClick r:id="rId9"/>
              </a:rPr>
              <a:t>Digital assessment workflows</a:t>
            </a:r>
            <a:r>
              <a:rPr lang="en-US" sz="1400">
                <a:ea typeface="+mn-lt"/>
                <a:cs typeface="+mn-lt"/>
              </a:rPr>
              <a:t> for both Summative and Formative assessments</a:t>
            </a:r>
            <a:endParaRPr lang="en-US" sz="1400">
              <a:ea typeface="Calibri"/>
              <a:cs typeface="Calibri"/>
            </a:endParaRPr>
          </a:p>
          <a:p>
            <a:pPr algn="ctr"/>
            <a:endParaRPr lang="en-GB" sz="1400">
              <a:ea typeface="Calibri"/>
              <a:cs typeface="Calibri"/>
            </a:endParaRPr>
          </a:p>
        </p:txBody>
      </p:sp>
    </p:spTree>
    <p:extLst>
      <p:ext uri="{BB962C8B-B14F-4D97-AF65-F5344CB8AC3E}">
        <p14:creationId xmlns:p14="http://schemas.microsoft.com/office/powerpoint/2010/main" val="1951386382"/>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A0271-33BC-4819-12EE-C5DA3A8A0230}"/>
              </a:ext>
            </a:extLst>
          </p:cNvPr>
          <p:cNvSpPr>
            <a:spLocks noGrp="1"/>
          </p:cNvSpPr>
          <p:nvPr>
            <p:ph type="title"/>
          </p:nvPr>
        </p:nvSpPr>
        <p:spPr/>
        <p:txBody>
          <a:bodyPr/>
          <a:lstStyle/>
          <a:p>
            <a:r>
              <a:rPr lang="en-GB"/>
              <a:t>Moving marks from Moodle</a:t>
            </a:r>
          </a:p>
        </p:txBody>
      </p:sp>
      <p:sp>
        <p:nvSpPr>
          <p:cNvPr id="3" name="Content Placeholder 2">
            <a:extLst>
              <a:ext uri="{FF2B5EF4-FFF2-40B4-BE49-F238E27FC236}">
                <a16:creationId xmlns:a16="http://schemas.microsoft.com/office/drawing/2014/main" id="{499B3DBE-1992-10B7-EE42-3B4DD26527DB}"/>
              </a:ext>
            </a:extLst>
          </p:cNvPr>
          <p:cNvSpPr>
            <a:spLocks noGrp="1"/>
          </p:cNvSpPr>
          <p:nvPr>
            <p:ph idx="1"/>
          </p:nvPr>
        </p:nvSpPr>
        <p:spPr>
          <a:xfrm>
            <a:off x="457200" y="1200151"/>
            <a:ext cx="8229600" cy="3722568"/>
          </a:xfrm>
        </p:spPr>
        <p:txBody>
          <a:bodyPr vert="horz" lIns="91440" tIns="45720" rIns="91440" bIns="45720" rtlCol="0" anchor="t">
            <a:normAutofit fontScale="55000" lnSpcReduction="20000"/>
          </a:bodyPr>
          <a:lstStyle/>
          <a:p>
            <a:pPr marL="0" indent="0">
              <a:buNone/>
            </a:pPr>
            <a:r>
              <a:rPr lang="en-GB"/>
              <a:t>So you've marked your submissions?</a:t>
            </a:r>
          </a:p>
          <a:p>
            <a:pPr marL="0" indent="0">
              <a:buNone/>
            </a:pPr>
            <a:endParaRPr lang="en-GB"/>
          </a:p>
          <a:p>
            <a:pPr marL="0" indent="0">
              <a:buNone/>
            </a:pPr>
            <a:r>
              <a:rPr lang="en-GB"/>
              <a:t>Grades need to go to SAMIS (Student Records system)</a:t>
            </a:r>
          </a:p>
          <a:p>
            <a:pPr marL="0" indent="0">
              <a:buNone/>
            </a:pPr>
            <a:r>
              <a:rPr lang="en-GB"/>
              <a:t>Moodle can pass grades using </a:t>
            </a:r>
            <a:r>
              <a:rPr lang="en-GB">
                <a:hlinkClick r:id="rId2"/>
              </a:rPr>
              <a:t>Grade Transfer</a:t>
            </a:r>
            <a:r>
              <a:rPr lang="en-GB"/>
              <a:t> (done by the Unit Convenor)</a:t>
            </a:r>
          </a:p>
          <a:p>
            <a:pPr marL="0" indent="0">
              <a:buNone/>
            </a:pPr>
            <a:endParaRPr lang="en-GB"/>
          </a:p>
          <a:p>
            <a:pPr marL="0" indent="0">
              <a:buNone/>
            </a:pPr>
            <a:r>
              <a:rPr lang="en-GB"/>
              <a:t>This works for:</a:t>
            </a:r>
          </a:p>
          <a:p>
            <a:pPr marL="457200" indent="-457200"/>
            <a:r>
              <a:rPr lang="en-GB"/>
              <a:t>Moodle Quiz</a:t>
            </a:r>
          </a:p>
          <a:p>
            <a:pPr marL="457200" indent="-457200"/>
            <a:r>
              <a:rPr lang="en-GB"/>
              <a:t>Moodle Assignment</a:t>
            </a:r>
          </a:p>
          <a:p>
            <a:pPr marL="457200" indent="-457200"/>
            <a:r>
              <a:rPr lang="en-GB"/>
              <a:t>Moodle Group Peer Evaluation</a:t>
            </a:r>
          </a:p>
          <a:p>
            <a:pPr marL="457200" indent="-457200"/>
            <a:r>
              <a:rPr lang="en-GB"/>
              <a:t>Feedback Fruits</a:t>
            </a:r>
          </a:p>
          <a:p>
            <a:pPr marL="0" indent="0">
              <a:buNone/>
            </a:pPr>
            <a:endParaRPr lang="en-GB"/>
          </a:p>
          <a:p>
            <a:pPr marL="0" indent="0">
              <a:buNone/>
            </a:pPr>
            <a:r>
              <a:rPr lang="en-GB"/>
              <a:t>Feedback should go to students, you can release this on Moodle, and students can see it in the </a:t>
            </a:r>
            <a:r>
              <a:rPr lang="en-GB">
                <a:hlinkClick r:id="rId3"/>
              </a:rPr>
              <a:t>Feedback Centre</a:t>
            </a:r>
            <a:r>
              <a:rPr lang="en-GB"/>
              <a:t>.</a:t>
            </a:r>
          </a:p>
          <a:p>
            <a:pPr marL="0" indent="0">
              <a:buNone/>
            </a:pPr>
            <a:endParaRPr lang="en-GB"/>
          </a:p>
        </p:txBody>
      </p:sp>
    </p:spTree>
    <p:extLst>
      <p:ext uri="{BB962C8B-B14F-4D97-AF65-F5344CB8AC3E}">
        <p14:creationId xmlns:p14="http://schemas.microsoft.com/office/powerpoint/2010/main" val="930036144"/>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CFF27-5138-0B40-B255-A05AD22BD3C1}"/>
              </a:ext>
            </a:extLst>
          </p:cNvPr>
          <p:cNvSpPr>
            <a:spLocks noGrp="1"/>
          </p:cNvSpPr>
          <p:nvPr>
            <p:ph type="title"/>
          </p:nvPr>
        </p:nvSpPr>
        <p:spPr/>
        <p:txBody>
          <a:bodyPr/>
          <a:lstStyle/>
          <a:p>
            <a:r>
              <a:rPr lang="en-US">
                <a:latin typeface="Helvetica Neue"/>
              </a:rPr>
              <a:t>Inspera Digital Exams</a:t>
            </a:r>
          </a:p>
        </p:txBody>
      </p:sp>
      <p:sp>
        <p:nvSpPr>
          <p:cNvPr id="3" name="Content Placeholder 2">
            <a:extLst>
              <a:ext uri="{FF2B5EF4-FFF2-40B4-BE49-F238E27FC236}">
                <a16:creationId xmlns:a16="http://schemas.microsoft.com/office/drawing/2014/main" id="{859FA6E2-BB72-2A4C-8739-2312526B0C17}"/>
              </a:ext>
            </a:extLst>
          </p:cNvPr>
          <p:cNvSpPr>
            <a:spLocks noGrp="1"/>
          </p:cNvSpPr>
          <p:nvPr>
            <p:ph idx="1"/>
          </p:nvPr>
        </p:nvSpPr>
        <p:spPr>
          <a:xfrm>
            <a:off x="313296" y="1101475"/>
            <a:ext cx="7769655" cy="2214572"/>
          </a:xfrm>
        </p:spPr>
        <p:txBody>
          <a:bodyPr vert="horz" lIns="91440" tIns="45720" rIns="91440" bIns="45720" rtlCol="0" anchor="t">
            <a:noAutofit/>
          </a:bodyPr>
          <a:lstStyle/>
          <a:p>
            <a:pPr>
              <a:buNone/>
            </a:pPr>
            <a:r>
              <a:rPr lang="en-US" sz="2000">
                <a:latin typeface="Helvetica Neue"/>
              </a:rPr>
              <a:t>The University's digital exam platform is </a:t>
            </a:r>
            <a:r>
              <a:rPr lang="en-US" sz="2000">
                <a:latin typeface="Helvetica Neue"/>
                <a:hlinkClick r:id="rId3"/>
              </a:rPr>
              <a:t>Inspera Assessment</a:t>
            </a:r>
            <a:r>
              <a:rPr lang="en-US" sz="2000">
                <a:latin typeface="Helvetica Neue"/>
              </a:rPr>
              <a:t> </a:t>
            </a:r>
            <a:endParaRPr lang="en-US"/>
          </a:p>
          <a:p>
            <a:pPr>
              <a:buNone/>
            </a:pPr>
            <a:r>
              <a:rPr lang="en-US" sz="2000">
                <a:latin typeface="Helvetica Neue"/>
              </a:rPr>
              <a:t>Exams should never be run on Moodle</a:t>
            </a:r>
            <a:endParaRPr lang="en-US"/>
          </a:p>
          <a:p>
            <a:pPr marL="0" indent="0">
              <a:buNone/>
            </a:pPr>
            <a:endParaRPr lang="en-US" sz="2000">
              <a:latin typeface="Helvetica Neue"/>
            </a:endParaRPr>
          </a:p>
          <a:p>
            <a:pPr marL="0" indent="0">
              <a:buNone/>
            </a:pPr>
            <a:r>
              <a:rPr lang="en-US" sz="2000" err="1">
                <a:latin typeface="Helvetica Neue"/>
              </a:rPr>
              <a:t>Inspera</a:t>
            </a:r>
            <a:r>
              <a:rPr lang="en-US" sz="2000">
                <a:latin typeface="Helvetica Neue"/>
              </a:rPr>
              <a:t> is also linked to SAMIS for students and passes grades back to SAMIS</a:t>
            </a:r>
          </a:p>
          <a:p>
            <a:pPr marL="0" indent="0">
              <a:buNone/>
            </a:pPr>
            <a:endParaRPr lang="en-US" sz="2000">
              <a:latin typeface="Helvetica Neue"/>
            </a:endParaRPr>
          </a:p>
          <a:p>
            <a:endParaRPr lang="en-US" sz="2000"/>
          </a:p>
        </p:txBody>
      </p:sp>
      <p:sp>
        <p:nvSpPr>
          <p:cNvPr id="4" name="TextBox 3">
            <a:extLst>
              <a:ext uri="{FF2B5EF4-FFF2-40B4-BE49-F238E27FC236}">
                <a16:creationId xmlns:a16="http://schemas.microsoft.com/office/drawing/2014/main" id="{C5526E21-54FE-398A-1A23-6DD0A23870A1}"/>
              </a:ext>
            </a:extLst>
          </p:cNvPr>
          <p:cNvSpPr txBox="1"/>
          <p:nvPr/>
        </p:nvSpPr>
        <p:spPr>
          <a:xfrm>
            <a:off x="313680" y="3766314"/>
            <a:ext cx="4572000" cy="13764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0" i="0">
                <a:solidFill>
                  <a:srgbClr val="000000"/>
                </a:solidFill>
                <a:latin typeface="Helvetica Neue"/>
                <a:ea typeface="Arial"/>
                <a:cs typeface="Arial"/>
              </a:rPr>
              <a:t>​</a:t>
            </a:r>
            <a:r>
              <a:rPr lang="en-GB" sz="1400" b="1">
                <a:solidFill>
                  <a:srgbClr val="000000"/>
                </a:solidFill>
                <a:latin typeface="Helvetica Neue"/>
                <a:ea typeface="+mn-lt"/>
                <a:cs typeface="+mn-lt"/>
              </a:rPr>
              <a:t>Resources</a:t>
            </a:r>
          </a:p>
          <a:p>
            <a:pPr marL="285750" indent="-285750">
              <a:buFont typeface="Arial"/>
              <a:buChar char="•"/>
            </a:pPr>
            <a:r>
              <a:rPr lang="en-GB" sz="1400">
                <a:solidFill>
                  <a:srgbClr val="000000"/>
                </a:solidFill>
                <a:latin typeface="Helvetica Neue"/>
                <a:ea typeface="Calibri"/>
                <a:cs typeface="Calibri"/>
                <a:hlinkClick r:id="rId4"/>
              </a:rPr>
              <a:t>Inspera Overview</a:t>
            </a:r>
            <a:endParaRPr lang="en-GB" sz="1400">
              <a:solidFill>
                <a:srgbClr val="000000"/>
              </a:solidFill>
              <a:latin typeface="Helvetica Neue"/>
              <a:ea typeface="Calibri"/>
              <a:cs typeface="Calibri"/>
            </a:endParaRPr>
          </a:p>
          <a:p>
            <a:pPr marL="285750" indent="-285750">
              <a:buFont typeface="Arial"/>
              <a:buChar char="•"/>
            </a:pPr>
            <a:r>
              <a:rPr lang="en-GB" sz="1400">
                <a:solidFill>
                  <a:srgbClr val="000000"/>
                </a:solidFill>
                <a:latin typeface="Helvetica Neue"/>
                <a:ea typeface="Calibri"/>
                <a:cs typeface="Calibri"/>
                <a:hlinkClick r:id="rId5"/>
              </a:rPr>
              <a:t>Authoring an Inspera exam</a:t>
            </a:r>
            <a:endParaRPr lang="en-GB" sz="1400">
              <a:solidFill>
                <a:srgbClr val="000000"/>
              </a:solidFill>
              <a:latin typeface="Helvetica Neue"/>
              <a:ea typeface="Calibri"/>
              <a:cs typeface="Calibri"/>
            </a:endParaRPr>
          </a:p>
          <a:p>
            <a:pPr marL="228600" lvl="0" indent="-228600" algn="l" rtl="0">
              <a:buFont typeface="Arial"/>
              <a:buChar char="•"/>
            </a:pPr>
            <a:endParaRPr lang="en-US" sz="1400" b="0" i="0">
              <a:solidFill>
                <a:srgbClr val="000000"/>
              </a:solidFill>
              <a:latin typeface="Helvetica Neue"/>
              <a:ea typeface="Arial"/>
              <a:cs typeface="Arial"/>
            </a:endParaRPr>
          </a:p>
          <a:p>
            <a:pPr marL="228600" lvl="0" indent="-228600" algn="l" rtl="0">
              <a:lnSpc>
                <a:spcPts val="1650"/>
              </a:lnSpc>
              <a:buFont typeface="Arial"/>
              <a:buChar char="•"/>
            </a:pPr>
            <a:r>
              <a:rPr lang="en-US" sz="1400" b="0" i="0" u="none" strike="noStrike" baseline="0">
                <a:solidFill>
                  <a:srgbClr val="000000"/>
                </a:solidFill>
                <a:latin typeface="Helvetica Neue"/>
                <a:ea typeface="Arial"/>
                <a:cs typeface="Arial"/>
              </a:rPr>
              <a:t>For help contact: </a:t>
            </a:r>
            <a:r>
              <a:rPr lang="en-US" sz="1400" b="0" i="0">
                <a:solidFill>
                  <a:srgbClr val="000000"/>
                </a:solidFill>
                <a:latin typeface="Helvetica Neue"/>
                <a:ea typeface="Arial"/>
                <a:cs typeface="Arial"/>
              </a:rPr>
              <a:t>​</a:t>
            </a:r>
            <a:r>
              <a:rPr lang="en-US" sz="1400" b="0" i="0" u="sng" strike="noStrike" baseline="0">
                <a:solidFill>
                  <a:srgbClr val="0000FF"/>
                </a:solidFill>
                <a:latin typeface="Helvetica Neue"/>
                <a:ea typeface="Arial"/>
                <a:cs typeface="Arial"/>
                <a:hlinkClick r:id="rId6"/>
              </a:rPr>
              <a:t>inspera-support@bath.ac.uk</a:t>
            </a:r>
            <a:r>
              <a:rPr lang="en-US" sz="1400" b="0" i="0" u="none" strike="noStrike" baseline="0">
                <a:solidFill>
                  <a:srgbClr val="000000"/>
                </a:solidFill>
                <a:latin typeface="Helvetica Neue"/>
                <a:ea typeface="Arial"/>
                <a:cs typeface="Arial"/>
              </a:rPr>
              <a:t>  </a:t>
            </a:r>
            <a:r>
              <a:rPr lang="en-US" sz="1400" b="0" i="0">
                <a:solidFill>
                  <a:srgbClr val="000000"/>
                </a:solidFill>
                <a:latin typeface="Helvetica Neue"/>
                <a:ea typeface="Arial"/>
                <a:cs typeface="Arial"/>
              </a:rPr>
              <a:t>​</a:t>
            </a:r>
          </a:p>
          <a:p>
            <a:pPr marL="228600" indent="-228600">
              <a:lnSpc>
                <a:spcPts val="1650"/>
              </a:lnSpc>
              <a:buFont typeface="Arial"/>
              <a:buChar char="•"/>
            </a:pPr>
            <a:endParaRPr lang="en-US" sz="1400">
              <a:solidFill>
                <a:srgbClr val="000000"/>
              </a:solidFill>
              <a:latin typeface="Helvetica Neue"/>
              <a:ea typeface="Arial"/>
              <a:cs typeface="Arial"/>
            </a:endParaRPr>
          </a:p>
        </p:txBody>
      </p:sp>
    </p:spTree>
    <p:extLst>
      <p:ext uri="{BB962C8B-B14F-4D97-AF65-F5344CB8AC3E}">
        <p14:creationId xmlns:p14="http://schemas.microsoft.com/office/powerpoint/2010/main" val="1903740803"/>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21101-7964-482E-B7FB-08B92FFF0164}"/>
              </a:ext>
            </a:extLst>
          </p:cNvPr>
          <p:cNvSpPr>
            <a:spLocks noGrp="1"/>
          </p:cNvSpPr>
          <p:nvPr>
            <p:ph type="title"/>
          </p:nvPr>
        </p:nvSpPr>
        <p:spPr/>
        <p:txBody>
          <a:bodyPr/>
          <a:lstStyle/>
          <a:p>
            <a:r>
              <a:rPr lang="en-GB">
                <a:latin typeface="Helvetica Neue"/>
              </a:rPr>
              <a:t>Bath Baseline and Baseline+</a:t>
            </a:r>
          </a:p>
        </p:txBody>
      </p:sp>
      <p:sp>
        <p:nvSpPr>
          <p:cNvPr id="3" name="Content Placeholder 2">
            <a:extLst>
              <a:ext uri="{FF2B5EF4-FFF2-40B4-BE49-F238E27FC236}">
                <a16:creationId xmlns:a16="http://schemas.microsoft.com/office/drawing/2014/main" id="{034097A7-EB39-474A-BD6A-0D5F26C9811F}"/>
              </a:ext>
            </a:extLst>
          </p:cNvPr>
          <p:cNvSpPr>
            <a:spLocks noGrp="1"/>
          </p:cNvSpPr>
          <p:nvPr>
            <p:ph idx="1"/>
          </p:nvPr>
        </p:nvSpPr>
        <p:spPr>
          <a:xfrm>
            <a:off x="213028" y="1052303"/>
            <a:ext cx="3901771" cy="3946157"/>
          </a:xfrm>
        </p:spPr>
        <p:txBody>
          <a:bodyPr vert="horz" lIns="91440" tIns="45720" rIns="91440" bIns="45720" rtlCol="0" anchor="t">
            <a:normAutofit fontScale="77500" lnSpcReduction="20000"/>
          </a:bodyPr>
          <a:lstStyle/>
          <a:p>
            <a:pPr marL="179070" indent="0">
              <a:buNone/>
            </a:pPr>
            <a:r>
              <a:rPr lang="en-GB">
                <a:latin typeface="Helvetica Neue"/>
              </a:rPr>
              <a:t>Start here for advice on online teaching and effective Moodle course design, based on:</a:t>
            </a:r>
            <a:endParaRPr lang="en-US">
              <a:latin typeface="Helvetica Neue"/>
            </a:endParaRPr>
          </a:p>
          <a:p>
            <a:pPr marL="179070" indent="0">
              <a:buNone/>
            </a:pPr>
            <a:r>
              <a:rPr lang="en-US" b="1">
                <a:latin typeface="Helvetica Neue"/>
              </a:rPr>
              <a:t>Consistency,</a:t>
            </a:r>
          </a:p>
          <a:p>
            <a:pPr marL="179070" indent="0">
              <a:buNone/>
            </a:pPr>
            <a:r>
              <a:rPr lang="en-US" b="1">
                <a:latin typeface="Helvetica Neue"/>
              </a:rPr>
              <a:t>Accessibility,</a:t>
            </a:r>
          </a:p>
          <a:p>
            <a:pPr marL="179070" indent="0">
              <a:buNone/>
            </a:pPr>
            <a:r>
              <a:rPr lang="en-US" b="1">
                <a:latin typeface="Helvetica Neue"/>
              </a:rPr>
              <a:t>Scaffolding &amp; </a:t>
            </a:r>
          </a:p>
          <a:p>
            <a:pPr marL="179070" indent="0">
              <a:buNone/>
            </a:pPr>
            <a:r>
              <a:rPr lang="en-US" b="1">
                <a:latin typeface="Helvetica Neue"/>
              </a:rPr>
              <a:t>Engagement</a:t>
            </a:r>
            <a:endParaRPr lang="en-GB">
              <a:latin typeface="Helvetica Neue"/>
            </a:endParaRPr>
          </a:p>
          <a:p>
            <a:pPr marL="179070" indent="0">
              <a:buNone/>
            </a:pPr>
            <a:endParaRPr lang="en-GB">
              <a:latin typeface="Helvetica Neue"/>
            </a:endParaRPr>
          </a:p>
          <a:p>
            <a:pPr marL="179070" indent="0">
              <a:buNone/>
            </a:pPr>
            <a:endParaRPr lang="en-GB" sz="1200">
              <a:latin typeface="Helvetica Neue"/>
            </a:endParaRPr>
          </a:p>
          <a:p>
            <a:pPr marL="179070" indent="0">
              <a:buNone/>
            </a:pPr>
            <a:br>
              <a:rPr lang="en-GB" sz="1800">
                <a:latin typeface="Helvetica Neue"/>
              </a:rPr>
            </a:br>
            <a:br>
              <a:rPr lang="en-GB" sz="1800">
                <a:latin typeface="Helvetica Neue"/>
              </a:rPr>
            </a:br>
            <a:endParaRPr lang="en-GB" sz="1800">
              <a:latin typeface="Helvetica Neue"/>
              <a:hlinkClick r:id="rId3"/>
            </a:endParaRPr>
          </a:p>
        </p:txBody>
      </p:sp>
      <p:pic>
        <p:nvPicPr>
          <p:cNvPr id="8" name="Picture 7" descr="Turning pages through the Bath Blend Baseline handbook">
            <a:extLst>
              <a:ext uri="{FF2B5EF4-FFF2-40B4-BE49-F238E27FC236}">
                <a16:creationId xmlns:a16="http://schemas.microsoft.com/office/drawing/2014/main" id="{0D71CD78-0A16-87F7-CAE1-174CB9B039A1}"/>
              </a:ext>
            </a:extLst>
          </p:cNvPr>
          <p:cNvPicPr>
            <a:picLocks noChangeAspect="1"/>
          </p:cNvPicPr>
          <p:nvPr/>
        </p:nvPicPr>
        <p:blipFill>
          <a:blip r:embed="rId4"/>
          <a:stretch>
            <a:fillRect/>
          </a:stretch>
        </p:blipFill>
        <p:spPr>
          <a:xfrm>
            <a:off x="4358971" y="1190016"/>
            <a:ext cx="4572000" cy="3048000"/>
          </a:xfrm>
          <a:prstGeom prst="rect">
            <a:avLst/>
          </a:prstGeom>
        </p:spPr>
      </p:pic>
      <p:sp>
        <p:nvSpPr>
          <p:cNvPr id="6" name="TextBox 5">
            <a:extLst>
              <a:ext uri="{FF2B5EF4-FFF2-40B4-BE49-F238E27FC236}">
                <a16:creationId xmlns:a16="http://schemas.microsoft.com/office/drawing/2014/main" id="{F1373470-9591-CE70-9B7C-4FEF44F5936C}"/>
              </a:ext>
            </a:extLst>
          </p:cNvPr>
          <p:cNvSpPr txBox="1"/>
          <p:nvPr/>
        </p:nvSpPr>
        <p:spPr>
          <a:xfrm>
            <a:off x="4358971" y="4238016"/>
            <a:ext cx="4572000" cy="923330"/>
          </a:xfrm>
          <a:prstGeom prst="rect">
            <a:avLst/>
          </a:prstGeom>
          <a:noFill/>
        </p:spPr>
        <p:txBody>
          <a:bodyPr wrap="square">
            <a:spAutoFit/>
          </a:bodyPr>
          <a:lstStyle/>
          <a:p>
            <a:pPr marL="179070" indent="0" algn="ctr">
              <a:buNone/>
            </a:pPr>
            <a:r>
              <a:rPr lang="en-GB" sz="1800">
                <a:latin typeface="Helvetica Neue"/>
                <a:hlinkClick r:id="" action="ppaction://noaction"/>
              </a:rPr>
              <a:t>Bath Blend Baseline Overview</a:t>
            </a:r>
          </a:p>
          <a:p>
            <a:pPr marL="179070" indent="0" algn="ctr">
              <a:buNone/>
            </a:pPr>
            <a:r>
              <a:rPr lang="en-GB" sz="1800">
                <a:latin typeface="Helvetica Neue"/>
                <a:hlinkClick r:id="rId3"/>
              </a:rPr>
              <a:t>Baseline Handbook</a:t>
            </a:r>
            <a:endParaRPr lang="en-GB" sz="1800">
              <a:latin typeface="Helvetica Neue"/>
            </a:endParaRPr>
          </a:p>
          <a:p>
            <a:pPr marL="179070" indent="0" algn="ctr">
              <a:buNone/>
            </a:pPr>
            <a:r>
              <a:rPr lang="en-GB" sz="1800">
                <a:latin typeface="Helvetica Neue"/>
                <a:hlinkClick r:id="rId5"/>
              </a:rPr>
              <a:t>Baseline Checklist (PDF)</a:t>
            </a:r>
            <a:endParaRPr lang="en-GB"/>
          </a:p>
        </p:txBody>
      </p:sp>
    </p:spTree>
    <p:extLst>
      <p:ext uri="{BB962C8B-B14F-4D97-AF65-F5344CB8AC3E}">
        <p14:creationId xmlns:p14="http://schemas.microsoft.com/office/powerpoint/2010/main" val="508036733"/>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44C96-DC36-6F88-74FD-6EA7E9930CD2}"/>
              </a:ext>
            </a:extLst>
          </p:cNvPr>
          <p:cNvSpPr>
            <a:spLocks noGrp="1"/>
          </p:cNvSpPr>
          <p:nvPr>
            <p:ph type="title"/>
          </p:nvPr>
        </p:nvSpPr>
        <p:spPr/>
        <p:txBody>
          <a:bodyPr>
            <a:normAutofit fontScale="90000"/>
          </a:bodyPr>
          <a:lstStyle/>
          <a:p>
            <a:r>
              <a:rPr lang="en-GB"/>
              <a:t>(Digital) Accessibility and teaching</a:t>
            </a:r>
          </a:p>
        </p:txBody>
      </p:sp>
      <p:sp>
        <p:nvSpPr>
          <p:cNvPr id="3" name="Content Placeholder 2">
            <a:extLst>
              <a:ext uri="{FF2B5EF4-FFF2-40B4-BE49-F238E27FC236}">
                <a16:creationId xmlns:a16="http://schemas.microsoft.com/office/drawing/2014/main" id="{802B50FF-3369-C904-B2F4-9D9B30C703EE}"/>
              </a:ext>
            </a:extLst>
          </p:cNvPr>
          <p:cNvSpPr>
            <a:spLocks noGrp="1"/>
          </p:cNvSpPr>
          <p:nvPr>
            <p:ph idx="1"/>
          </p:nvPr>
        </p:nvSpPr>
        <p:spPr>
          <a:xfrm>
            <a:off x="154519" y="2212928"/>
            <a:ext cx="5755618" cy="2647936"/>
          </a:xfrm>
        </p:spPr>
        <p:txBody>
          <a:bodyPr>
            <a:normAutofit fontScale="70000" lnSpcReduction="20000"/>
          </a:bodyPr>
          <a:lstStyle/>
          <a:p>
            <a:pPr marL="514337" indent="-514337">
              <a:buFont typeface="+mj-lt"/>
              <a:buAutoNum type="arabicPeriod"/>
            </a:pPr>
            <a:r>
              <a:rPr lang="en-US"/>
              <a:t>Public Sector Bodies (Websites and Mobile Applications) (No. 2) Accessibility Regulations 2018</a:t>
            </a:r>
          </a:p>
          <a:p>
            <a:pPr lvl="1"/>
            <a:r>
              <a:rPr lang="en-US"/>
              <a:t>Applies to </a:t>
            </a:r>
            <a:r>
              <a:rPr lang="en-US" b="1"/>
              <a:t>all digital</a:t>
            </a:r>
            <a:r>
              <a:rPr lang="en-US"/>
              <a:t> content</a:t>
            </a:r>
          </a:p>
          <a:p>
            <a:pPr lvl="1"/>
            <a:r>
              <a:rPr lang="en-US"/>
              <a:t>“perceivable, operable, understandable and robust”</a:t>
            </a:r>
          </a:p>
          <a:p>
            <a:pPr marL="514337" indent="-514337">
              <a:buFont typeface="+mj-lt"/>
              <a:buAutoNum type="arabicPeriod"/>
            </a:pPr>
            <a:r>
              <a:rPr lang="en-US"/>
              <a:t>Equality Act 2010</a:t>
            </a:r>
          </a:p>
          <a:p>
            <a:pPr lvl="1"/>
            <a:r>
              <a:rPr lang="en-US" b="0" i="0">
                <a:solidFill>
                  <a:srgbClr val="333333"/>
                </a:solidFill>
                <a:effectLst/>
                <a:latin typeface="Helvetica Neue"/>
              </a:rPr>
              <a:t>additional measures to meet specific students needs</a:t>
            </a:r>
          </a:p>
          <a:p>
            <a:pPr lvl="1"/>
            <a:endParaRPr lang="en-US">
              <a:solidFill>
                <a:schemeClr val="bg1">
                  <a:lumMod val="50000"/>
                </a:schemeClr>
              </a:solidFill>
              <a:latin typeface="Helvetica Neue"/>
            </a:endParaRPr>
          </a:p>
        </p:txBody>
      </p:sp>
      <p:grpSp>
        <p:nvGrpSpPr>
          <p:cNvPr id="4" name="Group 3" descr="WCAG 2.1 map showing many criteria">
            <a:extLst>
              <a:ext uri="{FF2B5EF4-FFF2-40B4-BE49-F238E27FC236}">
                <a16:creationId xmlns:a16="http://schemas.microsoft.com/office/drawing/2014/main" id="{C075932D-6A8B-0755-484F-D7DC4B39E84D}"/>
              </a:ext>
            </a:extLst>
          </p:cNvPr>
          <p:cNvGrpSpPr/>
          <p:nvPr/>
        </p:nvGrpSpPr>
        <p:grpSpPr>
          <a:xfrm>
            <a:off x="4269319" y="955229"/>
            <a:ext cx="4812086" cy="4182634"/>
            <a:chOff x="4269318" y="955229"/>
            <a:chExt cx="4812086" cy="4182634"/>
          </a:xfrm>
        </p:grpSpPr>
        <p:pic>
          <p:nvPicPr>
            <p:cNvPr id="5" name="Picture 4" descr="WCAG 2.1 map showing many criteria">
              <a:extLst>
                <a:ext uri="{FF2B5EF4-FFF2-40B4-BE49-F238E27FC236}">
                  <a16:creationId xmlns:a16="http://schemas.microsoft.com/office/drawing/2014/main" id="{100AC4E4-BBEF-02E5-5ED7-D9C8F7675EB5}"/>
                </a:ext>
              </a:extLst>
            </p:cNvPr>
            <p:cNvPicPr>
              <a:picLocks noChangeAspect="1"/>
            </p:cNvPicPr>
            <p:nvPr/>
          </p:nvPicPr>
          <p:blipFill rotWithShape="1">
            <a:blip r:embed="rId2"/>
            <a:srcRect t="988" b="2081"/>
            <a:stretch/>
          </p:blipFill>
          <p:spPr>
            <a:xfrm>
              <a:off x="6097429" y="955229"/>
              <a:ext cx="2983975" cy="4110257"/>
            </a:xfrm>
            <a:prstGeom prst="rect">
              <a:avLst/>
            </a:prstGeom>
          </p:spPr>
        </p:pic>
        <p:sp>
          <p:nvSpPr>
            <p:cNvPr id="6" name="TextBox 5">
              <a:extLst>
                <a:ext uri="{FF2B5EF4-FFF2-40B4-BE49-F238E27FC236}">
                  <a16:creationId xmlns:a16="http://schemas.microsoft.com/office/drawing/2014/main" id="{B77A2DF3-BE81-4254-55E7-4CCB144CE81D}"/>
                </a:ext>
              </a:extLst>
            </p:cNvPr>
            <p:cNvSpPr txBox="1"/>
            <p:nvPr/>
          </p:nvSpPr>
          <p:spPr>
            <a:xfrm>
              <a:off x="4269318" y="4860864"/>
              <a:ext cx="1883849" cy="276999"/>
            </a:xfrm>
            <a:prstGeom prst="rect">
              <a:avLst/>
            </a:prstGeom>
            <a:noFill/>
          </p:spPr>
          <p:txBody>
            <a:bodyPr wrap="none" rtlCol="0">
              <a:spAutoFit/>
            </a:bodyPr>
            <a:lstStyle/>
            <a:p>
              <a:r>
                <a:rPr lang="en-GB" sz="1200">
                  <a:solidFill>
                    <a:schemeClr val="bg1"/>
                  </a:solidFill>
                </a:rPr>
                <a:t>Image source: </a:t>
              </a:r>
              <a:r>
                <a:rPr lang="en-GB" sz="1200" err="1">
                  <a:hlinkClick r:id="rId3"/>
                </a:rPr>
                <a:t>Intopia</a:t>
              </a:r>
              <a:r>
                <a:rPr lang="en-GB" sz="1200">
                  <a:hlinkClick r:id="rId3"/>
                </a:rPr>
                <a:t> 2019</a:t>
              </a:r>
              <a:endParaRPr lang="en-GB" sz="1200"/>
            </a:p>
          </p:txBody>
        </p:sp>
      </p:grpSp>
      <p:sp>
        <p:nvSpPr>
          <p:cNvPr id="7" name="TextBox 6">
            <a:extLst>
              <a:ext uri="{FF2B5EF4-FFF2-40B4-BE49-F238E27FC236}">
                <a16:creationId xmlns:a16="http://schemas.microsoft.com/office/drawing/2014/main" id="{3E70A2DE-9062-482E-BC3B-FDFAB21ACBD0}"/>
              </a:ext>
            </a:extLst>
          </p:cNvPr>
          <p:cNvSpPr txBox="1"/>
          <p:nvPr/>
        </p:nvSpPr>
        <p:spPr>
          <a:xfrm>
            <a:off x="167812" y="955230"/>
            <a:ext cx="5755618" cy="1177245"/>
          </a:xfrm>
          <a:prstGeom prst="rect">
            <a:avLst/>
          </a:prstGeom>
          <a:solidFill>
            <a:srgbClr val="008FA6"/>
          </a:solidFill>
        </p:spPr>
        <p:txBody>
          <a:bodyPr wrap="square" lIns="68580" tIns="34290" rIns="68580" bIns="34290" rtlCol="0" anchor="t">
            <a:spAutoFit/>
          </a:bodyPr>
          <a:lstStyle/>
          <a:p>
            <a:r>
              <a:rPr lang="en-US">
                <a:solidFill>
                  <a:schemeClr val="bg1"/>
                </a:solidFill>
                <a:latin typeface="Noto Sans"/>
              </a:rPr>
              <a:t>Digital accessibility is about making better design and content choices for </a:t>
            </a:r>
            <a:r>
              <a:rPr lang="en-US" i="1">
                <a:solidFill>
                  <a:schemeClr val="bg1"/>
                </a:solidFill>
                <a:latin typeface="Noto Sans"/>
              </a:rPr>
              <a:t>all </a:t>
            </a:r>
            <a:r>
              <a:rPr lang="en-US">
                <a:solidFill>
                  <a:schemeClr val="bg1"/>
                </a:solidFill>
                <a:latin typeface="Noto Sans"/>
              </a:rPr>
              <a:t>your learners; </a:t>
            </a:r>
            <a:endParaRPr lang="en-US">
              <a:solidFill>
                <a:schemeClr val="bg1"/>
              </a:solidFill>
              <a:ea typeface="+mn-lt"/>
              <a:cs typeface="+mn-lt"/>
            </a:endParaRPr>
          </a:p>
          <a:p>
            <a:endParaRPr lang="en-US">
              <a:solidFill>
                <a:schemeClr val="bg1"/>
              </a:solidFill>
              <a:latin typeface="Noto Sans"/>
            </a:endParaRPr>
          </a:p>
          <a:p>
            <a:r>
              <a:rPr lang="en-US">
                <a:solidFill>
                  <a:schemeClr val="bg1"/>
                </a:solidFill>
                <a:latin typeface="Noto Sans"/>
              </a:rPr>
              <a:t>It is also a legal requirement.</a:t>
            </a:r>
            <a:endParaRPr lang="en-GB" sz="1350">
              <a:solidFill>
                <a:schemeClr val="bg1"/>
              </a:solidFill>
              <a:latin typeface="Noto Sans"/>
            </a:endParaRPr>
          </a:p>
        </p:txBody>
      </p:sp>
    </p:spTree>
    <p:extLst>
      <p:ext uri="{BB962C8B-B14F-4D97-AF65-F5344CB8AC3E}">
        <p14:creationId xmlns:p14="http://schemas.microsoft.com/office/powerpoint/2010/main" val="2973904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 name="Title 3">
            <a:extLst>
              <a:ext uri="{FF2B5EF4-FFF2-40B4-BE49-F238E27FC236}">
                <a16:creationId xmlns:a16="http://schemas.microsoft.com/office/drawing/2014/main" id="{2DC9B378-F128-4D90-9A84-BF001A931CF8}"/>
              </a:ext>
            </a:extLst>
          </p:cNvPr>
          <p:cNvSpPr>
            <a:spLocks noGrp="1"/>
          </p:cNvSpPr>
          <p:nvPr>
            <p:ph type="title"/>
          </p:nvPr>
        </p:nvSpPr>
        <p:spPr/>
        <p:txBody>
          <a:bodyPr>
            <a:noAutofit/>
          </a:bodyPr>
          <a:lstStyle/>
          <a:p>
            <a:r>
              <a:rPr lang="en-US" sz="3300">
                <a:cs typeface="Calibri Light"/>
              </a:rPr>
              <a:t> Digital accessibility</a:t>
            </a:r>
          </a:p>
        </p:txBody>
      </p:sp>
      <p:sp>
        <p:nvSpPr>
          <p:cNvPr id="2" name="TextBox 1">
            <a:extLst>
              <a:ext uri="{FF2B5EF4-FFF2-40B4-BE49-F238E27FC236}">
                <a16:creationId xmlns:a16="http://schemas.microsoft.com/office/drawing/2014/main" id="{CDEC4F05-7FBA-4892-B1F0-2C0EDED1CEA1}"/>
              </a:ext>
            </a:extLst>
          </p:cNvPr>
          <p:cNvSpPr txBox="1"/>
          <p:nvPr/>
        </p:nvSpPr>
        <p:spPr>
          <a:xfrm>
            <a:off x="505732" y="2350869"/>
            <a:ext cx="8415731" cy="2562240"/>
          </a:xfrm>
          <a:prstGeom prst="rect">
            <a:avLst/>
          </a:prstGeom>
          <a:noFill/>
        </p:spPr>
        <p:txBody>
          <a:bodyPr rot="0" spcFirstLastPara="0" vertOverflow="overflow" horzOverflow="overflow" vert="horz" wrap="square" lIns="68580" tIns="34290" rIns="68580" bIns="34290" numCol="2" spcCol="0" rtlCol="0" fromWordArt="0" anchor="t" anchorCtr="0" forceAA="0" compatLnSpc="1">
            <a:prstTxWarp prst="textNoShape">
              <a:avLst/>
            </a:prstTxWarp>
            <a:spAutoFit/>
          </a:bodyPr>
          <a:lstStyle/>
          <a:p>
            <a:r>
              <a:rPr lang="en-US" b="1">
                <a:solidFill>
                  <a:schemeClr val="tx2"/>
                </a:solidFill>
                <a:latin typeface="Noto Sans"/>
                <a:hlinkClick r:id="rId3">
                  <a:extLst>
                    <a:ext uri="{A12FA001-AC4F-418D-AE19-62706E023703}">
                      <ahyp:hlinkClr xmlns:ahyp="http://schemas.microsoft.com/office/drawing/2018/hyperlinkcolor" val="tx"/>
                    </a:ext>
                  </a:extLst>
                </a:hlinkClick>
              </a:rPr>
              <a:t>Digital Accessibility Hub</a:t>
            </a:r>
            <a:r>
              <a:rPr lang="en-US" b="1">
                <a:solidFill>
                  <a:schemeClr val="tx2"/>
                </a:solidFill>
                <a:latin typeface="Noto Sans"/>
              </a:rPr>
              <a:t> on the Teaching Hub:</a:t>
            </a:r>
          </a:p>
          <a:p>
            <a:pPr marL="214313" indent="-214313">
              <a:buFont typeface="Arial" panose="020B0604020202020204" pitchFamily="34" charset="0"/>
              <a:buChar char="•"/>
            </a:pPr>
            <a:r>
              <a:rPr lang="en-US">
                <a:solidFill>
                  <a:schemeClr val="tx2"/>
                </a:solidFill>
                <a:latin typeface="Noto Sans"/>
                <a:hlinkClick r:id="rId4">
                  <a:extLst>
                    <a:ext uri="{A12FA001-AC4F-418D-AE19-62706E023703}">
                      <ahyp:hlinkClr xmlns:ahyp="http://schemas.microsoft.com/office/drawing/2018/hyperlinkcolor" val="tx"/>
                    </a:ext>
                  </a:extLst>
                </a:hlinkClick>
              </a:rPr>
              <a:t>Inclusive Teaching and Learning</a:t>
            </a:r>
            <a:endParaRPr lang="en-US">
              <a:solidFill>
                <a:schemeClr val="tx2"/>
              </a:solidFill>
              <a:latin typeface="Noto Sans"/>
            </a:endParaRPr>
          </a:p>
          <a:p>
            <a:pPr marL="214313" indent="-214313">
              <a:buFont typeface="Arial" panose="020B0604020202020204" pitchFamily="34" charset="0"/>
              <a:buChar char="•"/>
            </a:pPr>
            <a:r>
              <a:rPr lang="en-US">
                <a:solidFill>
                  <a:schemeClr val="tx2"/>
                </a:solidFill>
                <a:latin typeface="Noto Sans"/>
                <a:hlinkClick r:id="rId5">
                  <a:extLst>
                    <a:ext uri="{A12FA001-AC4F-418D-AE19-62706E023703}">
                      <ahyp:hlinkClr xmlns:ahyp="http://schemas.microsoft.com/office/drawing/2018/hyperlinkcolor" val="tx"/>
                    </a:ext>
                  </a:extLst>
                </a:hlinkClick>
              </a:rPr>
              <a:t>Support for students with disabilities</a:t>
            </a:r>
            <a:endParaRPr lang="en-US">
              <a:solidFill>
                <a:schemeClr val="tx2"/>
              </a:solidFill>
              <a:latin typeface="Noto Sans"/>
            </a:endParaRPr>
          </a:p>
          <a:p>
            <a:pPr marL="214313" indent="-214313">
              <a:buFont typeface="Arial" panose="020B0604020202020204" pitchFamily="34" charset="0"/>
              <a:buChar char="•"/>
            </a:pPr>
            <a:r>
              <a:rPr lang="en-US">
                <a:solidFill>
                  <a:schemeClr val="tx2"/>
                </a:solidFill>
                <a:latin typeface="Noto Sans"/>
                <a:hlinkClick r:id="rId6">
                  <a:extLst>
                    <a:ext uri="{A12FA001-AC4F-418D-AE19-62706E023703}">
                      <ahyp:hlinkClr xmlns:ahyp="http://schemas.microsoft.com/office/drawing/2018/hyperlinkcolor" val="tx"/>
                    </a:ext>
                  </a:extLst>
                </a:hlinkClick>
              </a:rPr>
              <a:t>Accessible Maths</a:t>
            </a:r>
            <a:endParaRPr lang="en-US">
              <a:solidFill>
                <a:schemeClr val="tx2"/>
              </a:solidFill>
              <a:latin typeface="Noto Sans"/>
            </a:endParaRPr>
          </a:p>
          <a:p>
            <a:pPr marL="214313" indent="-214313">
              <a:buFont typeface="Arial" panose="020B0604020202020204" pitchFamily="34" charset="0"/>
              <a:buChar char="•"/>
            </a:pPr>
            <a:endParaRPr lang="en-US">
              <a:solidFill>
                <a:schemeClr val="tx2"/>
              </a:solidFill>
              <a:latin typeface="Noto Sans"/>
            </a:endParaRPr>
          </a:p>
          <a:p>
            <a:endParaRPr lang="en-US" b="1">
              <a:solidFill>
                <a:schemeClr val="tx2"/>
              </a:solidFill>
              <a:latin typeface="Noto Sans"/>
            </a:endParaRPr>
          </a:p>
          <a:p>
            <a:endParaRPr lang="en-US" b="1">
              <a:solidFill>
                <a:schemeClr val="tx2"/>
              </a:solidFill>
              <a:latin typeface="Noto Sans"/>
            </a:endParaRPr>
          </a:p>
          <a:p>
            <a:r>
              <a:rPr lang="en-US" b="1">
                <a:solidFill>
                  <a:schemeClr val="tx2"/>
                </a:solidFill>
                <a:latin typeface="Noto Sans"/>
              </a:rPr>
              <a:t>Other support teams:</a:t>
            </a:r>
          </a:p>
          <a:p>
            <a:pPr marL="214313" indent="-214313">
              <a:buFont typeface="Arial" panose="020B0604020202020204" pitchFamily="34" charset="0"/>
              <a:buChar char="•"/>
            </a:pPr>
            <a:r>
              <a:rPr lang="en-US">
                <a:solidFill>
                  <a:schemeClr val="tx2"/>
                </a:solidFill>
                <a:latin typeface="Noto Sans"/>
                <a:hlinkClick r:id="rId7">
                  <a:extLst>
                    <a:ext uri="{A12FA001-AC4F-418D-AE19-62706E023703}">
                      <ahyp:hlinkClr xmlns:ahyp="http://schemas.microsoft.com/office/drawing/2018/hyperlinkcolor" val="tx"/>
                    </a:ext>
                  </a:extLst>
                </a:hlinkClick>
              </a:rPr>
              <a:t>Assistive Technology team</a:t>
            </a:r>
            <a:endParaRPr lang="en-US">
              <a:solidFill>
                <a:schemeClr val="tx2"/>
              </a:solidFill>
              <a:latin typeface="Noto Sans"/>
            </a:endParaRPr>
          </a:p>
          <a:p>
            <a:pPr marL="214313" indent="-214313">
              <a:buFont typeface="Arial" panose="020B0604020202020204" pitchFamily="34" charset="0"/>
              <a:buChar char="•"/>
            </a:pPr>
            <a:r>
              <a:rPr lang="en-US">
                <a:solidFill>
                  <a:schemeClr val="tx2"/>
                </a:solidFill>
                <a:latin typeface="Noto Sans"/>
                <a:hlinkClick r:id="rId8">
                  <a:extLst>
                    <a:ext uri="{A12FA001-AC4F-418D-AE19-62706E023703}">
                      <ahyp:hlinkClr xmlns:ahyp="http://schemas.microsoft.com/office/drawing/2018/hyperlinkcolor" val="tx"/>
                    </a:ext>
                  </a:extLst>
                </a:hlinkClick>
              </a:rPr>
              <a:t>Disability Service</a:t>
            </a:r>
            <a:endParaRPr lang="en-US">
              <a:solidFill>
                <a:schemeClr val="tx2"/>
              </a:solidFill>
              <a:latin typeface="Noto Sans"/>
            </a:endParaRPr>
          </a:p>
          <a:p>
            <a:pPr marL="214313" indent="-214313">
              <a:buFont typeface="Arial" panose="020B0604020202020204" pitchFamily="34" charset="0"/>
              <a:buChar char="•"/>
            </a:pPr>
            <a:endParaRPr lang="en-US">
              <a:solidFill>
                <a:schemeClr val="tx2"/>
              </a:solidFill>
              <a:latin typeface="Noto Sans"/>
            </a:endParaRPr>
          </a:p>
          <a:p>
            <a:pPr marL="257175" indent="-257175">
              <a:buFont typeface="Arial" panose="020B0604020202020204" pitchFamily="34" charset="0"/>
              <a:buChar char="•"/>
            </a:pPr>
            <a:r>
              <a:rPr lang="en-US">
                <a:solidFill>
                  <a:schemeClr val="tx2"/>
                </a:solidFill>
                <a:latin typeface="Noto Sans"/>
                <a:hlinkClick r:id="rId9">
                  <a:extLst>
                    <a:ext uri="{A12FA001-AC4F-418D-AE19-62706E023703}">
                      <ahyp:hlinkClr xmlns:ahyp="http://schemas.microsoft.com/office/drawing/2018/hyperlinkcolor" val="tx"/>
                    </a:ext>
                  </a:extLst>
                </a:hlinkClick>
              </a:rPr>
              <a:t>Digital Accessibility policy</a:t>
            </a:r>
            <a:endParaRPr lang="en-US">
              <a:solidFill>
                <a:schemeClr val="tx2"/>
              </a:solidFill>
              <a:latin typeface="Noto Sans"/>
              <a:ea typeface="Noto Sans"/>
              <a:cs typeface="Noto Sans"/>
            </a:endParaRPr>
          </a:p>
        </p:txBody>
      </p:sp>
      <p:sp>
        <p:nvSpPr>
          <p:cNvPr id="3" name="TextBox 2">
            <a:extLst>
              <a:ext uri="{FF2B5EF4-FFF2-40B4-BE49-F238E27FC236}">
                <a16:creationId xmlns:a16="http://schemas.microsoft.com/office/drawing/2014/main" id="{59513AA5-0FEB-4DD0-8C06-6C74BCA209C1}"/>
              </a:ext>
            </a:extLst>
          </p:cNvPr>
          <p:cNvSpPr txBox="1"/>
          <p:nvPr/>
        </p:nvSpPr>
        <p:spPr>
          <a:xfrm>
            <a:off x="505732" y="1021490"/>
            <a:ext cx="8415731" cy="1177245"/>
          </a:xfrm>
          <a:prstGeom prst="rect">
            <a:avLst/>
          </a:prstGeom>
          <a:solidFill>
            <a:srgbClr val="008FA6"/>
          </a:solidFill>
        </p:spPr>
        <p:txBody>
          <a:bodyPr wrap="square" lIns="68580" tIns="34290" rIns="68580" bIns="34290" rtlCol="0" anchor="t">
            <a:spAutoFit/>
          </a:bodyPr>
          <a:lstStyle/>
          <a:p>
            <a:r>
              <a:rPr lang="en-US">
                <a:solidFill>
                  <a:schemeClr val="bg1"/>
                </a:solidFill>
                <a:latin typeface="Noto Sans"/>
              </a:rPr>
              <a:t>Digital accessibility is about making better design and content choices for </a:t>
            </a:r>
            <a:r>
              <a:rPr lang="en-US" i="1">
                <a:solidFill>
                  <a:schemeClr val="bg1"/>
                </a:solidFill>
                <a:latin typeface="Noto Sans"/>
              </a:rPr>
              <a:t>all </a:t>
            </a:r>
            <a:r>
              <a:rPr lang="en-US">
                <a:solidFill>
                  <a:schemeClr val="bg1"/>
                </a:solidFill>
                <a:latin typeface="Noto Sans"/>
              </a:rPr>
              <a:t>your learners; </a:t>
            </a:r>
            <a:endParaRPr lang="en-US">
              <a:solidFill>
                <a:schemeClr val="bg1"/>
              </a:solidFill>
              <a:ea typeface="+mn-lt"/>
              <a:cs typeface="+mn-lt"/>
            </a:endParaRPr>
          </a:p>
          <a:p>
            <a:endParaRPr lang="en-US">
              <a:solidFill>
                <a:schemeClr val="bg1"/>
              </a:solidFill>
              <a:latin typeface="Noto Sans"/>
            </a:endParaRPr>
          </a:p>
          <a:p>
            <a:r>
              <a:rPr lang="en-US">
                <a:solidFill>
                  <a:schemeClr val="bg1"/>
                </a:solidFill>
                <a:latin typeface="Noto Sans"/>
              </a:rPr>
              <a:t>It is also a legal requirement.</a:t>
            </a:r>
            <a:endParaRPr lang="en-GB" sz="1350">
              <a:solidFill>
                <a:schemeClr val="bg1"/>
              </a:solidFill>
              <a:latin typeface="Noto Sans"/>
            </a:endParaRPr>
          </a:p>
        </p:txBody>
      </p:sp>
    </p:spTree>
    <p:extLst>
      <p:ext uri="{BB962C8B-B14F-4D97-AF65-F5344CB8AC3E}">
        <p14:creationId xmlns:p14="http://schemas.microsoft.com/office/powerpoint/2010/main" val="1689569114"/>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8400" y="17527"/>
            <a:ext cx="6705599" cy="857250"/>
          </a:xfrm>
        </p:spPr>
        <p:txBody>
          <a:bodyPr/>
          <a:lstStyle/>
          <a:p>
            <a:pPr algn="l"/>
            <a:r>
              <a:rPr lang="en-US">
                <a:latin typeface="Helvetica Neue"/>
              </a:rPr>
              <a:t>Accessing TEL Support</a:t>
            </a:r>
          </a:p>
        </p:txBody>
      </p:sp>
      <p:sp>
        <p:nvSpPr>
          <p:cNvPr id="3" name="Content Placeholder 2"/>
          <p:cNvSpPr>
            <a:spLocks noGrp="1"/>
          </p:cNvSpPr>
          <p:nvPr>
            <p:ph idx="1"/>
          </p:nvPr>
        </p:nvSpPr>
        <p:spPr>
          <a:xfrm>
            <a:off x="-1" y="1075180"/>
            <a:ext cx="9143999" cy="4050793"/>
          </a:xfrm>
        </p:spPr>
        <p:txBody>
          <a:bodyPr vert="horz" lIns="91440" tIns="45720" rIns="91440" bIns="45720" rtlCol="0" anchor="t">
            <a:normAutofit fontScale="92500" lnSpcReduction="20000"/>
          </a:bodyPr>
          <a:lstStyle/>
          <a:p>
            <a:pPr marL="798195" indent="-619125">
              <a:lnSpc>
                <a:spcPct val="120000"/>
              </a:lnSpc>
              <a:buFont typeface="Wingdings" panose="05000000000000000000" pitchFamily="2" charset="2"/>
              <a:buChar char="ü"/>
            </a:pPr>
            <a:r>
              <a:rPr lang="en-US">
                <a:latin typeface="Helvetica Neue"/>
              </a:rPr>
              <a:t>Learning &amp; Teaching Hub (</a:t>
            </a:r>
            <a:r>
              <a:rPr lang="en-US">
                <a:latin typeface="Helvetica Neue"/>
                <a:hlinkClick r:id="rId3"/>
              </a:rPr>
              <a:t>teachinghub.bath.ac.uk</a:t>
            </a:r>
            <a:r>
              <a:rPr lang="en-US">
                <a:latin typeface="Helvetica Neue"/>
              </a:rPr>
              <a:t>)</a:t>
            </a:r>
          </a:p>
          <a:p>
            <a:pPr marL="798195" indent="-619125">
              <a:lnSpc>
                <a:spcPct val="120000"/>
              </a:lnSpc>
              <a:buFont typeface="Wingdings" panose="05000000000000000000" pitchFamily="2" charset="2"/>
              <a:buChar char="ü"/>
            </a:pPr>
            <a:r>
              <a:rPr lang="en-US">
                <a:latin typeface="Helvetica Neue"/>
                <a:hlinkClick r:id="rId4"/>
              </a:rPr>
              <a:t>Intro to L&amp;T Hub</a:t>
            </a:r>
            <a:endParaRPr lang="en-US">
              <a:latin typeface="Helvetica Neue"/>
            </a:endParaRPr>
          </a:p>
          <a:p>
            <a:pPr marL="798195" indent="-619125">
              <a:lnSpc>
                <a:spcPct val="120000"/>
              </a:lnSpc>
              <a:buFont typeface="Wingdings" panose="05000000000000000000" pitchFamily="2" charset="2"/>
              <a:buChar char="ü"/>
            </a:pPr>
            <a:r>
              <a:rPr lang="en-US">
                <a:latin typeface="Helvetica Neue"/>
              </a:rPr>
              <a:t>Virtual Assistant</a:t>
            </a:r>
          </a:p>
          <a:p>
            <a:pPr marL="798195" indent="-619125">
              <a:lnSpc>
                <a:spcPct val="120000"/>
              </a:lnSpc>
              <a:buFont typeface="Wingdings" panose="05000000000000000000" pitchFamily="2" charset="2"/>
              <a:buChar char="ü"/>
            </a:pPr>
            <a:r>
              <a:rPr lang="en-US">
                <a:latin typeface="Helvetica Neue"/>
                <a:hlinkClick r:id="rId5"/>
              </a:rPr>
              <a:t>Events</a:t>
            </a:r>
            <a:endParaRPr lang="en-US">
              <a:latin typeface="Helvetica Neue"/>
            </a:endParaRPr>
          </a:p>
          <a:p>
            <a:pPr marL="798195" indent="-619125">
              <a:lnSpc>
                <a:spcPct val="120000"/>
              </a:lnSpc>
              <a:buFont typeface="Wingdings" panose="05000000000000000000" pitchFamily="2" charset="2"/>
              <a:buChar char="ü"/>
            </a:pPr>
            <a:r>
              <a:rPr lang="en-US">
                <a:latin typeface="Helvetica Neue"/>
                <a:hlinkClick r:id="rId6"/>
              </a:rPr>
              <a:t>Book 1-2-1 training</a:t>
            </a:r>
            <a:endParaRPr lang="en-US">
              <a:latin typeface="Helvetica Neue"/>
            </a:endParaRPr>
          </a:p>
          <a:p>
            <a:pPr marL="798195" indent="-619125">
              <a:lnSpc>
                <a:spcPct val="120000"/>
              </a:lnSpc>
              <a:buFont typeface="Wingdings" panose="05000000000000000000" pitchFamily="2" charset="2"/>
              <a:buChar char="ü"/>
            </a:pPr>
            <a:r>
              <a:rPr lang="en-US">
                <a:latin typeface="Helvetica Neue"/>
                <a:hlinkClick r:id="rId7"/>
              </a:rPr>
              <a:t>Meet the CLT</a:t>
            </a:r>
            <a:endParaRPr lang="en-US">
              <a:latin typeface="Helvetica Neue"/>
            </a:endParaRPr>
          </a:p>
          <a:p>
            <a:pPr marL="179070" indent="0">
              <a:lnSpc>
                <a:spcPct val="120000"/>
              </a:lnSpc>
              <a:buNone/>
            </a:pPr>
            <a:endParaRPr lang="en-US">
              <a:latin typeface="Helvetica Neue"/>
            </a:endParaRPr>
          </a:p>
          <a:p>
            <a:pPr marL="798195" indent="-619125">
              <a:lnSpc>
                <a:spcPct val="120000"/>
              </a:lnSpc>
              <a:buFont typeface="Wingdings" panose="05000000000000000000" pitchFamily="2" charset="2"/>
              <a:buChar char="ü"/>
            </a:pPr>
            <a:endParaRPr lang="en-US"/>
          </a:p>
        </p:txBody>
      </p:sp>
      <p:pic>
        <p:nvPicPr>
          <p:cNvPr id="5" name="Picture 4" descr="Screenshot of Teaching Hub AI assistant conversation">
            <a:extLst>
              <a:ext uri="{FF2B5EF4-FFF2-40B4-BE49-F238E27FC236}">
                <a16:creationId xmlns:a16="http://schemas.microsoft.com/office/drawing/2014/main" id="{3926B123-2835-100F-6A01-85D8B8ED9B49}"/>
              </a:ext>
            </a:extLst>
          </p:cNvPr>
          <p:cNvPicPr>
            <a:picLocks noChangeAspect="1"/>
          </p:cNvPicPr>
          <p:nvPr/>
        </p:nvPicPr>
        <p:blipFill>
          <a:blip r:embed="rId8"/>
          <a:stretch>
            <a:fillRect/>
          </a:stretch>
        </p:blipFill>
        <p:spPr>
          <a:xfrm>
            <a:off x="5791199" y="1309876"/>
            <a:ext cx="3022600" cy="3581400"/>
          </a:xfrm>
          <a:prstGeom prst="rect">
            <a:avLst/>
          </a:prstGeom>
        </p:spPr>
      </p:pic>
    </p:spTree>
    <p:extLst>
      <p:ext uri="{BB962C8B-B14F-4D97-AF65-F5344CB8AC3E}">
        <p14:creationId xmlns:p14="http://schemas.microsoft.com/office/powerpoint/2010/main" val="797573808"/>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AA2C5-F4FA-5407-2505-14A12382638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4053B16-B1AE-636C-3593-4906EE8116F6}"/>
              </a:ext>
            </a:extLst>
          </p:cNvPr>
          <p:cNvSpPr>
            <a:spLocks noGrp="1"/>
          </p:cNvSpPr>
          <p:nvPr>
            <p:ph type="title"/>
          </p:nvPr>
        </p:nvSpPr>
        <p:spPr/>
        <p:txBody>
          <a:bodyPr/>
          <a:lstStyle/>
          <a:p>
            <a:r>
              <a:rPr lang="en-GB"/>
              <a:t>September webinars </a:t>
            </a:r>
          </a:p>
        </p:txBody>
      </p:sp>
      <p:graphicFrame>
        <p:nvGraphicFramePr>
          <p:cNvPr id="6" name="Content Placeholder 5">
            <a:extLst>
              <a:ext uri="{FF2B5EF4-FFF2-40B4-BE49-F238E27FC236}">
                <a16:creationId xmlns:a16="http://schemas.microsoft.com/office/drawing/2014/main" id="{F731355F-53A4-1177-43CB-277BCC734F35}"/>
              </a:ext>
              <a:ext uri="{C183D7F6-B498-43B3-948B-1728B52AA6E4}">
                <adec:decorative xmlns:adec="http://schemas.microsoft.com/office/drawing/2017/decorative" val="1"/>
              </a:ext>
            </a:extLst>
          </p:cNvPr>
          <p:cNvGraphicFramePr>
            <a:graphicFrameLocks noGrp="1"/>
          </p:cNvGraphicFramePr>
          <p:nvPr>
            <p:ph idx="1"/>
          </p:nvPr>
        </p:nvGraphicFramePr>
        <p:xfrm>
          <a:off x="302400" y="972000"/>
          <a:ext cx="8553600" cy="4046402"/>
        </p:xfrm>
        <a:graphic>
          <a:graphicData uri="http://schemas.openxmlformats.org/drawingml/2006/table">
            <a:tbl>
              <a:tblPr firstRow="1" bandRow="1" bandCol="1">
                <a:tableStyleId>{7E9639D4-E3E2-4D34-9284-5A2195B3D0D7}</a:tableStyleId>
              </a:tblPr>
              <a:tblGrid>
                <a:gridCol w="1710720">
                  <a:extLst>
                    <a:ext uri="{9D8B030D-6E8A-4147-A177-3AD203B41FA5}">
                      <a16:colId xmlns:a16="http://schemas.microsoft.com/office/drawing/2014/main" val="759537547"/>
                    </a:ext>
                  </a:extLst>
                </a:gridCol>
                <a:gridCol w="1710720">
                  <a:extLst>
                    <a:ext uri="{9D8B030D-6E8A-4147-A177-3AD203B41FA5}">
                      <a16:colId xmlns:a16="http://schemas.microsoft.com/office/drawing/2014/main" val="2838318650"/>
                    </a:ext>
                  </a:extLst>
                </a:gridCol>
                <a:gridCol w="1710720">
                  <a:extLst>
                    <a:ext uri="{9D8B030D-6E8A-4147-A177-3AD203B41FA5}">
                      <a16:colId xmlns:a16="http://schemas.microsoft.com/office/drawing/2014/main" val="973669495"/>
                    </a:ext>
                  </a:extLst>
                </a:gridCol>
                <a:gridCol w="1710720">
                  <a:extLst>
                    <a:ext uri="{9D8B030D-6E8A-4147-A177-3AD203B41FA5}">
                      <a16:colId xmlns:a16="http://schemas.microsoft.com/office/drawing/2014/main" val="754836644"/>
                    </a:ext>
                  </a:extLst>
                </a:gridCol>
                <a:gridCol w="1710720">
                  <a:extLst>
                    <a:ext uri="{9D8B030D-6E8A-4147-A177-3AD203B41FA5}">
                      <a16:colId xmlns:a16="http://schemas.microsoft.com/office/drawing/2014/main" val="1987412488"/>
                    </a:ext>
                  </a:extLst>
                </a:gridCol>
              </a:tblGrid>
              <a:tr h="373667">
                <a:tc>
                  <a:txBody>
                    <a:bodyPr/>
                    <a:lstStyle/>
                    <a:p>
                      <a:pPr algn="ctr"/>
                      <a:r>
                        <a:rPr lang="en-GB"/>
                        <a:t>Mon</a:t>
                      </a:r>
                    </a:p>
                  </a:txBody>
                  <a:tcPr/>
                </a:tc>
                <a:tc>
                  <a:txBody>
                    <a:bodyPr/>
                    <a:lstStyle/>
                    <a:p>
                      <a:pPr algn="ctr"/>
                      <a:r>
                        <a:rPr lang="en-GB"/>
                        <a:t>Tue</a:t>
                      </a:r>
                    </a:p>
                  </a:txBody>
                  <a:tcPr/>
                </a:tc>
                <a:tc>
                  <a:txBody>
                    <a:bodyPr/>
                    <a:lstStyle/>
                    <a:p>
                      <a:pPr algn="ctr"/>
                      <a:r>
                        <a:rPr lang="en-GB"/>
                        <a:t>Weds</a:t>
                      </a:r>
                    </a:p>
                  </a:txBody>
                  <a:tcPr/>
                </a:tc>
                <a:tc>
                  <a:txBody>
                    <a:bodyPr/>
                    <a:lstStyle/>
                    <a:p>
                      <a:pPr algn="ctr"/>
                      <a:r>
                        <a:rPr lang="en-GB"/>
                        <a:t>Thu</a:t>
                      </a:r>
                    </a:p>
                  </a:txBody>
                  <a:tcPr/>
                </a:tc>
                <a:tc>
                  <a:txBody>
                    <a:bodyPr/>
                    <a:lstStyle/>
                    <a:p>
                      <a:pPr algn="ctr"/>
                      <a:r>
                        <a:rPr lang="en-GB"/>
                        <a:t>Fri</a:t>
                      </a:r>
                    </a:p>
                  </a:txBody>
                  <a:tcPr/>
                </a:tc>
                <a:extLst>
                  <a:ext uri="{0D108BD9-81ED-4DB2-BD59-A6C34878D82A}">
                    <a16:rowId xmlns:a16="http://schemas.microsoft.com/office/drawing/2014/main" val="1282936377"/>
                  </a:ext>
                </a:extLst>
              </a:tr>
              <a:tr h="734547">
                <a:tc>
                  <a:txBody>
                    <a:bodyPr/>
                    <a:lstStyle/>
                    <a:p>
                      <a:pPr algn="r"/>
                      <a:r>
                        <a:rPr lang="en-GB" sz="800"/>
                        <a:t>31</a:t>
                      </a:r>
                    </a:p>
                  </a:txBody>
                  <a:tcPr>
                    <a:solidFill>
                      <a:schemeClr val="bg1">
                        <a:lumMod val="85000"/>
                      </a:schemeClr>
                    </a:solidFill>
                  </a:tcPr>
                </a:tc>
                <a:tc>
                  <a:txBody>
                    <a:bodyPr/>
                    <a:lstStyle/>
                    <a:p>
                      <a:pPr algn="r"/>
                      <a:r>
                        <a:rPr lang="en-GB" sz="800"/>
                        <a:t>1</a:t>
                      </a:r>
                    </a:p>
                  </a:txBody>
                  <a:tcPr/>
                </a:tc>
                <a:tc>
                  <a:txBody>
                    <a:bodyPr/>
                    <a:lstStyle/>
                    <a:p>
                      <a:pPr algn="r"/>
                      <a:r>
                        <a:rPr lang="en-GB" sz="800"/>
                        <a:t>2</a:t>
                      </a:r>
                    </a:p>
                  </a:txBody>
                  <a:tcPr/>
                </a:tc>
                <a:tc>
                  <a:txBody>
                    <a:bodyPr/>
                    <a:lstStyle/>
                    <a:p>
                      <a:pPr algn="r"/>
                      <a:r>
                        <a:rPr lang="en-GB" sz="800"/>
                        <a:t>3</a:t>
                      </a:r>
                    </a:p>
                  </a:txBody>
                  <a:tcPr/>
                </a:tc>
                <a:tc>
                  <a:txBody>
                    <a:bodyPr/>
                    <a:lstStyle/>
                    <a:p>
                      <a:pPr algn="r"/>
                      <a:r>
                        <a:rPr lang="en-GB" sz="800"/>
                        <a:t>4</a:t>
                      </a:r>
                    </a:p>
                  </a:txBody>
                  <a:tcPr/>
                </a:tc>
                <a:extLst>
                  <a:ext uri="{0D108BD9-81ED-4DB2-BD59-A6C34878D82A}">
                    <a16:rowId xmlns:a16="http://schemas.microsoft.com/office/drawing/2014/main" val="4032862039"/>
                  </a:ext>
                </a:extLst>
              </a:tr>
              <a:tr h="734547">
                <a:tc>
                  <a:txBody>
                    <a:bodyPr/>
                    <a:lstStyle/>
                    <a:p>
                      <a:pPr algn="r"/>
                      <a:r>
                        <a:rPr lang="en-GB" sz="800"/>
                        <a:t>7</a:t>
                      </a:r>
                    </a:p>
                  </a:txBody>
                  <a:tcPr/>
                </a:tc>
                <a:tc>
                  <a:txBody>
                    <a:bodyPr/>
                    <a:lstStyle/>
                    <a:p>
                      <a:pPr algn="r"/>
                      <a:r>
                        <a:rPr lang="en-GB" sz="800"/>
                        <a:t>8</a:t>
                      </a:r>
                    </a:p>
                  </a:txBody>
                  <a:tcPr/>
                </a:tc>
                <a:tc>
                  <a:txBody>
                    <a:bodyPr/>
                    <a:lstStyle/>
                    <a:p>
                      <a:pPr algn="r"/>
                      <a:r>
                        <a:rPr lang="en-GB" sz="800"/>
                        <a:t>9</a:t>
                      </a:r>
                    </a:p>
                  </a:txBody>
                  <a:tcPr/>
                </a:tc>
                <a:tc>
                  <a:txBody>
                    <a:bodyPr/>
                    <a:lstStyle/>
                    <a:p>
                      <a:pPr algn="r"/>
                      <a:r>
                        <a:rPr lang="en-GB" sz="800"/>
                        <a:t>10</a:t>
                      </a:r>
                    </a:p>
                  </a:txBody>
                  <a:tcPr/>
                </a:tc>
                <a:tc>
                  <a:txBody>
                    <a:bodyPr/>
                    <a:lstStyle/>
                    <a:p>
                      <a:pPr algn="r"/>
                      <a:r>
                        <a:rPr lang="en-GB" sz="800"/>
                        <a:t>11</a:t>
                      </a:r>
                    </a:p>
                  </a:txBody>
                  <a:tcPr/>
                </a:tc>
                <a:extLst>
                  <a:ext uri="{0D108BD9-81ED-4DB2-BD59-A6C34878D82A}">
                    <a16:rowId xmlns:a16="http://schemas.microsoft.com/office/drawing/2014/main" val="750750707"/>
                  </a:ext>
                </a:extLst>
              </a:tr>
              <a:tr h="734547">
                <a:tc>
                  <a:txBody>
                    <a:bodyPr/>
                    <a:lstStyle/>
                    <a:p>
                      <a:pPr algn="r"/>
                      <a:r>
                        <a:rPr lang="en-GB" sz="800"/>
                        <a:t>14</a:t>
                      </a:r>
                    </a:p>
                  </a:txBody>
                  <a:tcPr/>
                </a:tc>
                <a:tc>
                  <a:txBody>
                    <a:bodyPr/>
                    <a:lstStyle/>
                    <a:p>
                      <a:pPr algn="r"/>
                      <a:r>
                        <a:rPr lang="en-GB" sz="800"/>
                        <a:t>15</a:t>
                      </a:r>
                    </a:p>
                  </a:txBody>
                  <a:tcPr/>
                </a:tc>
                <a:tc>
                  <a:txBody>
                    <a:bodyPr/>
                    <a:lstStyle/>
                    <a:p>
                      <a:pPr algn="r"/>
                      <a:r>
                        <a:rPr lang="en-GB" sz="800"/>
                        <a:t>16</a:t>
                      </a:r>
                    </a:p>
                  </a:txBody>
                  <a:tcPr/>
                </a:tc>
                <a:tc>
                  <a:txBody>
                    <a:bodyPr/>
                    <a:lstStyle/>
                    <a:p>
                      <a:pPr algn="r"/>
                      <a:r>
                        <a:rPr lang="en-GB" sz="800"/>
                        <a:t>17</a:t>
                      </a:r>
                    </a:p>
                  </a:txBody>
                  <a:tcPr/>
                </a:tc>
                <a:tc>
                  <a:txBody>
                    <a:bodyPr/>
                    <a:lstStyle/>
                    <a:p>
                      <a:pPr algn="r"/>
                      <a:r>
                        <a:rPr lang="en-GB" sz="800"/>
                        <a:t>18</a:t>
                      </a:r>
                    </a:p>
                  </a:txBody>
                  <a:tcPr/>
                </a:tc>
                <a:extLst>
                  <a:ext uri="{0D108BD9-81ED-4DB2-BD59-A6C34878D82A}">
                    <a16:rowId xmlns:a16="http://schemas.microsoft.com/office/drawing/2014/main" val="45969435"/>
                  </a:ext>
                </a:extLst>
              </a:tr>
              <a:tr h="734547">
                <a:tc>
                  <a:txBody>
                    <a:bodyPr/>
                    <a:lstStyle/>
                    <a:p>
                      <a:pPr algn="r"/>
                      <a:r>
                        <a:rPr lang="en-GB" sz="800"/>
                        <a:t>21</a:t>
                      </a:r>
                    </a:p>
                  </a:txBody>
                  <a:tcPr/>
                </a:tc>
                <a:tc>
                  <a:txBody>
                    <a:bodyPr/>
                    <a:lstStyle/>
                    <a:p>
                      <a:pPr algn="r"/>
                      <a:r>
                        <a:rPr lang="en-GB" sz="800"/>
                        <a:t>22</a:t>
                      </a:r>
                    </a:p>
                  </a:txBody>
                  <a:tcPr/>
                </a:tc>
                <a:tc>
                  <a:txBody>
                    <a:bodyPr/>
                    <a:lstStyle/>
                    <a:p>
                      <a:pPr algn="r"/>
                      <a:r>
                        <a:rPr lang="en-GB" sz="800"/>
                        <a:t>23</a:t>
                      </a:r>
                    </a:p>
                  </a:txBody>
                  <a:tcPr/>
                </a:tc>
                <a:tc>
                  <a:txBody>
                    <a:bodyPr/>
                    <a:lstStyle/>
                    <a:p>
                      <a:pPr algn="r"/>
                      <a:r>
                        <a:rPr lang="en-GB" sz="800"/>
                        <a:t>24</a:t>
                      </a:r>
                    </a:p>
                  </a:txBody>
                  <a:tcPr/>
                </a:tc>
                <a:tc>
                  <a:txBody>
                    <a:bodyPr/>
                    <a:lstStyle/>
                    <a:p>
                      <a:pPr algn="r"/>
                      <a:r>
                        <a:rPr lang="en-GB" sz="800"/>
                        <a:t>25</a:t>
                      </a:r>
                    </a:p>
                  </a:txBody>
                  <a:tcPr/>
                </a:tc>
                <a:extLst>
                  <a:ext uri="{0D108BD9-81ED-4DB2-BD59-A6C34878D82A}">
                    <a16:rowId xmlns:a16="http://schemas.microsoft.com/office/drawing/2014/main" val="3824865089"/>
                  </a:ext>
                </a:extLst>
              </a:tr>
              <a:tr h="734547">
                <a:tc>
                  <a:txBody>
                    <a:bodyPr/>
                    <a:lstStyle/>
                    <a:p>
                      <a:pPr algn="r"/>
                      <a:r>
                        <a:rPr lang="en-GB" sz="800"/>
                        <a:t>28</a:t>
                      </a:r>
                    </a:p>
                  </a:txBody>
                  <a:tcPr/>
                </a:tc>
                <a:tc>
                  <a:txBody>
                    <a:bodyPr/>
                    <a:lstStyle/>
                    <a:p>
                      <a:pPr algn="r"/>
                      <a:r>
                        <a:rPr lang="en-GB" sz="800"/>
                        <a:t>29</a:t>
                      </a:r>
                    </a:p>
                  </a:txBody>
                  <a:tcPr/>
                </a:tc>
                <a:tc>
                  <a:txBody>
                    <a:bodyPr/>
                    <a:lstStyle/>
                    <a:p>
                      <a:pPr algn="r"/>
                      <a:r>
                        <a:rPr lang="en-GB" sz="800"/>
                        <a:t>30</a:t>
                      </a:r>
                    </a:p>
                  </a:txBody>
                  <a:tcPr/>
                </a:tc>
                <a:tc>
                  <a:txBody>
                    <a:bodyPr/>
                    <a:lstStyle/>
                    <a:p>
                      <a:pPr algn="r"/>
                      <a:r>
                        <a:rPr lang="en-GB" sz="800"/>
                        <a:t>1</a:t>
                      </a:r>
                    </a:p>
                  </a:txBody>
                  <a:tcPr>
                    <a:solidFill>
                      <a:schemeClr val="bg1">
                        <a:lumMod val="85000"/>
                      </a:schemeClr>
                    </a:solidFill>
                  </a:tcPr>
                </a:tc>
                <a:tc>
                  <a:txBody>
                    <a:bodyPr/>
                    <a:lstStyle/>
                    <a:p>
                      <a:pPr algn="r"/>
                      <a:r>
                        <a:rPr lang="en-GB" sz="800"/>
                        <a:t>2</a:t>
                      </a:r>
                    </a:p>
                  </a:txBody>
                  <a:tcPr>
                    <a:solidFill>
                      <a:schemeClr val="bg1">
                        <a:lumMod val="85000"/>
                      </a:schemeClr>
                    </a:solidFill>
                  </a:tcPr>
                </a:tc>
                <a:extLst>
                  <a:ext uri="{0D108BD9-81ED-4DB2-BD59-A6C34878D82A}">
                    <a16:rowId xmlns:a16="http://schemas.microsoft.com/office/drawing/2014/main" val="625475070"/>
                  </a:ext>
                </a:extLst>
              </a:tr>
            </a:tbl>
          </a:graphicData>
        </a:graphic>
      </p:graphicFrame>
      <p:sp>
        <p:nvSpPr>
          <p:cNvPr id="9" name="TextBox 8">
            <a:extLst>
              <a:ext uri="{FF2B5EF4-FFF2-40B4-BE49-F238E27FC236}">
                <a16:creationId xmlns:a16="http://schemas.microsoft.com/office/drawing/2014/main" id="{F6150670-2816-4105-5CEE-9E6A03DAD121}"/>
              </a:ext>
            </a:extLst>
          </p:cNvPr>
          <p:cNvSpPr txBox="1"/>
          <p:nvPr/>
        </p:nvSpPr>
        <p:spPr>
          <a:xfrm>
            <a:off x="5484301" y="1368149"/>
            <a:ext cx="1391699" cy="246221"/>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GB" sz="1000">
                <a:solidFill>
                  <a:schemeClr val="bg1"/>
                </a:solidFill>
                <a:hlinkClick r:id="rId2">
                  <a:extLst>
                    <a:ext uri="{A12FA001-AC4F-418D-AE19-62706E023703}">
                      <ahyp:hlinkClr xmlns:ahyp="http://schemas.microsoft.com/office/drawing/2018/hyperlinkcolor" val="tx"/>
                    </a:ext>
                  </a:extLst>
                </a:hlinkClick>
              </a:rPr>
              <a:t>Moodle Basics</a:t>
            </a:r>
            <a:r>
              <a:rPr lang="en-GB" sz="1000">
                <a:solidFill>
                  <a:schemeClr val="bg1"/>
                </a:solidFill>
              </a:rPr>
              <a:t> 11:15</a:t>
            </a:r>
          </a:p>
        </p:txBody>
      </p:sp>
      <p:sp>
        <p:nvSpPr>
          <p:cNvPr id="2" name="TextBox 1">
            <a:extLst>
              <a:ext uri="{FF2B5EF4-FFF2-40B4-BE49-F238E27FC236}">
                <a16:creationId xmlns:a16="http://schemas.microsoft.com/office/drawing/2014/main" id="{FE71FBA9-2F29-4FE7-6C02-5B675192E75B}"/>
              </a:ext>
            </a:extLst>
          </p:cNvPr>
          <p:cNvSpPr txBox="1"/>
          <p:nvPr/>
        </p:nvSpPr>
        <p:spPr>
          <a:xfrm>
            <a:off x="3876150" y="1514126"/>
            <a:ext cx="1391699" cy="400110"/>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wrap="square" rtlCol="0">
            <a:spAutoFit/>
          </a:bodyPr>
          <a:lstStyle/>
          <a:p>
            <a:r>
              <a:rPr lang="en-GB" sz="1000">
                <a:solidFill>
                  <a:schemeClr val="bg1"/>
                </a:solidFill>
                <a:hlinkClick r:id="rId3">
                  <a:extLst>
                    <a:ext uri="{A12FA001-AC4F-418D-AE19-62706E023703}">
                      <ahyp:hlinkClr xmlns:ahyp="http://schemas.microsoft.com/office/drawing/2018/hyperlinkcolor" val="tx"/>
                    </a:ext>
                  </a:extLst>
                </a:hlinkClick>
              </a:rPr>
              <a:t>Introduction to digital accessibility</a:t>
            </a:r>
            <a:r>
              <a:rPr lang="en-GB" sz="1000">
                <a:solidFill>
                  <a:schemeClr val="bg1"/>
                </a:solidFill>
              </a:rPr>
              <a:t> 4:00</a:t>
            </a:r>
          </a:p>
        </p:txBody>
      </p:sp>
      <p:sp>
        <p:nvSpPr>
          <p:cNvPr id="3" name="TextBox 2">
            <a:extLst>
              <a:ext uri="{FF2B5EF4-FFF2-40B4-BE49-F238E27FC236}">
                <a16:creationId xmlns:a16="http://schemas.microsoft.com/office/drawing/2014/main" id="{40E8070C-4D68-3B41-031E-8EE67B5451DC}"/>
              </a:ext>
            </a:extLst>
          </p:cNvPr>
          <p:cNvSpPr txBox="1"/>
          <p:nvPr/>
        </p:nvSpPr>
        <p:spPr>
          <a:xfrm>
            <a:off x="5484301" y="1689463"/>
            <a:ext cx="1391699" cy="400110"/>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wrap="square" rtlCol="0">
            <a:spAutoFit/>
          </a:bodyPr>
          <a:lstStyle/>
          <a:p>
            <a:r>
              <a:rPr lang="en-GB" sz="1000">
                <a:solidFill>
                  <a:schemeClr val="bg1"/>
                </a:solidFill>
                <a:hlinkClick r:id="rId4">
                  <a:extLst>
                    <a:ext uri="{A12FA001-AC4F-418D-AE19-62706E023703}">
                      <ahyp:hlinkClr xmlns:ahyp="http://schemas.microsoft.com/office/drawing/2018/hyperlinkcolor" val="tx"/>
                    </a:ext>
                  </a:extLst>
                </a:hlinkClick>
              </a:rPr>
              <a:t>Using the Accessibility+ Toolkit in Moodle</a:t>
            </a:r>
            <a:r>
              <a:rPr lang="en-GB" sz="1000">
                <a:solidFill>
                  <a:schemeClr val="bg1"/>
                </a:solidFill>
              </a:rPr>
              <a:t> 4:00</a:t>
            </a:r>
          </a:p>
        </p:txBody>
      </p:sp>
      <p:sp>
        <p:nvSpPr>
          <p:cNvPr id="5" name="TextBox 4">
            <a:extLst>
              <a:ext uri="{FF2B5EF4-FFF2-40B4-BE49-F238E27FC236}">
                <a16:creationId xmlns:a16="http://schemas.microsoft.com/office/drawing/2014/main" id="{A066328F-E389-9D27-2E7C-935F0EE21A1B}"/>
              </a:ext>
            </a:extLst>
          </p:cNvPr>
          <p:cNvSpPr txBox="1"/>
          <p:nvPr/>
        </p:nvSpPr>
        <p:spPr>
          <a:xfrm>
            <a:off x="457200" y="2298428"/>
            <a:ext cx="1450800" cy="400110"/>
          </a:xfrm>
          <a:prstGeom prst="rect">
            <a:avLst/>
          </a:prstGeom>
          <a:solidFill>
            <a:schemeClr val="tx1">
              <a:lumMod val="65000"/>
              <a:lumOff val="35000"/>
            </a:schemeClr>
          </a:solidFill>
          <a:ln>
            <a:no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GB" sz="1000">
                <a:solidFill>
                  <a:schemeClr val="bg1"/>
                </a:solidFill>
                <a:hlinkClick r:id="rId5">
                  <a:extLst>
                    <a:ext uri="{A12FA001-AC4F-418D-AE19-62706E023703}">
                      <ahyp:hlinkClr xmlns:ahyp="http://schemas.microsoft.com/office/drawing/2018/hyperlinkcolor" val="tx"/>
                    </a:ext>
                  </a:extLst>
                </a:hlinkClick>
              </a:rPr>
              <a:t>Using the Accessibility+ Toolkit in Moodle</a:t>
            </a:r>
            <a:r>
              <a:rPr lang="en-GB" sz="1000">
                <a:solidFill>
                  <a:schemeClr val="bg1"/>
                </a:solidFill>
              </a:rPr>
              <a:t> 4:00 </a:t>
            </a:r>
          </a:p>
        </p:txBody>
      </p:sp>
      <p:sp>
        <p:nvSpPr>
          <p:cNvPr id="11" name="TextBox 10">
            <a:extLst>
              <a:ext uri="{FF2B5EF4-FFF2-40B4-BE49-F238E27FC236}">
                <a16:creationId xmlns:a16="http://schemas.microsoft.com/office/drawing/2014/main" id="{CFE28BB9-B658-2009-2B3E-BADA4BA295F9}"/>
              </a:ext>
            </a:extLst>
          </p:cNvPr>
          <p:cNvSpPr txBox="1"/>
          <p:nvPr/>
        </p:nvSpPr>
        <p:spPr>
          <a:xfrm>
            <a:off x="1932485" y="2246301"/>
            <a:ext cx="1864800" cy="246221"/>
          </a:xfrm>
          <a:prstGeom prst="rect">
            <a:avLst/>
          </a:prstGeom>
          <a:solidFill>
            <a:srgbClr val="006170"/>
          </a:solidFill>
          <a:effectLst>
            <a:outerShdw blurRad="50800" dist="38100" dir="2700000" algn="tl" rotWithShape="0">
              <a:prstClr val="black">
                <a:alpha val="40000"/>
              </a:prstClr>
            </a:outerShdw>
          </a:effectLst>
        </p:spPr>
        <p:txBody>
          <a:bodyPr wrap="square">
            <a:spAutoFit/>
          </a:bodyPr>
          <a:lstStyle/>
          <a:p>
            <a:pPr algn="ctr"/>
            <a:r>
              <a:rPr lang="en-GB" sz="1000">
                <a:solidFill>
                  <a:schemeClr val="bg1"/>
                </a:solidFill>
                <a:hlinkClick r:id="rId6">
                  <a:extLst>
                    <a:ext uri="{A12FA001-AC4F-418D-AE19-62706E023703}">
                      <ahyp:hlinkClr xmlns:ahyp="http://schemas.microsoft.com/office/drawing/2018/hyperlinkcolor" val="tx"/>
                    </a:ext>
                  </a:extLst>
                </a:hlinkClick>
              </a:rPr>
              <a:t>Your TEL Toolkit Overview</a:t>
            </a:r>
            <a:r>
              <a:rPr lang="en-GB" sz="1000">
                <a:solidFill>
                  <a:schemeClr val="bg1"/>
                </a:solidFill>
              </a:rPr>
              <a:t> 10:15 </a:t>
            </a:r>
          </a:p>
        </p:txBody>
      </p:sp>
      <p:sp>
        <p:nvSpPr>
          <p:cNvPr id="7" name="TextBox 6">
            <a:extLst>
              <a:ext uri="{FF2B5EF4-FFF2-40B4-BE49-F238E27FC236}">
                <a16:creationId xmlns:a16="http://schemas.microsoft.com/office/drawing/2014/main" id="{01BF2324-66A9-80AE-7EA4-A6028814DFEB}"/>
              </a:ext>
            </a:extLst>
          </p:cNvPr>
          <p:cNvSpPr txBox="1"/>
          <p:nvPr/>
        </p:nvSpPr>
        <p:spPr>
          <a:xfrm>
            <a:off x="4040474" y="2279362"/>
            <a:ext cx="1077451" cy="400110"/>
          </a:xfrm>
          <a:prstGeom prst="rect">
            <a:avLst/>
          </a:prstGeom>
          <a:solidFill>
            <a:schemeClr val="accent4">
              <a:lumMod val="75000"/>
            </a:schemeClr>
          </a:solidFill>
          <a:ln>
            <a:no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GB" sz="1000">
                <a:solidFill>
                  <a:schemeClr val="bg1"/>
                </a:solidFill>
                <a:hlinkClick r:id="rId7">
                  <a:extLst>
                    <a:ext uri="{A12FA001-AC4F-418D-AE19-62706E023703}">
                      <ahyp:hlinkClr xmlns:ahyp="http://schemas.microsoft.com/office/drawing/2018/hyperlinkcolor" val="tx"/>
                    </a:ext>
                  </a:extLst>
                </a:hlinkClick>
              </a:rPr>
              <a:t>Web accessibility</a:t>
            </a:r>
            <a:r>
              <a:rPr lang="en-GB" sz="1000">
                <a:solidFill>
                  <a:schemeClr val="bg1"/>
                </a:solidFill>
              </a:rPr>
              <a:t> 4:00 </a:t>
            </a:r>
          </a:p>
        </p:txBody>
      </p:sp>
      <p:sp>
        <p:nvSpPr>
          <p:cNvPr id="13" name="TextBox 12">
            <a:extLst>
              <a:ext uri="{FF2B5EF4-FFF2-40B4-BE49-F238E27FC236}">
                <a16:creationId xmlns:a16="http://schemas.microsoft.com/office/drawing/2014/main" id="{42FC63A9-3C5F-8A8F-E6C3-7070923ED8CE}"/>
              </a:ext>
            </a:extLst>
          </p:cNvPr>
          <p:cNvSpPr txBox="1"/>
          <p:nvPr/>
        </p:nvSpPr>
        <p:spPr>
          <a:xfrm>
            <a:off x="2169035" y="2557351"/>
            <a:ext cx="1391699" cy="400110"/>
          </a:xfrm>
          <a:prstGeom prst="rect">
            <a:avLst/>
          </a:prstGeom>
          <a:solidFill>
            <a:srgbClr val="006170"/>
          </a:solidFill>
          <a:effectLst>
            <a:outerShdw blurRad="50800" dist="38100" dir="2700000" algn="tl" rotWithShape="0">
              <a:prstClr val="black">
                <a:alpha val="40000"/>
              </a:prstClr>
            </a:outerShdw>
          </a:effectLst>
        </p:spPr>
        <p:txBody>
          <a:bodyPr wrap="square">
            <a:spAutoFit/>
          </a:bodyPr>
          <a:lstStyle/>
          <a:p>
            <a:pPr algn="ctr"/>
            <a:r>
              <a:rPr lang="en-GB" sz="1000">
                <a:solidFill>
                  <a:schemeClr val="bg1"/>
                </a:solidFill>
                <a:hlinkClick r:id="rId8">
                  <a:extLst>
                    <a:ext uri="{A12FA001-AC4F-418D-AE19-62706E023703}">
                      <ahyp:hlinkClr xmlns:ahyp="http://schemas.microsoft.com/office/drawing/2018/hyperlinkcolor" val="tx"/>
                    </a:ext>
                  </a:extLst>
                </a:hlinkClick>
              </a:rPr>
              <a:t>How to reset your Moodle space</a:t>
            </a:r>
            <a:r>
              <a:rPr lang="en-GB" sz="1000">
                <a:solidFill>
                  <a:schemeClr val="bg1"/>
                </a:solidFill>
              </a:rPr>
              <a:t> 1:15</a:t>
            </a:r>
          </a:p>
        </p:txBody>
      </p:sp>
      <p:sp>
        <p:nvSpPr>
          <p:cNvPr id="8" name="TextBox 7">
            <a:extLst>
              <a:ext uri="{FF2B5EF4-FFF2-40B4-BE49-F238E27FC236}">
                <a16:creationId xmlns:a16="http://schemas.microsoft.com/office/drawing/2014/main" id="{4BD3AE15-6BDE-9AFB-11CD-DF41280DF459}"/>
              </a:ext>
            </a:extLst>
          </p:cNvPr>
          <p:cNvSpPr txBox="1"/>
          <p:nvPr/>
        </p:nvSpPr>
        <p:spPr>
          <a:xfrm>
            <a:off x="457200" y="3025964"/>
            <a:ext cx="1450800" cy="400110"/>
          </a:xfrm>
          <a:prstGeom prst="rect">
            <a:avLst/>
          </a:prstGeom>
          <a:solidFill>
            <a:schemeClr val="accent4">
              <a:lumMod val="75000"/>
            </a:schemeClr>
          </a:solidFill>
          <a:ln>
            <a:no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GB" sz="1000">
                <a:solidFill>
                  <a:schemeClr val="bg1"/>
                </a:solidFill>
                <a:hlinkClick r:id="rId9">
                  <a:extLst>
                    <a:ext uri="{A12FA001-AC4F-418D-AE19-62706E023703}">
                      <ahyp:hlinkClr xmlns:ahyp="http://schemas.microsoft.com/office/drawing/2018/hyperlinkcolor" val="tx"/>
                    </a:ext>
                  </a:extLst>
                </a:hlinkClick>
              </a:rPr>
              <a:t>Using the  Accessibility+ Toolkit in Moodle</a:t>
            </a:r>
            <a:r>
              <a:rPr lang="en-GB" sz="1000">
                <a:solidFill>
                  <a:schemeClr val="bg1"/>
                </a:solidFill>
              </a:rPr>
              <a:t> 4:00</a:t>
            </a:r>
          </a:p>
        </p:txBody>
      </p:sp>
      <p:sp>
        <p:nvSpPr>
          <p:cNvPr id="10" name="TextBox 9">
            <a:extLst>
              <a:ext uri="{FF2B5EF4-FFF2-40B4-BE49-F238E27FC236}">
                <a16:creationId xmlns:a16="http://schemas.microsoft.com/office/drawing/2014/main" id="{6C07642E-790A-84A8-2B2D-E7232900E851}"/>
              </a:ext>
            </a:extLst>
          </p:cNvPr>
          <p:cNvSpPr txBox="1"/>
          <p:nvPr/>
        </p:nvSpPr>
        <p:spPr>
          <a:xfrm>
            <a:off x="4004098" y="3025964"/>
            <a:ext cx="1135801" cy="400110"/>
          </a:xfrm>
          <a:prstGeom prst="rect">
            <a:avLst/>
          </a:prstGeom>
          <a:solidFill>
            <a:schemeClr val="accent4">
              <a:lumMod val="75000"/>
            </a:schemeClr>
          </a:solidFill>
          <a:ln>
            <a:no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GB" sz="1000">
                <a:solidFill>
                  <a:schemeClr val="bg1"/>
                </a:solidFill>
                <a:hlinkClick r:id="rId10">
                  <a:extLst>
                    <a:ext uri="{A12FA001-AC4F-418D-AE19-62706E023703}">
                      <ahyp:hlinkClr xmlns:ahyp="http://schemas.microsoft.com/office/drawing/2018/hyperlinkcolor" val="tx"/>
                    </a:ext>
                  </a:extLst>
                </a:hlinkClick>
              </a:rPr>
              <a:t>Accessibility for Multi-Media</a:t>
            </a:r>
            <a:r>
              <a:rPr lang="en-GB" sz="1000">
                <a:solidFill>
                  <a:schemeClr val="bg1"/>
                </a:solidFill>
              </a:rPr>
              <a:t> 4:00</a:t>
            </a:r>
          </a:p>
        </p:txBody>
      </p:sp>
      <p:sp>
        <p:nvSpPr>
          <p:cNvPr id="15" name="TextBox 14">
            <a:extLst>
              <a:ext uri="{FF2B5EF4-FFF2-40B4-BE49-F238E27FC236}">
                <a16:creationId xmlns:a16="http://schemas.microsoft.com/office/drawing/2014/main" id="{889C74F5-0554-3851-51C8-7DBAEBB67332}"/>
              </a:ext>
            </a:extLst>
          </p:cNvPr>
          <p:cNvSpPr txBox="1"/>
          <p:nvPr/>
        </p:nvSpPr>
        <p:spPr>
          <a:xfrm>
            <a:off x="5626800" y="3025964"/>
            <a:ext cx="1249200" cy="400110"/>
          </a:xfrm>
          <a:prstGeom prst="rect">
            <a:avLst/>
          </a:prstGeom>
          <a:solidFill>
            <a:srgbClr val="006170"/>
          </a:solidFill>
          <a:effectLst>
            <a:outerShdw blurRad="50800" dist="38100" dir="2700000" algn="tl" rotWithShape="0">
              <a:prstClr val="black">
                <a:alpha val="40000"/>
              </a:prstClr>
            </a:outerShdw>
          </a:effectLst>
        </p:spPr>
        <p:txBody>
          <a:bodyPr wrap="square">
            <a:spAutoFit/>
          </a:bodyPr>
          <a:lstStyle/>
          <a:p>
            <a:pPr algn="ctr"/>
            <a:r>
              <a:rPr lang="en-GB" sz="1000">
                <a:solidFill>
                  <a:schemeClr val="bg1"/>
                </a:solidFill>
                <a:hlinkClick r:id="rId11">
                  <a:extLst>
                    <a:ext uri="{A12FA001-AC4F-418D-AE19-62706E023703}">
                      <ahyp:hlinkClr xmlns:ahyp="http://schemas.microsoft.com/office/drawing/2018/hyperlinkcolor" val="tx"/>
                    </a:ext>
                  </a:extLst>
                </a:hlinkClick>
              </a:rPr>
              <a:t>Your TEL Toolkit Overview</a:t>
            </a:r>
            <a:r>
              <a:rPr lang="en-GB" sz="1000">
                <a:solidFill>
                  <a:schemeClr val="bg1"/>
                </a:solidFill>
              </a:rPr>
              <a:t> 10:15</a:t>
            </a:r>
          </a:p>
        </p:txBody>
      </p:sp>
      <p:sp>
        <p:nvSpPr>
          <p:cNvPr id="12" name="TextBox 11">
            <a:extLst>
              <a:ext uri="{FF2B5EF4-FFF2-40B4-BE49-F238E27FC236}">
                <a16:creationId xmlns:a16="http://schemas.microsoft.com/office/drawing/2014/main" id="{5E384381-902D-C91B-1A91-192EC26673FF}"/>
              </a:ext>
            </a:extLst>
          </p:cNvPr>
          <p:cNvSpPr txBox="1"/>
          <p:nvPr/>
        </p:nvSpPr>
        <p:spPr>
          <a:xfrm>
            <a:off x="457200" y="3798115"/>
            <a:ext cx="1450800" cy="400110"/>
          </a:xfrm>
          <a:prstGeom prst="rect">
            <a:avLst/>
          </a:prstGeom>
          <a:solidFill>
            <a:schemeClr val="accent4">
              <a:lumMod val="75000"/>
            </a:schemeClr>
          </a:solidFill>
          <a:ln>
            <a:no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wrap="square" rtlCol="0">
            <a:spAutoFit/>
          </a:bodyPr>
          <a:lstStyle/>
          <a:p>
            <a:r>
              <a:rPr lang="en-GB" sz="1000">
                <a:solidFill>
                  <a:schemeClr val="bg1"/>
                </a:solidFill>
                <a:hlinkClick r:id="rId12">
                  <a:extLst>
                    <a:ext uri="{A12FA001-AC4F-418D-AE19-62706E023703}">
                      <ahyp:hlinkClr xmlns:ahyp="http://schemas.microsoft.com/office/drawing/2018/hyperlinkcolor" val="tx"/>
                    </a:ext>
                  </a:extLst>
                </a:hlinkClick>
              </a:rPr>
              <a:t>Using the Accessibility+ Toolkit in Moodle</a:t>
            </a:r>
            <a:r>
              <a:rPr lang="en-GB" sz="1000">
                <a:solidFill>
                  <a:schemeClr val="bg1"/>
                </a:solidFill>
              </a:rPr>
              <a:t> 4:00</a:t>
            </a:r>
          </a:p>
        </p:txBody>
      </p:sp>
      <p:sp>
        <p:nvSpPr>
          <p:cNvPr id="17" name="TextBox 16">
            <a:extLst>
              <a:ext uri="{FF2B5EF4-FFF2-40B4-BE49-F238E27FC236}">
                <a16:creationId xmlns:a16="http://schemas.microsoft.com/office/drawing/2014/main" id="{02AB1223-8C06-8D5D-B80C-5AD5F3BDC78E}"/>
              </a:ext>
            </a:extLst>
          </p:cNvPr>
          <p:cNvSpPr txBox="1"/>
          <p:nvPr/>
        </p:nvSpPr>
        <p:spPr>
          <a:xfrm>
            <a:off x="2044800" y="3721171"/>
            <a:ext cx="1640175" cy="553998"/>
          </a:xfrm>
          <a:prstGeom prst="rect">
            <a:avLst/>
          </a:prstGeom>
          <a:solidFill>
            <a:srgbClr val="006170"/>
          </a:solidFill>
          <a:effectLst>
            <a:outerShdw blurRad="50800" dist="38100" dir="2700000" algn="tl" rotWithShape="0">
              <a:prstClr val="black">
                <a:alpha val="40000"/>
              </a:prstClr>
            </a:outerShdw>
          </a:effectLst>
        </p:spPr>
        <p:txBody>
          <a:bodyPr wrap="square">
            <a:spAutoFit/>
          </a:bodyPr>
          <a:lstStyle>
            <a:defPPr>
              <a:defRPr lang="en-US"/>
            </a:defPPr>
            <a:lvl1pPr>
              <a:defRPr sz="1000">
                <a:solidFill>
                  <a:schemeClr val="bg1"/>
                </a:solidFill>
              </a:defRPr>
            </a:lvl1pPr>
          </a:lstStyle>
          <a:p>
            <a:pPr algn="ctr"/>
            <a:r>
              <a:rPr lang="en-GB">
                <a:hlinkClick r:id="rId13">
                  <a:extLst>
                    <a:ext uri="{A12FA001-AC4F-418D-AE19-62706E023703}">
                      <ahyp:hlinkClr xmlns:ahyp="http://schemas.microsoft.com/office/drawing/2018/hyperlinkcolor" val="tx"/>
                    </a:ext>
                  </a:extLst>
                </a:hlinkClick>
              </a:rPr>
              <a:t>How to share recordings with students using Panopto and Moodle</a:t>
            </a:r>
            <a:r>
              <a:rPr lang="en-GB"/>
              <a:t> 11:15</a:t>
            </a:r>
          </a:p>
        </p:txBody>
      </p:sp>
      <p:sp>
        <p:nvSpPr>
          <p:cNvPr id="19" name="TextBox 18">
            <a:extLst>
              <a:ext uri="{FF2B5EF4-FFF2-40B4-BE49-F238E27FC236}">
                <a16:creationId xmlns:a16="http://schemas.microsoft.com/office/drawing/2014/main" id="{B18704F8-A7E9-FBDD-8A89-A523B56A9D3C}"/>
              </a:ext>
            </a:extLst>
          </p:cNvPr>
          <p:cNvSpPr txBox="1"/>
          <p:nvPr/>
        </p:nvSpPr>
        <p:spPr>
          <a:xfrm>
            <a:off x="3916237" y="3638208"/>
            <a:ext cx="1283400" cy="246221"/>
          </a:xfrm>
          <a:prstGeom prst="rect">
            <a:avLst/>
          </a:prstGeom>
          <a:solidFill>
            <a:srgbClr val="006170"/>
          </a:solidFill>
          <a:effectLst>
            <a:outerShdw blurRad="50800" dist="38100" dir="2700000" algn="tl" rotWithShape="0">
              <a:prstClr val="black">
                <a:alpha val="40000"/>
              </a:prstClr>
            </a:outerShdw>
          </a:effectLst>
        </p:spPr>
        <p:txBody>
          <a:bodyPr wrap="square">
            <a:spAutoFit/>
          </a:bodyPr>
          <a:lstStyle>
            <a:defPPr>
              <a:defRPr lang="en-US"/>
            </a:defPPr>
            <a:lvl1pPr>
              <a:defRPr sz="1000">
                <a:solidFill>
                  <a:schemeClr val="bg1"/>
                </a:solidFill>
              </a:defRPr>
            </a:lvl1pPr>
          </a:lstStyle>
          <a:p>
            <a:pPr algn="ctr"/>
            <a:r>
              <a:rPr lang="en-GB">
                <a:hlinkClick r:id="rId14">
                  <a:extLst>
                    <a:ext uri="{A12FA001-AC4F-418D-AE19-62706E023703}">
                      <ahyp:hlinkClr xmlns:ahyp="http://schemas.microsoft.com/office/drawing/2018/hyperlinkcolor" val="tx"/>
                    </a:ext>
                  </a:extLst>
                </a:hlinkClick>
              </a:rPr>
              <a:t>Moodle Basics</a:t>
            </a:r>
            <a:r>
              <a:rPr lang="en-GB"/>
              <a:t> 2:15</a:t>
            </a:r>
          </a:p>
        </p:txBody>
      </p:sp>
      <p:sp>
        <p:nvSpPr>
          <p:cNvPr id="18" name="TextBox 17">
            <a:extLst>
              <a:ext uri="{FF2B5EF4-FFF2-40B4-BE49-F238E27FC236}">
                <a16:creationId xmlns:a16="http://schemas.microsoft.com/office/drawing/2014/main" id="{09C085B5-A0FD-20AD-4B84-C186732B3A2F}"/>
              </a:ext>
            </a:extLst>
          </p:cNvPr>
          <p:cNvSpPr txBox="1"/>
          <p:nvPr/>
        </p:nvSpPr>
        <p:spPr>
          <a:xfrm>
            <a:off x="4049285" y="3971445"/>
            <a:ext cx="1045425" cy="400110"/>
          </a:xfrm>
          <a:prstGeom prst="rect">
            <a:avLst/>
          </a:prstGeom>
          <a:solidFill>
            <a:schemeClr val="accent4">
              <a:lumMod val="75000"/>
            </a:schemeClr>
          </a:solidFill>
          <a:ln>
            <a:no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GB" sz="1000">
                <a:solidFill>
                  <a:schemeClr val="bg1"/>
                </a:solidFill>
                <a:hlinkClick r:id="rId15">
                  <a:extLst>
                    <a:ext uri="{A12FA001-AC4F-418D-AE19-62706E023703}">
                      <ahyp:hlinkClr xmlns:ahyp="http://schemas.microsoft.com/office/drawing/2018/hyperlinkcolor" val="tx"/>
                    </a:ext>
                  </a:extLst>
                </a:hlinkClick>
              </a:rPr>
              <a:t>Accessibility in documents</a:t>
            </a:r>
            <a:r>
              <a:rPr lang="en-GB" sz="1000">
                <a:solidFill>
                  <a:schemeClr val="bg1"/>
                </a:solidFill>
              </a:rPr>
              <a:t> 4:00</a:t>
            </a:r>
          </a:p>
        </p:txBody>
      </p:sp>
      <p:sp>
        <p:nvSpPr>
          <p:cNvPr id="20" name="TextBox 19">
            <a:extLst>
              <a:ext uri="{FF2B5EF4-FFF2-40B4-BE49-F238E27FC236}">
                <a16:creationId xmlns:a16="http://schemas.microsoft.com/office/drawing/2014/main" id="{C0F6D2F5-5DC8-E29E-84D2-8AFE08F64D1A}"/>
              </a:ext>
            </a:extLst>
          </p:cNvPr>
          <p:cNvSpPr txBox="1"/>
          <p:nvPr/>
        </p:nvSpPr>
        <p:spPr>
          <a:xfrm>
            <a:off x="457200" y="4496515"/>
            <a:ext cx="1450800" cy="400110"/>
          </a:xfrm>
          <a:prstGeom prst="rect">
            <a:avLst/>
          </a:prstGeom>
          <a:solidFill>
            <a:schemeClr val="accent4">
              <a:lumMod val="75000"/>
            </a:schemeClr>
          </a:solidFill>
          <a:ln>
            <a:no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wrap="square" rtlCol="0">
            <a:spAutoFit/>
          </a:bodyPr>
          <a:lstStyle/>
          <a:p>
            <a:r>
              <a:rPr lang="en-GB" sz="1000">
                <a:solidFill>
                  <a:schemeClr val="bg1"/>
                </a:solidFill>
                <a:hlinkClick r:id="rId16">
                  <a:extLst>
                    <a:ext uri="{A12FA001-AC4F-418D-AE19-62706E023703}">
                      <ahyp:hlinkClr xmlns:ahyp="http://schemas.microsoft.com/office/drawing/2018/hyperlinkcolor" val="tx"/>
                    </a:ext>
                  </a:extLst>
                </a:hlinkClick>
              </a:rPr>
              <a:t>Using the Accessibility+ Toolkit in Moodle</a:t>
            </a:r>
            <a:r>
              <a:rPr lang="en-GB" sz="1000">
                <a:solidFill>
                  <a:schemeClr val="bg1"/>
                </a:solidFill>
              </a:rPr>
              <a:t> - 4:00</a:t>
            </a:r>
          </a:p>
        </p:txBody>
      </p:sp>
    </p:spTree>
    <p:extLst>
      <p:ext uri="{BB962C8B-B14F-4D97-AF65-F5344CB8AC3E}">
        <p14:creationId xmlns:p14="http://schemas.microsoft.com/office/powerpoint/2010/main" val="325886050"/>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ECFE9D8-4788-DAE1-03B9-462E6D355B81}"/>
              </a:ext>
            </a:extLst>
          </p:cNvPr>
          <p:cNvSpPr>
            <a:spLocks noGrp="1"/>
          </p:cNvSpPr>
          <p:nvPr>
            <p:ph type="title"/>
          </p:nvPr>
        </p:nvSpPr>
        <p:spPr/>
        <p:txBody>
          <a:bodyPr/>
          <a:lstStyle/>
          <a:p>
            <a:r>
              <a:rPr lang="en-GB"/>
              <a:t>Webinars in September</a:t>
            </a:r>
          </a:p>
        </p:txBody>
      </p:sp>
      <p:sp>
        <p:nvSpPr>
          <p:cNvPr id="3" name="Content Placeholder 2">
            <a:extLst>
              <a:ext uri="{FF2B5EF4-FFF2-40B4-BE49-F238E27FC236}">
                <a16:creationId xmlns:a16="http://schemas.microsoft.com/office/drawing/2014/main" id="{245FDD3C-9BC8-98EA-A7FA-1AD444FD66B7}"/>
              </a:ext>
            </a:extLst>
          </p:cNvPr>
          <p:cNvSpPr>
            <a:spLocks noGrp="1"/>
          </p:cNvSpPr>
          <p:nvPr>
            <p:ph idx="1"/>
          </p:nvPr>
        </p:nvSpPr>
        <p:spPr/>
        <p:txBody>
          <a:bodyPr>
            <a:normAutofit fontScale="55000" lnSpcReduction="20000"/>
          </a:bodyPr>
          <a:lstStyle/>
          <a:p>
            <a:r>
              <a:rPr lang="en-GB">
                <a:hlinkClick r:id="rId3"/>
              </a:rPr>
              <a:t>How to reset your Moodle space</a:t>
            </a:r>
            <a:r>
              <a:rPr lang="en-GB"/>
              <a:t> - 08 Sept at 1:15 - 2:00 </a:t>
            </a:r>
          </a:p>
          <a:p>
            <a:r>
              <a:rPr lang="en-GB">
                <a:hlinkClick r:id="rId4"/>
              </a:rPr>
              <a:t>Mahara Demonstration - refreshed user interface</a:t>
            </a:r>
            <a:r>
              <a:rPr lang="en-GB"/>
              <a:t> - 15 Sept at 1:00 - 2:00</a:t>
            </a:r>
          </a:p>
          <a:p>
            <a:r>
              <a:rPr lang="en-GB">
                <a:hlinkClick r:id="rId5"/>
              </a:rPr>
              <a:t>Your TEL Toolkit Overview</a:t>
            </a:r>
            <a:r>
              <a:rPr lang="en-GB"/>
              <a:t> - 17 Sept at 10:15   - 10:45  </a:t>
            </a:r>
          </a:p>
          <a:p>
            <a:r>
              <a:rPr lang="en-GB">
                <a:hlinkClick r:id="rId6"/>
              </a:rPr>
              <a:t>How to share recordings with students using Panopto and Moodle</a:t>
            </a:r>
            <a:r>
              <a:rPr lang="en-GB"/>
              <a:t> - 22 Sept at 11:15  - 12:00</a:t>
            </a:r>
          </a:p>
          <a:p>
            <a:r>
              <a:rPr lang="en-GB">
                <a:hlinkClick r:id="rId7"/>
              </a:rPr>
              <a:t>Moodle Basics</a:t>
            </a:r>
            <a:r>
              <a:rPr lang="en-GB"/>
              <a:t> - 23 Sept at 2:15- 3:00</a:t>
            </a:r>
          </a:p>
        </p:txBody>
      </p:sp>
      <p:sp>
        <p:nvSpPr>
          <p:cNvPr id="5" name="Content Placeholder 4">
            <a:extLst>
              <a:ext uri="{FF2B5EF4-FFF2-40B4-BE49-F238E27FC236}">
                <a16:creationId xmlns:a16="http://schemas.microsoft.com/office/drawing/2014/main" id="{558B2ABD-7119-F835-040D-693C597D8930}"/>
              </a:ext>
            </a:extLst>
          </p:cNvPr>
          <p:cNvSpPr>
            <a:spLocks noGrp="1"/>
          </p:cNvSpPr>
          <p:nvPr>
            <p:ph idx="13"/>
          </p:nvPr>
        </p:nvSpPr>
        <p:spPr/>
        <p:txBody>
          <a:bodyPr>
            <a:normAutofit fontScale="55000" lnSpcReduction="20000"/>
          </a:bodyPr>
          <a:lstStyle/>
          <a:p>
            <a:r>
              <a:rPr lang="en-GB">
                <a:hlinkClick r:id="rId8"/>
              </a:rPr>
              <a:t>Using the Brickfield Accessibility+ Toolkit in Moodle</a:t>
            </a:r>
            <a:r>
              <a:rPr lang="en-GB"/>
              <a:t> - 14 Sept at 4:00 - 5:00</a:t>
            </a:r>
          </a:p>
          <a:p>
            <a:r>
              <a:rPr lang="en-GB">
                <a:hlinkClick r:id="rId9"/>
              </a:rPr>
              <a:t>Accessibility for Multi-Media</a:t>
            </a:r>
            <a:r>
              <a:rPr lang="en-GB"/>
              <a:t> - 16 Sept at 4:00 - 5:30</a:t>
            </a:r>
          </a:p>
          <a:p>
            <a:r>
              <a:rPr lang="en-GB">
                <a:hlinkClick r:id="rId10"/>
              </a:rPr>
              <a:t>Using the Brickfield Accessibility+ Toolkit in Moodle</a:t>
            </a:r>
            <a:r>
              <a:rPr lang="en-GB"/>
              <a:t> - 21 Sept at 4:00 - 5:00</a:t>
            </a:r>
          </a:p>
          <a:p>
            <a:r>
              <a:rPr lang="en-GB">
                <a:hlinkClick r:id="rId11"/>
              </a:rPr>
              <a:t>Accessibility in documents</a:t>
            </a:r>
            <a:r>
              <a:rPr lang="en-GB"/>
              <a:t> - 23 Sept at 4:00 - 5:30</a:t>
            </a:r>
          </a:p>
          <a:p>
            <a:r>
              <a:rPr lang="en-GB">
                <a:hlinkClick r:id="rId12"/>
              </a:rPr>
              <a:t>Using the Brickfield Accessibility+ Toolkit in Moodle</a:t>
            </a:r>
            <a:r>
              <a:rPr lang="en-GB"/>
              <a:t> - 29 Sept at 4:00 - 5:00 </a:t>
            </a:r>
          </a:p>
          <a:p>
            <a:endParaRPr lang="en-GB"/>
          </a:p>
        </p:txBody>
      </p:sp>
      <p:sp>
        <p:nvSpPr>
          <p:cNvPr id="7" name="TextBox 6">
            <a:extLst>
              <a:ext uri="{FF2B5EF4-FFF2-40B4-BE49-F238E27FC236}">
                <a16:creationId xmlns:a16="http://schemas.microsoft.com/office/drawing/2014/main" id="{4BC6DB74-B2EB-9766-0480-5FE3ED596A56}"/>
              </a:ext>
            </a:extLst>
          </p:cNvPr>
          <p:cNvSpPr txBox="1"/>
          <p:nvPr/>
        </p:nvSpPr>
        <p:spPr>
          <a:xfrm>
            <a:off x="738000" y="4749890"/>
            <a:ext cx="1738800" cy="27699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en-GB" sz="1200" b="1" i="0">
                <a:solidFill>
                  <a:srgbClr val="0F2B56"/>
                </a:solidFill>
                <a:effectLst/>
                <a:latin typeface="Roboto" panose="02000000000000000000" pitchFamily="2" charset="0"/>
                <a:hlinkClick r:id="rId13"/>
              </a:rPr>
              <a:t>View past events</a:t>
            </a:r>
            <a:r>
              <a:rPr lang="en-GB" sz="1200" b="1" i="0">
                <a:solidFill>
                  <a:srgbClr val="0F2B56"/>
                </a:solidFill>
                <a:effectLst/>
                <a:latin typeface="Roboto" panose="02000000000000000000" pitchFamily="2" charset="0"/>
              </a:rPr>
              <a:t> 📽️</a:t>
            </a:r>
            <a:endParaRPr lang="en-GB"/>
          </a:p>
        </p:txBody>
      </p:sp>
    </p:spTree>
    <p:extLst>
      <p:ext uri="{BB962C8B-B14F-4D97-AF65-F5344CB8AC3E}">
        <p14:creationId xmlns:p14="http://schemas.microsoft.com/office/powerpoint/2010/main" val="1234045147"/>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6B15A-EB24-2E49-8843-6153962221E6}"/>
              </a:ext>
            </a:extLst>
          </p:cNvPr>
          <p:cNvSpPr>
            <a:spLocks noGrp="1"/>
          </p:cNvSpPr>
          <p:nvPr>
            <p:ph type="title"/>
          </p:nvPr>
        </p:nvSpPr>
        <p:spPr/>
        <p:txBody>
          <a:bodyPr/>
          <a:lstStyle/>
          <a:p>
            <a:r>
              <a:rPr lang="en-US">
                <a:latin typeface="Helvetica Neue"/>
              </a:rPr>
              <a:t>Keeping up to date</a:t>
            </a:r>
          </a:p>
        </p:txBody>
      </p:sp>
      <p:sp>
        <p:nvSpPr>
          <p:cNvPr id="3" name="Content Placeholder 2">
            <a:extLst>
              <a:ext uri="{FF2B5EF4-FFF2-40B4-BE49-F238E27FC236}">
                <a16:creationId xmlns:a16="http://schemas.microsoft.com/office/drawing/2014/main" id="{AFFBF6E5-C62A-AA4A-8686-DE77C0D7D314}"/>
              </a:ext>
            </a:extLst>
          </p:cNvPr>
          <p:cNvSpPr>
            <a:spLocks noGrp="1"/>
          </p:cNvSpPr>
          <p:nvPr>
            <p:ph idx="1"/>
          </p:nvPr>
        </p:nvSpPr>
        <p:spPr>
          <a:xfrm>
            <a:off x="237392" y="1021558"/>
            <a:ext cx="8229600" cy="3834693"/>
          </a:xfrm>
        </p:spPr>
        <p:txBody>
          <a:bodyPr vert="horz" lIns="91440" tIns="45720" rIns="91440" bIns="45720" rtlCol="0" anchor="t">
            <a:normAutofit/>
          </a:bodyPr>
          <a:lstStyle/>
          <a:p>
            <a:r>
              <a:rPr lang="en-US">
                <a:latin typeface="Helvetica Neue"/>
              </a:rPr>
              <a:t>TEL update monthly email</a:t>
            </a:r>
          </a:p>
          <a:p>
            <a:r>
              <a:rPr lang="en-US">
                <a:latin typeface="Helvetica Neue"/>
              </a:rPr>
              <a:t>Sign up to TEL Service Blog for important updates: </a:t>
            </a:r>
            <a:r>
              <a:rPr lang="en-US">
                <a:latin typeface="Helvetica Neue"/>
                <a:hlinkClick r:id="rId3"/>
              </a:rPr>
              <a:t>telbath.com</a:t>
            </a:r>
            <a:br>
              <a:rPr lang="en-US">
                <a:latin typeface="Helvetica Neue"/>
              </a:rPr>
            </a:br>
            <a:endParaRPr lang="en-US">
              <a:latin typeface="Helvetica Neue"/>
            </a:endParaRPr>
          </a:p>
          <a:p>
            <a:r>
              <a:rPr lang="en-US">
                <a:latin typeface="Helvetica Neue"/>
                <a:hlinkClick r:id="rId4"/>
              </a:rPr>
              <a:t>TEL Community of Practice </a:t>
            </a:r>
            <a:r>
              <a:rPr lang="en-US">
                <a:latin typeface="Helvetica Neue"/>
              </a:rPr>
              <a:t>on Teams  </a:t>
            </a:r>
          </a:p>
          <a:p>
            <a:r>
              <a:rPr lang="en-US">
                <a:latin typeface="Helvetica Neue"/>
                <a:hlinkClick r:id="rId5"/>
              </a:rPr>
              <a:t>Sign up to the CLT blog</a:t>
            </a:r>
            <a:endParaRPr lang="en-US">
              <a:latin typeface="Helvetica Neue"/>
            </a:endParaRPr>
          </a:p>
        </p:txBody>
      </p:sp>
    </p:spTree>
    <p:extLst>
      <p:ext uri="{BB962C8B-B14F-4D97-AF65-F5344CB8AC3E}">
        <p14:creationId xmlns:p14="http://schemas.microsoft.com/office/powerpoint/2010/main" val="3458695025"/>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DB24B-6242-FB4A-2175-D1C53873686F}"/>
              </a:ext>
            </a:extLst>
          </p:cNvPr>
          <p:cNvSpPr>
            <a:spLocks noGrp="1"/>
          </p:cNvSpPr>
          <p:nvPr>
            <p:ph type="title"/>
          </p:nvPr>
        </p:nvSpPr>
        <p:spPr/>
        <p:txBody>
          <a:bodyPr>
            <a:normAutofit/>
          </a:bodyPr>
          <a:lstStyle/>
          <a:p>
            <a:r>
              <a:rPr lang="en-GB"/>
              <a:t>Session feedback</a:t>
            </a:r>
          </a:p>
        </p:txBody>
      </p:sp>
      <p:sp>
        <p:nvSpPr>
          <p:cNvPr id="3" name="Content Placeholder 2">
            <a:extLst>
              <a:ext uri="{FF2B5EF4-FFF2-40B4-BE49-F238E27FC236}">
                <a16:creationId xmlns:a16="http://schemas.microsoft.com/office/drawing/2014/main" id="{B0E430DC-59A4-479C-36E9-7D7EF1A18E28}"/>
              </a:ext>
            </a:extLst>
          </p:cNvPr>
          <p:cNvSpPr>
            <a:spLocks noGrp="1"/>
          </p:cNvSpPr>
          <p:nvPr>
            <p:ph idx="1"/>
          </p:nvPr>
        </p:nvSpPr>
        <p:spPr/>
        <p:txBody>
          <a:bodyPr>
            <a:normAutofit fontScale="92500" lnSpcReduction="20000"/>
          </a:bodyPr>
          <a:lstStyle/>
          <a:p>
            <a:pPr marL="0" indent="0">
              <a:buNone/>
            </a:pPr>
            <a:r>
              <a:rPr lang="en-GB"/>
              <a:t>Please fill in our </a:t>
            </a:r>
            <a:r>
              <a:rPr lang="en-GB">
                <a:hlinkClick r:id="rId2"/>
              </a:rPr>
              <a:t>feedback form</a:t>
            </a:r>
            <a:r>
              <a:rPr lang="en-GB"/>
              <a:t> </a:t>
            </a:r>
            <a:r>
              <a:rPr lang="en-GB">
                <a:sym typeface="Wingdings" panose="05000000000000000000" pitchFamily="2" charset="2"/>
              </a:rPr>
              <a:t>🙏</a:t>
            </a:r>
            <a:r>
              <a:rPr lang="en-GB"/>
              <a:t>.</a:t>
            </a:r>
          </a:p>
          <a:p>
            <a:pPr marL="0" indent="0">
              <a:buNone/>
            </a:pPr>
            <a:endParaRPr lang="en-GB"/>
          </a:p>
          <a:p>
            <a:pPr marL="0" indent="0">
              <a:buNone/>
            </a:pPr>
            <a:r>
              <a:rPr lang="en-GB"/>
              <a:t>It takes take </a:t>
            </a:r>
            <a:r>
              <a:rPr lang="en-GB" b="1"/>
              <a:t>2 minutes</a:t>
            </a:r>
            <a:r>
              <a:rPr lang="en-GB"/>
              <a:t> and </a:t>
            </a:r>
            <a:r>
              <a:rPr lang="en-GB" b="1"/>
              <a:t>helps our future webinar </a:t>
            </a:r>
            <a:r>
              <a:rPr lang="en-GB"/>
              <a:t>planning and delivery </a:t>
            </a:r>
            <a:r>
              <a:rPr lang="en-GB">
                <a:sym typeface="Wingdings" panose="05000000000000000000" pitchFamily="2" charset="2"/>
              </a:rPr>
              <a:t>😀</a:t>
            </a:r>
          </a:p>
        </p:txBody>
      </p:sp>
      <p:pic>
        <p:nvPicPr>
          <p:cNvPr id="7" name="Content Placeholder 6" descr="Screenshot of a Microsoft Forms survey form">
            <a:extLst>
              <a:ext uri="{FF2B5EF4-FFF2-40B4-BE49-F238E27FC236}">
                <a16:creationId xmlns:a16="http://schemas.microsoft.com/office/drawing/2014/main" id="{DFB469F2-F2F4-06BA-28DC-0EDEFE114F91}"/>
              </a:ext>
            </a:extLst>
          </p:cNvPr>
          <p:cNvPicPr>
            <a:picLocks noGrp="1" noChangeAspect="1"/>
          </p:cNvPicPr>
          <p:nvPr>
            <p:ph idx="13"/>
          </p:nvPr>
        </p:nvPicPr>
        <p:blipFill>
          <a:blip r:embed="rId3"/>
          <a:stretch>
            <a:fillRect/>
          </a:stretch>
        </p:blipFill>
        <p:spPr>
          <a:xfrm>
            <a:off x="4868867" y="1200151"/>
            <a:ext cx="3447084" cy="3224213"/>
          </a:xfrm>
          <a:prstGeom prst="rect">
            <a:avLst/>
          </a:prstGeom>
        </p:spPr>
      </p:pic>
    </p:spTree>
    <p:extLst>
      <p:ext uri="{BB962C8B-B14F-4D97-AF65-F5344CB8AC3E}">
        <p14:creationId xmlns:p14="http://schemas.microsoft.com/office/powerpoint/2010/main" val="2769831250"/>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F4709-07C2-8708-2B66-92FE4961ABA1}"/>
              </a:ext>
            </a:extLst>
          </p:cNvPr>
          <p:cNvSpPr>
            <a:spLocks noGrp="1"/>
          </p:cNvSpPr>
          <p:nvPr>
            <p:ph type="title" idx="4294967295"/>
          </p:nvPr>
        </p:nvSpPr>
        <p:spPr>
          <a:xfrm>
            <a:off x="457200" y="-857250"/>
            <a:ext cx="8229600" cy="857250"/>
          </a:xfrm>
        </p:spPr>
        <p:txBody>
          <a:bodyPr vert="horz" lIns="91440" tIns="45720" rIns="91440" bIns="45720" rtlCol="0" anchor="b">
            <a:normAutofit/>
          </a:bodyPr>
          <a:lstStyle/>
          <a:p>
            <a:r>
              <a:rPr lang="en-GB"/>
              <a:t>CLT closing slide</a:t>
            </a:r>
          </a:p>
        </p:txBody>
      </p:sp>
    </p:spTree>
    <p:extLst>
      <p:ext uri="{BB962C8B-B14F-4D97-AF65-F5344CB8AC3E}">
        <p14:creationId xmlns:p14="http://schemas.microsoft.com/office/powerpoint/2010/main" val="253008556"/>
      </p:ext>
    </p:extLst>
  </p:cSld>
  <p:clrMapOvr>
    <a:masterClrMapping/>
  </p:clrMapOvr>
  <p:transition>
    <p:fade/>
  </p:transition>
</p:sld>
</file>

<file path=ppt/theme/theme1.xml><?xml version="1.0" encoding="utf-8"?>
<a:theme xmlns:a="http://schemas.openxmlformats.org/drawingml/2006/main" name="CLT PPT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4E96E221-532C-574F-A3CF-CC7D42E9D62E}" vid="{C05CF61B-2826-B54A-A132-109E13CA743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2545316-4597-4fad-8d4c-963aca4a7e43" xsi:nil="true"/>
    <TaxCatchAll xmlns="7baf63a6-8159-4531-922f-8d695af1915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TEL Word Template" ma:contentTypeID="0x010100314EFA2051483747B040D73A62D1800A00C1CAA8B921F0074BBF32FDDBE6A79387" ma:contentTypeVersion="4" ma:contentTypeDescription="" ma:contentTypeScope="" ma:versionID="e328fe73fba68e58de28b7f43d86bafd">
  <xsd:schema xmlns:xsd="http://www.w3.org/2001/XMLSchema" xmlns:xs="http://www.w3.org/2001/XMLSchema" xmlns:p="http://schemas.microsoft.com/office/2006/metadata/properties" xmlns:ns2="12545316-4597-4fad-8d4c-963aca4a7e43" xmlns:ns3="7baf63a6-8159-4531-922f-8d695af1915f" targetNamespace="http://schemas.microsoft.com/office/2006/metadata/properties" ma:root="true" ma:fieldsID="8595c27a5eb40ce5f7b0aea85600fb24" ns2:_="" ns3:_="">
    <xsd:import namespace="12545316-4597-4fad-8d4c-963aca4a7e43"/>
    <xsd:import namespace="7baf63a6-8159-4531-922f-8d695af1915f"/>
    <xsd:element name="properties">
      <xsd:complexType>
        <xsd:sequence>
          <xsd:element name="documentManagement">
            <xsd:complexType>
              <xsd:all>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2545316-4597-4fad-8d4c-963aca4a7e43" elementFormDefault="qualified">
    <xsd:import namespace="http://schemas.microsoft.com/office/2006/documentManagement/types"/>
    <xsd:import namespace="http://schemas.microsoft.com/office/infopath/2007/PartnerControls"/>
    <xsd:element name="lcf76f155ced4ddcb4097134ff3c332f" ma:index="8" nillable="true" ma:displayName="Image Tags_0" ma:hidden="true" ma:internalName="lcf76f155ced4ddcb4097134ff3c332f">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baf63a6-8159-4531-922f-8d695af1915f" elementFormDefault="qualified">
    <xsd:import namespace="http://schemas.microsoft.com/office/2006/documentManagement/types"/>
    <xsd:import namespace="http://schemas.microsoft.com/office/infopath/2007/PartnerControls"/>
    <xsd:element name="TaxCatchAll" ma:index="9" nillable="true" ma:displayName="Taxonomy Catch All Column" ma:hidden="true" ma:list="{b3de8453-3d93-40e3-b7c9-8c4ee99d16ef}" ma:internalName="TaxCatchAll" ma:showField="CatchAllData" ma:web="7ceff3d1-26d0-4a19-9784-ffc192f0c3e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F190108-CC00-4D82-96CA-AD7D8C347828}">
  <ds:schemaRefs>
    <ds:schemaRef ds:uri="12545316-4597-4fad-8d4c-963aca4a7e43"/>
    <ds:schemaRef ds:uri="7baf63a6-8159-4531-922f-8d695af1915f"/>
    <ds:schemaRef ds:uri="7ed2f0d2-541f-46e9-a66b-45165c1f1026"/>
    <ds:schemaRef ds:uri="d87bae4e-f3a0-4e51-82db-f647c309550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23B4CB36-1671-43C2-916B-DD81B0652A59}">
  <ds:schemaRefs>
    <ds:schemaRef ds:uri="http://schemas.microsoft.com/sharepoint/v3/contenttype/forms"/>
  </ds:schemaRefs>
</ds:datastoreItem>
</file>

<file path=customXml/itemProps3.xml><?xml version="1.0" encoding="utf-8"?>
<ds:datastoreItem xmlns:ds="http://schemas.openxmlformats.org/officeDocument/2006/customXml" ds:itemID="{CCA30D47-4791-4BD8-B0EB-77DE4D39CD7C}">
  <ds:schemaRefs>
    <ds:schemaRef ds:uri="12545316-4597-4fad-8d4c-963aca4a7e43"/>
    <ds:schemaRef ds:uri="7baf63a6-8159-4531-922f-8d695af1915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377e3d22-4ea1-422d-b0ad-8fcc89406b9e}" enabled="0" method="" siteId="{377e3d22-4ea1-422d-b0ad-8fcc89406b9e}" removed="1"/>
</clbl:labelList>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On-screen Show (16:9)</PresentationFormat>
  <Slides>26</Slides>
  <Notes>18</Notes>
  <HiddenSlides>3</HiddenSlide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CLT PPT Template</vt:lpstr>
      <vt:lpstr>Your TEL Toolkit Overview</vt:lpstr>
      <vt:lpstr>Key ideas</vt:lpstr>
      <vt:lpstr>Tools for teaching</vt:lpstr>
      <vt:lpstr>Key tools</vt:lpstr>
      <vt:lpstr>Moodle</vt:lpstr>
      <vt:lpstr>Annual cycle</vt:lpstr>
      <vt:lpstr>Moodle enrolments</vt:lpstr>
      <vt:lpstr>Getting Moodle ready</vt:lpstr>
      <vt:lpstr>Panopto video recordings</vt:lpstr>
      <vt:lpstr>Working with videos</vt:lpstr>
      <vt:lpstr>Zoom</vt:lpstr>
      <vt:lpstr>Mentimeter polling</vt:lpstr>
      <vt:lpstr>Xerte / H5P</vt:lpstr>
      <vt:lpstr>Digital accessibility</vt:lpstr>
      <vt:lpstr>Assessments</vt:lpstr>
      <vt:lpstr>Moving marks from Moodle</vt:lpstr>
      <vt:lpstr>Inspera Digital Exams</vt:lpstr>
      <vt:lpstr>Bath Baseline and Baseline+</vt:lpstr>
      <vt:lpstr>(Digital) Accessibility and teaching</vt:lpstr>
      <vt:lpstr> Digital accessibility</vt:lpstr>
      <vt:lpstr>Accessing TEL Support</vt:lpstr>
      <vt:lpstr>September webinars </vt:lpstr>
      <vt:lpstr>Webinars in September</vt:lpstr>
      <vt:lpstr>Keeping up to date</vt:lpstr>
      <vt:lpstr>Session feedback</vt:lpstr>
      <vt:lpstr>CLT closing slide</vt:lpstr>
    </vt:vector>
  </TitlesOfParts>
  <Manager/>
  <Company>University of Bath</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Tom Brunsdon</dc:creator>
  <cp:keywords/>
  <dc:description/>
  <cp:revision>1</cp:revision>
  <dcterms:created xsi:type="dcterms:W3CDTF">2019-07-31T12:46:00Z</dcterms:created>
  <dcterms:modified xsi:type="dcterms:W3CDTF">2026-09-08T09:39:49Z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0x010100314EFA2051483747B040D73A62D1800A00C1CAA8B921F0074BBF32FDDBE6A79387</vt:lpwstr>
  </property>
  <property fmtid="{D5CDD505-2E9C-101B-9397-08002B2CF9AE}" pid="3" name="MediaServiceImageTags">
    <vt:lpwstr/>
  </property>
</Properties>
</file>