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9C9C"/>
    <a:srgbClr val="28A1A1"/>
    <a:srgbClr val="3CC7C7"/>
    <a:srgbClr val="C7A02E"/>
    <a:srgbClr val="042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ECDF2A-409F-9D4C-A896-C6E8D23D475F}" v="2265" dt="2026-05-25T17:28:14.100"/>
    <p1510:client id="{DFBA07AA-22E8-A1B1-D3A2-516E5ECA8AED}" v="670" dt="2026-05-25T17:30:08.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Van De Weyer" userId="2f511d52-27ad-4fbf-a0d8-3a9f7f8834d1" providerId="ADAL" clId="{3B37AFBE-E853-5026-B4B5-2D1A891ED472}"/>
    <pc:docChg chg="undo custSel addSld delSld modSld">
      <pc:chgData name="Esther Van De Weyer" userId="2f511d52-27ad-4fbf-a0d8-3a9f7f8834d1" providerId="ADAL" clId="{3B37AFBE-E853-5026-B4B5-2D1A891ED472}" dt="2026-05-25T17:28:14.100" v="3131" actId="14100"/>
      <pc:docMkLst>
        <pc:docMk/>
      </pc:docMkLst>
      <pc:sldChg chg="addSp delSp modSp mod">
        <pc:chgData name="Esther Van De Weyer" userId="2f511d52-27ad-4fbf-a0d8-3a9f7f8834d1" providerId="ADAL" clId="{3B37AFBE-E853-5026-B4B5-2D1A891ED472}" dt="2026-05-25T17:28:14.100" v="3131" actId="14100"/>
        <pc:sldMkLst>
          <pc:docMk/>
          <pc:sldMk cId="641214383" sldId="256"/>
        </pc:sldMkLst>
        <pc:spChg chg="add mod">
          <ac:chgData name="Esther Van De Weyer" userId="2f511d52-27ad-4fbf-a0d8-3a9f7f8834d1" providerId="ADAL" clId="{3B37AFBE-E853-5026-B4B5-2D1A891ED472}" dt="2026-05-25T17:09:49.610" v="2014" actId="20577"/>
          <ac:spMkLst>
            <pc:docMk/>
            <pc:sldMk cId="641214383" sldId="256"/>
            <ac:spMk id="2" creationId="{248B6078-0464-D143-8E54-2A950ABDA28A}"/>
          </ac:spMkLst>
        </pc:spChg>
        <pc:spChg chg="mod">
          <ac:chgData name="Esther Van De Weyer" userId="2f511d52-27ad-4fbf-a0d8-3a9f7f8834d1" providerId="ADAL" clId="{3B37AFBE-E853-5026-B4B5-2D1A891ED472}" dt="2026-05-25T16:32:58.427" v="12" actId="20577"/>
          <ac:spMkLst>
            <pc:docMk/>
            <pc:sldMk cId="641214383" sldId="256"/>
            <ac:spMk id="2" creationId="{8A166882-27F5-4348-1187-3F805B2297D9}"/>
          </ac:spMkLst>
        </pc:spChg>
        <pc:spChg chg="add del mod">
          <ac:chgData name="Esther Van De Weyer" userId="2f511d52-27ad-4fbf-a0d8-3a9f7f8834d1" providerId="ADAL" clId="{3B37AFBE-E853-5026-B4B5-2D1A891ED472}" dt="2026-05-25T17:10:30.221" v="2026" actId="478"/>
          <ac:spMkLst>
            <pc:docMk/>
            <pc:sldMk cId="641214383" sldId="256"/>
            <ac:spMk id="3" creationId="{6CC9105C-11E1-D369-E805-ABD4D60D2C50}"/>
          </ac:spMkLst>
        </pc:spChg>
        <pc:spChg chg="add del mod">
          <ac:chgData name="Esther Van De Weyer" userId="2f511d52-27ad-4fbf-a0d8-3a9f7f8834d1" providerId="ADAL" clId="{3B37AFBE-E853-5026-B4B5-2D1A891ED472}" dt="2026-05-25T17:10:11.310" v="2019"/>
          <ac:spMkLst>
            <pc:docMk/>
            <pc:sldMk cId="641214383" sldId="256"/>
            <ac:spMk id="3" creationId="{E3D6C414-AF40-5295-DC0E-46FA9B03D6A2}"/>
          </ac:spMkLst>
        </pc:spChg>
        <pc:spChg chg="add mod">
          <ac:chgData name="Esther Van De Weyer" userId="2f511d52-27ad-4fbf-a0d8-3a9f7f8834d1" providerId="ADAL" clId="{3B37AFBE-E853-5026-B4B5-2D1A891ED472}" dt="2026-05-25T17:14:03.466" v="2393" actId="207"/>
          <ac:spMkLst>
            <pc:docMk/>
            <pc:sldMk cId="641214383" sldId="256"/>
            <ac:spMk id="5" creationId="{0126F303-B754-39C2-5088-4037EB0D40B5}"/>
          </ac:spMkLst>
        </pc:spChg>
        <pc:spChg chg="mod">
          <ac:chgData name="Esther Van De Weyer" userId="2f511d52-27ad-4fbf-a0d8-3a9f7f8834d1" providerId="ADAL" clId="{3B37AFBE-E853-5026-B4B5-2D1A891ED472}" dt="2026-05-25T17:21:33.595" v="3108" actId="207"/>
          <ac:spMkLst>
            <pc:docMk/>
            <pc:sldMk cId="641214383" sldId="256"/>
            <ac:spMk id="6" creationId="{F80534C7-4BE7-4118-6021-516BBFB9716F}"/>
          </ac:spMkLst>
        </pc:spChg>
        <pc:spChg chg="add mod">
          <ac:chgData name="Esther Van De Weyer" userId="2f511d52-27ad-4fbf-a0d8-3a9f7f8834d1" providerId="ADAL" clId="{3B37AFBE-E853-5026-B4B5-2D1A891ED472}" dt="2026-05-25T17:24:17.636" v="3124" actId="5793"/>
          <ac:spMkLst>
            <pc:docMk/>
            <pc:sldMk cId="641214383" sldId="256"/>
            <ac:spMk id="9" creationId="{89A40AEA-76E6-557C-B26F-78E3F6ADB761}"/>
          </ac:spMkLst>
        </pc:spChg>
        <pc:spChg chg="mod">
          <ac:chgData name="Esther Van De Weyer" userId="2f511d52-27ad-4fbf-a0d8-3a9f7f8834d1" providerId="ADAL" clId="{3B37AFBE-E853-5026-B4B5-2D1A891ED472}" dt="2026-05-25T17:22:16.303" v="3111" actId="113"/>
          <ac:spMkLst>
            <pc:docMk/>
            <pc:sldMk cId="641214383" sldId="256"/>
            <ac:spMk id="12" creationId="{9FA11EE3-9715-F415-7896-9E7BD0F81555}"/>
          </ac:spMkLst>
        </pc:spChg>
        <pc:picChg chg="mod">
          <ac:chgData name="Esther Van De Weyer" userId="2f511d52-27ad-4fbf-a0d8-3a9f7f8834d1" providerId="ADAL" clId="{3B37AFBE-E853-5026-B4B5-2D1A891ED472}" dt="2026-05-25T17:22:40.301" v="3114" actId="1076"/>
          <ac:picMkLst>
            <pc:docMk/>
            <pc:sldMk cId="641214383" sldId="256"/>
            <ac:picMk id="10" creationId="{D063CDAE-181D-8926-338C-7673326BB54C}"/>
          </ac:picMkLst>
        </pc:picChg>
        <pc:picChg chg="add mod">
          <ac:chgData name="Esther Van De Weyer" userId="2f511d52-27ad-4fbf-a0d8-3a9f7f8834d1" providerId="ADAL" clId="{3B37AFBE-E853-5026-B4B5-2D1A891ED472}" dt="2026-05-25T17:19:47.668" v="3097" actId="1076"/>
          <ac:picMkLst>
            <pc:docMk/>
            <pc:sldMk cId="641214383" sldId="256"/>
            <ac:picMk id="2050" creationId="{4C8B8DF5-3213-B0E6-B837-98A3B063CDEB}"/>
          </ac:picMkLst>
        </pc:picChg>
        <pc:cxnChg chg="mod">
          <ac:chgData name="Esther Van De Weyer" userId="2f511d52-27ad-4fbf-a0d8-3a9f7f8834d1" providerId="ADAL" clId="{3B37AFBE-E853-5026-B4B5-2D1A891ED472}" dt="2026-05-25T17:24:02.520" v="3122" actId="14100"/>
          <ac:cxnSpMkLst>
            <pc:docMk/>
            <pc:sldMk cId="641214383" sldId="256"/>
            <ac:cxnSpMk id="18" creationId="{E88D5921-B849-EF44-F489-EA1A736A1A26}"/>
          </ac:cxnSpMkLst>
        </pc:cxnChg>
        <pc:cxnChg chg="mod">
          <ac:chgData name="Esther Van De Weyer" userId="2f511d52-27ad-4fbf-a0d8-3a9f7f8834d1" providerId="ADAL" clId="{3B37AFBE-E853-5026-B4B5-2D1A891ED472}" dt="2026-05-25T17:22:55.084" v="3115" actId="14100"/>
          <ac:cxnSpMkLst>
            <pc:docMk/>
            <pc:sldMk cId="641214383" sldId="256"/>
            <ac:cxnSpMk id="21" creationId="{1CC478CB-7EB3-1A68-3AE5-DBB17B8518A9}"/>
          </ac:cxnSpMkLst>
        </pc:cxnChg>
        <pc:cxnChg chg="add del">
          <ac:chgData name="Esther Van De Weyer" userId="2f511d52-27ad-4fbf-a0d8-3a9f7f8834d1" providerId="ADAL" clId="{3B37AFBE-E853-5026-B4B5-2D1A891ED472}" dt="2026-05-25T17:23:45.067" v="3117" actId="478"/>
          <ac:cxnSpMkLst>
            <pc:docMk/>
            <pc:sldMk cId="641214383" sldId="256"/>
            <ac:cxnSpMk id="23" creationId="{C2A6294C-6B56-1C3F-9BD4-F1C0BB65BB82}"/>
          </ac:cxnSpMkLst>
        </pc:cxnChg>
        <pc:cxnChg chg="add mod">
          <ac:chgData name="Esther Van De Weyer" userId="2f511d52-27ad-4fbf-a0d8-3a9f7f8834d1" providerId="ADAL" clId="{3B37AFBE-E853-5026-B4B5-2D1A891ED472}" dt="2026-05-25T17:28:14.100" v="3131" actId="14100"/>
          <ac:cxnSpMkLst>
            <pc:docMk/>
            <pc:sldMk cId="641214383" sldId="256"/>
            <ac:cxnSpMk id="24" creationId="{E798194D-F2C0-A851-4ADD-499F73B21E27}"/>
          </ac:cxnSpMkLst>
        </pc:cxnChg>
        <pc:cxnChg chg="add mod">
          <ac:chgData name="Esther Van De Weyer" userId="2f511d52-27ad-4fbf-a0d8-3a9f7f8834d1" providerId="ADAL" clId="{3B37AFBE-E853-5026-B4B5-2D1A891ED472}" dt="2026-05-25T17:24:33.883" v="3128" actId="14100"/>
          <ac:cxnSpMkLst>
            <pc:docMk/>
            <pc:sldMk cId="641214383" sldId="256"/>
            <ac:cxnSpMk id="29" creationId="{819C34A3-DB56-3733-58D7-E30AD5418F89}"/>
          </ac:cxnSpMkLst>
        </pc:cxnChg>
      </pc:sldChg>
      <pc:sldChg chg="modSp new del mod">
        <pc:chgData name="Esther Van De Weyer" userId="2f511d52-27ad-4fbf-a0d8-3a9f7f8834d1" providerId="ADAL" clId="{3B37AFBE-E853-5026-B4B5-2D1A891ED472}" dt="2026-05-25T17:27:14.895" v="3129" actId="2696"/>
        <pc:sldMkLst>
          <pc:docMk/>
          <pc:sldMk cId="1182458738" sldId="257"/>
        </pc:sldMkLst>
        <pc:spChg chg="mod">
          <ac:chgData name="Esther Van De Weyer" userId="2f511d52-27ad-4fbf-a0d8-3a9f7f8834d1" providerId="ADAL" clId="{3B37AFBE-E853-5026-B4B5-2D1A891ED472}" dt="2026-05-25T16:33:03.072" v="27" actId="20577"/>
          <ac:spMkLst>
            <pc:docMk/>
            <pc:sldMk cId="1182458738" sldId="257"/>
            <ac:spMk id="2" creationId="{C66F9846-6556-5872-E27B-DADC23F39C94}"/>
          </ac:spMkLst>
        </pc:spChg>
        <pc:spChg chg="mod">
          <ac:chgData name="Esther Van De Weyer" userId="2f511d52-27ad-4fbf-a0d8-3a9f7f8834d1" providerId="ADAL" clId="{3B37AFBE-E853-5026-B4B5-2D1A891ED472}" dt="2026-05-25T17:00:33.162" v="1682" actId="313"/>
          <ac:spMkLst>
            <pc:docMk/>
            <pc:sldMk cId="1182458738" sldId="257"/>
            <ac:spMk id="3" creationId="{3ED06404-376F-2BB3-17D4-69E0DF5AF676}"/>
          </ac:spMkLst>
        </pc:spChg>
      </pc:sldChg>
      <pc:sldChg chg="addSp delSp modSp new del mod">
        <pc:chgData name="Esther Van De Weyer" userId="2f511d52-27ad-4fbf-a0d8-3a9f7f8834d1" providerId="ADAL" clId="{3B37AFBE-E853-5026-B4B5-2D1A891ED472}" dt="2026-05-25T17:27:16.016" v="3130" actId="2696"/>
        <pc:sldMkLst>
          <pc:docMk/>
          <pc:sldMk cId="3677987420" sldId="258"/>
        </pc:sldMkLst>
        <pc:spChg chg="mod">
          <ac:chgData name="Esther Van De Weyer" userId="2f511d52-27ad-4fbf-a0d8-3a9f7f8834d1" providerId="ADAL" clId="{3B37AFBE-E853-5026-B4B5-2D1A891ED472}" dt="2026-05-25T16:53:51.888" v="936" actId="20577"/>
          <ac:spMkLst>
            <pc:docMk/>
            <pc:sldMk cId="3677987420" sldId="258"/>
            <ac:spMk id="2" creationId="{F36AEBB0-C7D2-C75C-C887-7C28F3EFFA78}"/>
          </ac:spMkLst>
        </pc:spChg>
        <pc:spChg chg="del">
          <ac:chgData name="Esther Van De Weyer" userId="2f511d52-27ad-4fbf-a0d8-3a9f7f8834d1" providerId="ADAL" clId="{3B37AFBE-E853-5026-B4B5-2D1A891ED472}" dt="2026-05-25T16:51:44.543" v="878" actId="931"/>
          <ac:spMkLst>
            <pc:docMk/>
            <pc:sldMk cId="3677987420" sldId="258"/>
            <ac:spMk id="3" creationId="{ED14A61A-61C3-75A3-4DA5-B92B51BBFA3F}"/>
          </ac:spMkLst>
        </pc:spChg>
        <pc:spChg chg="add del mod">
          <ac:chgData name="Esther Van De Weyer" userId="2f511d52-27ad-4fbf-a0d8-3a9f7f8834d1" providerId="ADAL" clId="{3B37AFBE-E853-5026-B4B5-2D1A891ED472}" dt="2026-05-25T16:53:54.087" v="938"/>
          <ac:spMkLst>
            <pc:docMk/>
            <pc:sldMk cId="3677987420" sldId="258"/>
            <ac:spMk id="6" creationId="{39EEA0D4-D3B9-9AE6-F4FA-BA2EC819435E}"/>
          </ac:spMkLst>
        </pc:spChg>
        <pc:picChg chg="add mod ord">
          <ac:chgData name="Esther Van De Weyer" userId="2f511d52-27ad-4fbf-a0d8-3a9f7f8834d1" providerId="ADAL" clId="{3B37AFBE-E853-5026-B4B5-2D1A891ED472}" dt="2026-05-25T16:53:30.204" v="889" actId="1076"/>
          <ac:picMkLst>
            <pc:docMk/>
            <pc:sldMk cId="3677987420" sldId="258"/>
            <ac:picMk id="5" creationId="{0CADB170-596A-9087-D445-BAD245DC69D0}"/>
          </ac:picMkLst>
        </pc:picChg>
        <pc:picChg chg="add mod">
          <ac:chgData name="Esther Van De Weyer" userId="2f511d52-27ad-4fbf-a0d8-3a9f7f8834d1" providerId="ADAL" clId="{3B37AFBE-E853-5026-B4B5-2D1A891ED472}" dt="2026-05-25T16:53:34.987" v="891" actId="1076"/>
          <ac:picMkLst>
            <pc:docMk/>
            <pc:sldMk cId="3677987420" sldId="258"/>
            <ac:picMk id="8" creationId="{9967F466-DD8D-6475-24BE-E0D2B1087D7D}"/>
          </ac:picMkLst>
        </pc:picChg>
        <pc:picChg chg="add mod">
          <ac:chgData name="Esther Van De Weyer" userId="2f511d52-27ad-4fbf-a0d8-3a9f7f8834d1" providerId="ADAL" clId="{3B37AFBE-E853-5026-B4B5-2D1A891ED472}" dt="2026-05-25T17:19:04.601" v="3091" actId="1076"/>
          <ac:picMkLst>
            <pc:docMk/>
            <pc:sldMk cId="3677987420" sldId="258"/>
            <ac:picMk id="1026" creationId="{97AD3C2B-3820-367E-28DB-403B04A6C002}"/>
          </ac:picMkLst>
        </pc:picChg>
      </pc:sldChg>
    </pc:docChg>
  </pc:docChgLst>
  <pc:docChgLst>
    <pc:chgData name="Phoebe Arrowsmith" userId="S::poa51@bath.ac.uk::2d743f26-3b53-45b1-a9c1-586f6d994b83" providerId="AD" clId="Web-{DFBA07AA-22E8-A1B1-D3A2-516E5ECA8AED}"/>
    <pc:docChg chg="modSld">
      <pc:chgData name="Phoebe Arrowsmith" userId="S::poa51@bath.ac.uk::2d743f26-3b53-45b1-a9c1-586f6d994b83" providerId="AD" clId="Web-{DFBA07AA-22E8-A1B1-D3A2-516E5ECA8AED}" dt="2026-05-25T17:30:08.667" v="443" actId="14100"/>
      <pc:docMkLst>
        <pc:docMk/>
      </pc:docMkLst>
      <pc:sldChg chg="addSp delSp modSp mod setBg">
        <pc:chgData name="Phoebe Arrowsmith" userId="S::poa51@bath.ac.uk::2d743f26-3b53-45b1-a9c1-586f6d994b83" providerId="AD" clId="Web-{DFBA07AA-22E8-A1B1-D3A2-516E5ECA8AED}" dt="2026-05-25T17:30:08.667" v="443" actId="14100"/>
        <pc:sldMkLst>
          <pc:docMk/>
          <pc:sldMk cId="641214383" sldId="256"/>
        </pc:sldMkLst>
        <pc:spChg chg="mod">
          <ac:chgData name="Phoebe Arrowsmith" userId="S::poa51@bath.ac.uk::2d743f26-3b53-45b1-a9c1-586f6d994b83" providerId="AD" clId="Web-{DFBA07AA-22E8-A1B1-D3A2-516E5ECA8AED}" dt="2026-05-25T17:27:14.294" v="439" actId="20577"/>
          <ac:spMkLst>
            <pc:docMk/>
            <pc:sldMk cId="641214383" sldId="256"/>
            <ac:spMk id="2" creationId="{248B6078-0464-D143-8E54-2A950ABDA28A}"/>
          </ac:spMkLst>
        </pc:spChg>
        <pc:spChg chg="del">
          <ac:chgData name="Phoebe Arrowsmith" userId="S::poa51@bath.ac.uk::2d743f26-3b53-45b1-a9c1-586f6d994b83" providerId="AD" clId="Web-{DFBA07AA-22E8-A1B1-D3A2-516E5ECA8AED}" dt="2026-05-25T16:49:46.565" v="0"/>
          <ac:spMkLst>
            <pc:docMk/>
            <pc:sldMk cId="641214383" sldId="256"/>
            <ac:spMk id="2" creationId="{8A166882-27F5-4348-1187-3F805B2297D9}"/>
          </ac:spMkLst>
        </pc:spChg>
        <pc:spChg chg="del">
          <ac:chgData name="Phoebe Arrowsmith" userId="S::poa51@bath.ac.uk::2d743f26-3b53-45b1-a9c1-586f6d994b83" providerId="AD" clId="Web-{DFBA07AA-22E8-A1B1-D3A2-516E5ECA8AED}" dt="2026-05-25T16:51:15.215" v="2"/>
          <ac:spMkLst>
            <pc:docMk/>
            <pc:sldMk cId="641214383" sldId="256"/>
            <ac:spMk id="3" creationId="{555C7378-F358-48B9-1A44-4222EF798951}"/>
          </ac:spMkLst>
        </pc:spChg>
        <pc:spChg chg="add mod ord">
          <ac:chgData name="Phoebe Arrowsmith" userId="S::poa51@bath.ac.uk::2d743f26-3b53-45b1-a9c1-586f6d994b83" providerId="AD" clId="Web-{DFBA07AA-22E8-A1B1-D3A2-516E5ECA8AED}" dt="2026-05-25T17:22:59.154" v="428"/>
          <ac:spMkLst>
            <pc:docMk/>
            <pc:sldMk cId="641214383" sldId="256"/>
            <ac:spMk id="3" creationId="{F0E2F5D4-F200-0F2B-DF52-6B7A97FFE899}"/>
          </ac:spMkLst>
        </pc:spChg>
        <pc:spChg chg="add mod">
          <ac:chgData name="Phoebe Arrowsmith" userId="S::poa51@bath.ac.uk::2d743f26-3b53-45b1-a9c1-586f6d994b83" providerId="AD" clId="Web-{DFBA07AA-22E8-A1B1-D3A2-516E5ECA8AED}" dt="2026-05-25T17:12:56.254" v="343" actId="1076"/>
          <ac:spMkLst>
            <pc:docMk/>
            <pc:sldMk cId="641214383" sldId="256"/>
            <ac:spMk id="4" creationId="{0E241481-AE41-009A-AA70-D6DF89575DFE}"/>
          </ac:spMkLst>
        </pc:spChg>
        <pc:spChg chg="mod">
          <ac:chgData name="Phoebe Arrowsmith" userId="S::poa51@bath.ac.uk::2d743f26-3b53-45b1-a9c1-586f6d994b83" providerId="AD" clId="Web-{DFBA07AA-22E8-A1B1-D3A2-516E5ECA8AED}" dt="2026-05-25T17:21:33.209" v="425" actId="20577"/>
          <ac:spMkLst>
            <pc:docMk/>
            <pc:sldMk cId="641214383" sldId="256"/>
            <ac:spMk id="5" creationId="{0126F303-B754-39C2-5088-4037EB0D40B5}"/>
          </ac:spMkLst>
        </pc:spChg>
        <pc:spChg chg="add del mod">
          <ac:chgData name="Phoebe Arrowsmith" userId="S::poa51@bath.ac.uk::2d743f26-3b53-45b1-a9c1-586f6d994b83" providerId="AD" clId="Web-{DFBA07AA-22E8-A1B1-D3A2-516E5ECA8AED}" dt="2026-05-25T16:51:11.043" v="1"/>
          <ac:spMkLst>
            <pc:docMk/>
            <pc:sldMk cId="641214383" sldId="256"/>
            <ac:spMk id="5" creationId="{2BC0D5C9-0F1A-8333-1B80-C63B692337FC}"/>
          </ac:spMkLst>
        </pc:spChg>
        <pc:spChg chg="add mod">
          <ac:chgData name="Phoebe Arrowsmith" userId="S::poa51@bath.ac.uk::2d743f26-3b53-45b1-a9c1-586f6d994b83" providerId="AD" clId="Web-{DFBA07AA-22E8-A1B1-D3A2-516E5ECA8AED}" dt="2026-05-25T17:23:50.756" v="429"/>
          <ac:spMkLst>
            <pc:docMk/>
            <pc:sldMk cId="641214383" sldId="256"/>
            <ac:spMk id="6" creationId="{F80534C7-4BE7-4118-6021-516BBFB9716F}"/>
          </ac:spMkLst>
        </pc:spChg>
        <pc:spChg chg="add del">
          <ac:chgData name="Phoebe Arrowsmith" userId="S::poa51@bath.ac.uk::2d743f26-3b53-45b1-a9c1-586f6d994b83" providerId="AD" clId="Web-{DFBA07AA-22E8-A1B1-D3A2-516E5ECA8AED}" dt="2026-05-25T16:53:10.225" v="17"/>
          <ac:spMkLst>
            <pc:docMk/>
            <pc:sldMk cId="641214383" sldId="256"/>
            <ac:spMk id="7" creationId="{92EB9A06-E589-852E-933F-5D8FB356DC23}"/>
          </ac:spMkLst>
        </pc:spChg>
        <pc:spChg chg="add mod ord">
          <ac:chgData name="Phoebe Arrowsmith" userId="S::poa51@bath.ac.uk::2d743f26-3b53-45b1-a9c1-586f6d994b83" providerId="AD" clId="Web-{DFBA07AA-22E8-A1B1-D3A2-516E5ECA8AED}" dt="2026-05-25T17:24:00.303" v="430"/>
          <ac:spMkLst>
            <pc:docMk/>
            <pc:sldMk cId="641214383" sldId="256"/>
            <ac:spMk id="7" creationId="{D86D4551-1386-66E7-A0FC-C245833C5AC9}"/>
          </ac:spMkLst>
        </pc:spChg>
        <pc:spChg chg="add mod">
          <ac:chgData name="Phoebe Arrowsmith" userId="S::poa51@bath.ac.uk::2d743f26-3b53-45b1-a9c1-586f6d994b83" providerId="AD" clId="Web-{DFBA07AA-22E8-A1B1-D3A2-516E5ECA8AED}" dt="2026-05-25T16:54:53.921" v="74" actId="20577"/>
          <ac:spMkLst>
            <pc:docMk/>
            <pc:sldMk cId="641214383" sldId="256"/>
            <ac:spMk id="8" creationId="{D4E638B0-2045-5813-60C3-B6D042FDCFD3}"/>
          </ac:spMkLst>
        </pc:spChg>
        <pc:spChg chg="mod">
          <ac:chgData name="Phoebe Arrowsmith" userId="S::poa51@bath.ac.uk::2d743f26-3b53-45b1-a9c1-586f6d994b83" providerId="AD" clId="Web-{DFBA07AA-22E8-A1B1-D3A2-516E5ECA8AED}" dt="2026-05-25T17:24:26.103" v="434" actId="20577"/>
          <ac:spMkLst>
            <pc:docMk/>
            <pc:sldMk cId="641214383" sldId="256"/>
            <ac:spMk id="9" creationId="{89A40AEA-76E6-557C-B26F-78E3F6ADB761}"/>
          </ac:spMkLst>
        </pc:spChg>
        <pc:spChg chg="add del">
          <ac:chgData name="Phoebe Arrowsmith" userId="S::poa51@bath.ac.uk::2d743f26-3b53-45b1-a9c1-586f6d994b83" providerId="AD" clId="Web-{DFBA07AA-22E8-A1B1-D3A2-516E5ECA8AED}" dt="2026-05-25T16:58:29.529" v="82"/>
          <ac:spMkLst>
            <pc:docMk/>
            <pc:sldMk cId="641214383" sldId="256"/>
            <ac:spMk id="11" creationId="{57106A75-2857-B407-F03A-563B0C06DCB8}"/>
          </ac:spMkLst>
        </pc:spChg>
        <pc:spChg chg="add mod">
          <ac:chgData name="Phoebe Arrowsmith" userId="S::poa51@bath.ac.uk::2d743f26-3b53-45b1-a9c1-586f6d994b83" providerId="AD" clId="Web-{DFBA07AA-22E8-A1B1-D3A2-516E5ECA8AED}" dt="2026-05-25T17:12:56.207" v="338" actId="1076"/>
          <ac:spMkLst>
            <pc:docMk/>
            <pc:sldMk cId="641214383" sldId="256"/>
            <ac:spMk id="12" creationId="{9FA11EE3-9715-F415-7896-9E7BD0F81555}"/>
          </ac:spMkLst>
        </pc:spChg>
        <pc:spChg chg="add mod">
          <ac:chgData name="Phoebe Arrowsmith" userId="S::poa51@bath.ac.uk::2d743f26-3b53-45b1-a9c1-586f6d994b83" providerId="AD" clId="Web-{DFBA07AA-22E8-A1B1-D3A2-516E5ECA8AED}" dt="2026-05-25T17:25:49.752" v="435"/>
          <ac:spMkLst>
            <pc:docMk/>
            <pc:sldMk cId="641214383" sldId="256"/>
            <ac:spMk id="13" creationId="{74452AE2-A13D-EE07-738A-C5972D560089}"/>
          </ac:spMkLst>
        </pc:spChg>
        <pc:spChg chg="add mod">
          <ac:chgData name="Phoebe Arrowsmith" userId="S::poa51@bath.ac.uk::2d743f26-3b53-45b1-a9c1-586f6d994b83" providerId="AD" clId="Web-{DFBA07AA-22E8-A1B1-D3A2-516E5ECA8AED}" dt="2026-05-25T17:12:56.223" v="340" actId="1076"/>
          <ac:spMkLst>
            <pc:docMk/>
            <pc:sldMk cId="641214383" sldId="256"/>
            <ac:spMk id="14" creationId="{93730B2C-2B98-6055-2DAB-5AF242C45296}"/>
          </ac:spMkLst>
        </pc:spChg>
        <pc:spChg chg="add mod">
          <ac:chgData name="Phoebe Arrowsmith" userId="S::poa51@bath.ac.uk::2d743f26-3b53-45b1-a9c1-586f6d994b83" providerId="AD" clId="Web-{DFBA07AA-22E8-A1B1-D3A2-516E5ECA8AED}" dt="2026-05-25T17:19:32.811" v="415" actId="1076"/>
          <ac:spMkLst>
            <pc:docMk/>
            <pc:sldMk cId="641214383" sldId="256"/>
            <ac:spMk id="15" creationId="{BE1E3883-D8EA-1754-136C-31162C29623C}"/>
          </ac:spMkLst>
        </pc:spChg>
        <pc:spChg chg="add mod">
          <ac:chgData name="Phoebe Arrowsmith" userId="S::poa51@bath.ac.uk::2d743f26-3b53-45b1-a9c1-586f6d994b83" providerId="AD" clId="Web-{DFBA07AA-22E8-A1B1-D3A2-516E5ECA8AED}" dt="2026-05-25T17:12:56.239" v="341" actId="1076"/>
          <ac:spMkLst>
            <pc:docMk/>
            <pc:sldMk cId="641214383" sldId="256"/>
            <ac:spMk id="16" creationId="{473D2CB4-FFD7-1DF3-EEA5-A94F1EE14CB8}"/>
          </ac:spMkLst>
        </pc:spChg>
        <pc:spChg chg="add mod ord">
          <ac:chgData name="Phoebe Arrowsmith" userId="S::poa51@bath.ac.uk::2d743f26-3b53-45b1-a9c1-586f6d994b83" providerId="AD" clId="Web-{DFBA07AA-22E8-A1B1-D3A2-516E5ECA8AED}" dt="2026-05-25T17:26:06.551" v="437"/>
          <ac:spMkLst>
            <pc:docMk/>
            <pc:sldMk cId="641214383" sldId="256"/>
            <ac:spMk id="17" creationId="{C77074EC-160A-5DEF-4285-A0AC95852D3E}"/>
          </ac:spMkLst>
        </pc:spChg>
        <pc:spChg chg="add del mod ord">
          <ac:chgData name="Phoebe Arrowsmith" userId="S::poa51@bath.ac.uk::2d743f26-3b53-45b1-a9c1-586f6d994b83" providerId="AD" clId="Web-{DFBA07AA-22E8-A1B1-D3A2-516E5ECA8AED}" dt="2026-05-25T17:20:15.751" v="417"/>
          <ac:spMkLst>
            <pc:docMk/>
            <pc:sldMk cId="641214383" sldId="256"/>
            <ac:spMk id="20" creationId="{CCA631E6-EAF1-111F-4497-D078C137DA4A}"/>
          </ac:spMkLst>
        </pc:spChg>
        <pc:picChg chg="add mod">
          <ac:chgData name="Phoebe Arrowsmith" userId="S::poa51@bath.ac.uk::2d743f26-3b53-45b1-a9c1-586f6d994b83" providerId="AD" clId="Web-{DFBA07AA-22E8-A1B1-D3A2-516E5ECA8AED}" dt="2026-05-25T17:05:16.585" v="242" actId="1076"/>
          <ac:picMkLst>
            <pc:docMk/>
            <pc:sldMk cId="641214383" sldId="256"/>
            <ac:picMk id="10" creationId="{D063CDAE-181D-8926-338C-7673326BB54C}"/>
          </ac:picMkLst>
        </pc:picChg>
        <pc:cxnChg chg="add del">
          <ac:chgData name="Phoebe Arrowsmith" userId="S::poa51@bath.ac.uk::2d743f26-3b53-45b1-a9c1-586f6d994b83" providerId="AD" clId="Web-{DFBA07AA-22E8-A1B1-D3A2-516E5ECA8AED}" dt="2026-05-25T17:15:10.904" v="356"/>
          <ac:cxnSpMkLst>
            <pc:docMk/>
            <pc:sldMk cId="641214383" sldId="256"/>
            <ac:cxnSpMk id="11" creationId="{A44BFE22-BF3B-46E4-D03D-A499BE5DDC12}"/>
          </ac:cxnSpMkLst>
        </pc:cxnChg>
        <pc:cxnChg chg="add mod">
          <ac:chgData name="Phoebe Arrowsmith" userId="S::poa51@bath.ac.uk::2d743f26-3b53-45b1-a9c1-586f6d994b83" providerId="AD" clId="Web-{DFBA07AA-22E8-A1B1-D3A2-516E5ECA8AED}" dt="2026-05-25T17:30:08.667" v="443" actId="14100"/>
          <ac:cxnSpMkLst>
            <pc:docMk/>
            <pc:sldMk cId="641214383" sldId="256"/>
            <ac:cxnSpMk id="18" creationId="{E88D5921-B849-EF44-F489-EA1A736A1A26}"/>
          </ac:cxnSpMkLst>
        </pc:cxnChg>
        <pc:cxnChg chg="add mod">
          <ac:chgData name="Phoebe Arrowsmith" userId="S::poa51@bath.ac.uk::2d743f26-3b53-45b1-a9c1-586f6d994b83" providerId="AD" clId="Web-{DFBA07AA-22E8-A1B1-D3A2-516E5ECA8AED}" dt="2026-05-25T17:16:41.207" v="384"/>
          <ac:cxnSpMkLst>
            <pc:docMk/>
            <pc:sldMk cId="641214383" sldId="256"/>
            <ac:cxnSpMk id="19" creationId="{2F632D7D-5D37-AFC5-A8F8-DC99D889EC01}"/>
          </ac:cxnSpMkLst>
        </pc:cxnChg>
        <pc:cxnChg chg="add mod">
          <ac:chgData name="Phoebe Arrowsmith" userId="S::poa51@bath.ac.uk::2d743f26-3b53-45b1-a9c1-586f6d994b83" providerId="AD" clId="Web-{DFBA07AA-22E8-A1B1-D3A2-516E5ECA8AED}" dt="2026-05-25T17:27:45.391" v="441" actId="14100"/>
          <ac:cxnSpMkLst>
            <pc:docMk/>
            <pc:sldMk cId="641214383" sldId="256"/>
            <ac:cxnSpMk id="21" creationId="{1CC478CB-7EB3-1A68-3AE5-DBB17B8518A9}"/>
          </ac:cxnSpMkLst>
        </pc:cxnChg>
        <pc:cxnChg chg="mod">
          <ac:chgData name="Phoebe Arrowsmith" userId="S::poa51@bath.ac.uk::2d743f26-3b53-45b1-a9c1-586f6d994b83" providerId="AD" clId="Web-{DFBA07AA-22E8-A1B1-D3A2-516E5ECA8AED}" dt="2026-05-25T17:29:45.150" v="442" actId="14100"/>
          <ac:cxnSpMkLst>
            <pc:docMk/>
            <pc:sldMk cId="641214383" sldId="256"/>
            <ac:cxnSpMk id="24" creationId="{E798194D-F2C0-A851-4ADD-499F73B21E27}"/>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E913-2C9A-FF1B-C21A-96422C2E67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B9D01B1-A95D-8314-5CEF-EB7242EB4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21F232C-560A-E687-E6D4-C2E48F1ED8ED}"/>
              </a:ext>
            </a:extLst>
          </p:cNvPr>
          <p:cNvSpPr>
            <a:spLocks noGrp="1"/>
          </p:cNvSpPr>
          <p:nvPr>
            <p:ph type="dt" sz="half" idx="10"/>
          </p:nvPr>
        </p:nvSpPr>
        <p:spPr/>
        <p:txBody>
          <a:bodyPr/>
          <a:lstStyle/>
          <a:p>
            <a:fld id="{0D589623-34C5-3A40-ADE5-84E56F7A6E94}" type="datetimeFigureOut">
              <a:rPr lang="en-US" smtClean="0"/>
              <a:t>5/25/2026</a:t>
            </a:fld>
            <a:endParaRPr lang="en-US"/>
          </a:p>
        </p:txBody>
      </p:sp>
      <p:sp>
        <p:nvSpPr>
          <p:cNvPr id="5" name="Footer Placeholder 4">
            <a:extLst>
              <a:ext uri="{FF2B5EF4-FFF2-40B4-BE49-F238E27FC236}">
                <a16:creationId xmlns:a16="http://schemas.microsoft.com/office/drawing/2014/main" id="{62F9877B-C5D5-15FE-9E39-967C3C5C2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D6CD0-D220-F1DF-A894-80BE746F90E4}"/>
              </a:ext>
            </a:extLst>
          </p:cNvPr>
          <p:cNvSpPr>
            <a:spLocks noGrp="1"/>
          </p:cNvSpPr>
          <p:nvPr>
            <p:ph type="sldNum" sz="quarter" idx="12"/>
          </p:nvPr>
        </p:nvSpPr>
        <p:spPr/>
        <p:txBody>
          <a:bodyPr/>
          <a:lstStyle/>
          <a:p>
            <a:fld id="{434D93FA-ECCD-1D4F-B70A-D03BF2B9568D}" type="slidenum">
              <a:rPr lang="en-US" smtClean="0"/>
              <a:t>‹#›</a:t>
            </a:fld>
            <a:endParaRPr lang="en-US"/>
          </a:p>
        </p:txBody>
      </p:sp>
    </p:spTree>
    <p:extLst>
      <p:ext uri="{BB962C8B-B14F-4D97-AF65-F5344CB8AC3E}">
        <p14:creationId xmlns:p14="http://schemas.microsoft.com/office/powerpoint/2010/main" val="107505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80FC-86AB-7853-5DF7-845A76C2791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7E684C5-2D56-B5A4-8CD4-365F8D269E8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3B939A-04DA-BED8-B642-0901221C6333}"/>
              </a:ext>
            </a:extLst>
          </p:cNvPr>
          <p:cNvSpPr>
            <a:spLocks noGrp="1"/>
          </p:cNvSpPr>
          <p:nvPr>
            <p:ph type="dt" sz="half" idx="10"/>
          </p:nvPr>
        </p:nvSpPr>
        <p:spPr/>
        <p:txBody>
          <a:bodyPr/>
          <a:lstStyle/>
          <a:p>
            <a:fld id="{0D589623-34C5-3A40-ADE5-84E56F7A6E94}" type="datetimeFigureOut">
              <a:rPr lang="en-US" smtClean="0"/>
              <a:t>5/25/2026</a:t>
            </a:fld>
            <a:endParaRPr lang="en-US"/>
          </a:p>
        </p:txBody>
      </p:sp>
      <p:sp>
        <p:nvSpPr>
          <p:cNvPr id="5" name="Footer Placeholder 4">
            <a:extLst>
              <a:ext uri="{FF2B5EF4-FFF2-40B4-BE49-F238E27FC236}">
                <a16:creationId xmlns:a16="http://schemas.microsoft.com/office/drawing/2014/main" id="{44F23717-2365-EBA2-1734-7263DC34C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16753-2584-069A-2E98-CAF3DA3533EC}"/>
              </a:ext>
            </a:extLst>
          </p:cNvPr>
          <p:cNvSpPr>
            <a:spLocks noGrp="1"/>
          </p:cNvSpPr>
          <p:nvPr>
            <p:ph type="sldNum" sz="quarter" idx="12"/>
          </p:nvPr>
        </p:nvSpPr>
        <p:spPr/>
        <p:txBody>
          <a:bodyPr/>
          <a:lstStyle/>
          <a:p>
            <a:fld id="{434D93FA-ECCD-1D4F-B70A-D03BF2B9568D}" type="slidenum">
              <a:rPr lang="en-US" smtClean="0"/>
              <a:t>‹#›</a:t>
            </a:fld>
            <a:endParaRPr lang="en-US"/>
          </a:p>
        </p:txBody>
      </p:sp>
    </p:spTree>
    <p:extLst>
      <p:ext uri="{BB962C8B-B14F-4D97-AF65-F5344CB8AC3E}">
        <p14:creationId xmlns:p14="http://schemas.microsoft.com/office/powerpoint/2010/main" val="326663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928F34-E46B-CDB4-1EA7-9BA617422CB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561EE1-E8E9-D22B-E3F2-27DB3D94A5D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D7BEC9-992F-5CEA-4678-1005E26D6D72}"/>
              </a:ext>
            </a:extLst>
          </p:cNvPr>
          <p:cNvSpPr>
            <a:spLocks noGrp="1"/>
          </p:cNvSpPr>
          <p:nvPr>
            <p:ph type="dt" sz="half" idx="10"/>
          </p:nvPr>
        </p:nvSpPr>
        <p:spPr/>
        <p:txBody>
          <a:bodyPr/>
          <a:lstStyle/>
          <a:p>
            <a:fld id="{0D589623-34C5-3A40-ADE5-84E56F7A6E94}" type="datetimeFigureOut">
              <a:rPr lang="en-US" smtClean="0"/>
              <a:t>5/25/2026</a:t>
            </a:fld>
            <a:endParaRPr lang="en-US"/>
          </a:p>
        </p:txBody>
      </p:sp>
      <p:sp>
        <p:nvSpPr>
          <p:cNvPr id="5" name="Footer Placeholder 4">
            <a:extLst>
              <a:ext uri="{FF2B5EF4-FFF2-40B4-BE49-F238E27FC236}">
                <a16:creationId xmlns:a16="http://schemas.microsoft.com/office/drawing/2014/main" id="{5EC4F3A8-D83D-7B48-E122-EFB432973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FAC88-A2EF-7928-746E-2459CE6A5E8F}"/>
              </a:ext>
            </a:extLst>
          </p:cNvPr>
          <p:cNvSpPr>
            <a:spLocks noGrp="1"/>
          </p:cNvSpPr>
          <p:nvPr>
            <p:ph type="sldNum" sz="quarter" idx="12"/>
          </p:nvPr>
        </p:nvSpPr>
        <p:spPr/>
        <p:txBody>
          <a:bodyPr/>
          <a:lstStyle/>
          <a:p>
            <a:fld id="{434D93FA-ECCD-1D4F-B70A-D03BF2B9568D}" type="slidenum">
              <a:rPr lang="en-US" smtClean="0"/>
              <a:t>‹#›</a:t>
            </a:fld>
            <a:endParaRPr lang="en-US"/>
          </a:p>
        </p:txBody>
      </p:sp>
    </p:spTree>
    <p:extLst>
      <p:ext uri="{BB962C8B-B14F-4D97-AF65-F5344CB8AC3E}">
        <p14:creationId xmlns:p14="http://schemas.microsoft.com/office/powerpoint/2010/main" val="4910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E6C0-2383-C37A-53B2-2115A27BBF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DEA6AF-22E6-45F4-EA7B-187DEEC681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D1F40B-E831-7ED5-137C-9ADBBDDB284E}"/>
              </a:ext>
            </a:extLst>
          </p:cNvPr>
          <p:cNvSpPr>
            <a:spLocks noGrp="1"/>
          </p:cNvSpPr>
          <p:nvPr>
            <p:ph type="dt" sz="half" idx="10"/>
          </p:nvPr>
        </p:nvSpPr>
        <p:spPr/>
        <p:txBody>
          <a:bodyPr/>
          <a:lstStyle/>
          <a:p>
            <a:fld id="{0D589623-34C5-3A40-ADE5-84E56F7A6E94}" type="datetimeFigureOut">
              <a:rPr lang="en-US" smtClean="0"/>
              <a:t>5/25/2026</a:t>
            </a:fld>
            <a:endParaRPr lang="en-US"/>
          </a:p>
        </p:txBody>
      </p:sp>
      <p:sp>
        <p:nvSpPr>
          <p:cNvPr id="5" name="Footer Placeholder 4">
            <a:extLst>
              <a:ext uri="{FF2B5EF4-FFF2-40B4-BE49-F238E27FC236}">
                <a16:creationId xmlns:a16="http://schemas.microsoft.com/office/drawing/2014/main" id="{6BEA49EB-A883-7094-59CB-A21B63363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C5A31-4A50-761E-4629-69309FA2C2CA}"/>
              </a:ext>
            </a:extLst>
          </p:cNvPr>
          <p:cNvSpPr>
            <a:spLocks noGrp="1"/>
          </p:cNvSpPr>
          <p:nvPr>
            <p:ph type="sldNum" sz="quarter" idx="12"/>
          </p:nvPr>
        </p:nvSpPr>
        <p:spPr/>
        <p:txBody>
          <a:bodyPr/>
          <a:lstStyle/>
          <a:p>
            <a:fld id="{434D93FA-ECCD-1D4F-B70A-D03BF2B9568D}" type="slidenum">
              <a:rPr lang="en-US" smtClean="0"/>
              <a:t>‹#›</a:t>
            </a:fld>
            <a:endParaRPr lang="en-US"/>
          </a:p>
        </p:txBody>
      </p:sp>
    </p:spTree>
    <p:extLst>
      <p:ext uri="{BB962C8B-B14F-4D97-AF65-F5344CB8AC3E}">
        <p14:creationId xmlns:p14="http://schemas.microsoft.com/office/powerpoint/2010/main" val="341915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7BAE5-D4A0-25E6-8B42-58FEBDBC76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1BAF0FA-7DDD-1DA0-CB9A-4C875DCE950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123C0CC-6423-D93A-2E8E-746ED38AD678}"/>
              </a:ext>
            </a:extLst>
          </p:cNvPr>
          <p:cNvSpPr>
            <a:spLocks noGrp="1"/>
          </p:cNvSpPr>
          <p:nvPr>
            <p:ph type="dt" sz="half" idx="10"/>
          </p:nvPr>
        </p:nvSpPr>
        <p:spPr/>
        <p:txBody>
          <a:bodyPr/>
          <a:lstStyle/>
          <a:p>
            <a:fld id="{0D589623-34C5-3A40-ADE5-84E56F7A6E94}" type="datetimeFigureOut">
              <a:rPr lang="en-US" smtClean="0"/>
              <a:t>5/25/2026</a:t>
            </a:fld>
            <a:endParaRPr lang="en-US"/>
          </a:p>
        </p:txBody>
      </p:sp>
      <p:sp>
        <p:nvSpPr>
          <p:cNvPr id="5" name="Footer Placeholder 4">
            <a:extLst>
              <a:ext uri="{FF2B5EF4-FFF2-40B4-BE49-F238E27FC236}">
                <a16:creationId xmlns:a16="http://schemas.microsoft.com/office/drawing/2014/main" id="{2F5BEAD5-CBBE-B62C-3DCE-0B7FD748B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84D4E-E34D-B90C-64A3-F2A8A0E494BB}"/>
              </a:ext>
            </a:extLst>
          </p:cNvPr>
          <p:cNvSpPr>
            <a:spLocks noGrp="1"/>
          </p:cNvSpPr>
          <p:nvPr>
            <p:ph type="sldNum" sz="quarter" idx="12"/>
          </p:nvPr>
        </p:nvSpPr>
        <p:spPr/>
        <p:txBody>
          <a:bodyPr/>
          <a:lstStyle/>
          <a:p>
            <a:fld id="{434D93FA-ECCD-1D4F-B70A-D03BF2B9568D}" type="slidenum">
              <a:rPr lang="en-US" smtClean="0"/>
              <a:t>‹#›</a:t>
            </a:fld>
            <a:endParaRPr lang="en-US"/>
          </a:p>
        </p:txBody>
      </p:sp>
    </p:spTree>
    <p:extLst>
      <p:ext uri="{BB962C8B-B14F-4D97-AF65-F5344CB8AC3E}">
        <p14:creationId xmlns:p14="http://schemas.microsoft.com/office/powerpoint/2010/main" val="345440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41942-6C69-BE83-A3E1-0F66ABA363D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7E82F7C-BAE4-C7B6-B19E-EC9176D60FD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C9156D4-0326-39CA-B050-F8E298EA45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117BF84-BD6F-7845-B2A0-289715BABC96}"/>
              </a:ext>
            </a:extLst>
          </p:cNvPr>
          <p:cNvSpPr>
            <a:spLocks noGrp="1"/>
          </p:cNvSpPr>
          <p:nvPr>
            <p:ph type="dt" sz="half" idx="10"/>
          </p:nvPr>
        </p:nvSpPr>
        <p:spPr/>
        <p:txBody>
          <a:bodyPr/>
          <a:lstStyle/>
          <a:p>
            <a:fld id="{0D589623-34C5-3A40-ADE5-84E56F7A6E94}" type="datetimeFigureOut">
              <a:rPr lang="en-US" smtClean="0"/>
              <a:t>5/25/2026</a:t>
            </a:fld>
            <a:endParaRPr lang="en-US"/>
          </a:p>
        </p:txBody>
      </p:sp>
      <p:sp>
        <p:nvSpPr>
          <p:cNvPr id="6" name="Footer Placeholder 5">
            <a:extLst>
              <a:ext uri="{FF2B5EF4-FFF2-40B4-BE49-F238E27FC236}">
                <a16:creationId xmlns:a16="http://schemas.microsoft.com/office/drawing/2014/main" id="{61376176-BD7F-7A7B-F349-79FB30952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6590A-AB55-53D2-F4C1-9487C921ECC7}"/>
              </a:ext>
            </a:extLst>
          </p:cNvPr>
          <p:cNvSpPr>
            <a:spLocks noGrp="1"/>
          </p:cNvSpPr>
          <p:nvPr>
            <p:ph type="sldNum" sz="quarter" idx="12"/>
          </p:nvPr>
        </p:nvSpPr>
        <p:spPr/>
        <p:txBody>
          <a:bodyPr/>
          <a:lstStyle/>
          <a:p>
            <a:fld id="{434D93FA-ECCD-1D4F-B70A-D03BF2B9568D}" type="slidenum">
              <a:rPr lang="en-US" smtClean="0"/>
              <a:t>‹#›</a:t>
            </a:fld>
            <a:endParaRPr lang="en-US"/>
          </a:p>
        </p:txBody>
      </p:sp>
    </p:spTree>
    <p:extLst>
      <p:ext uri="{BB962C8B-B14F-4D97-AF65-F5344CB8AC3E}">
        <p14:creationId xmlns:p14="http://schemas.microsoft.com/office/powerpoint/2010/main" val="1184812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894B-454E-AA55-733F-A83DAFDF51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63EF1E-E635-D0DC-E357-D553BCFEC7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3C6475-3AE8-6A61-81DC-84A3F4175BA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F96A069-52D7-591C-2F82-831FD66C8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663AB8-0CFE-5EAC-AA87-5FBE30934DA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90E33D-7B45-D0A9-6E26-49EDF9FCA7CE}"/>
              </a:ext>
            </a:extLst>
          </p:cNvPr>
          <p:cNvSpPr>
            <a:spLocks noGrp="1"/>
          </p:cNvSpPr>
          <p:nvPr>
            <p:ph type="dt" sz="half" idx="10"/>
          </p:nvPr>
        </p:nvSpPr>
        <p:spPr/>
        <p:txBody>
          <a:bodyPr/>
          <a:lstStyle/>
          <a:p>
            <a:fld id="{0D589623-34C5-3A40-ADE5-84E56F7A6E94}" type="datetimeFigureOut">
              <a:rPr lang="en-US" smtClean="0"/>
              <a:t>5/25/2026</a:t>
            </a:fld>
            <a:endParaRPr lang="en-US"/>
          </a:p>
        </p:txBody>
      </p:sp>
      <p:sp>
        <p:nvSpPr>
          <p:cNvPr id="8" name="Footer Placeholder 7">
            <a:extLst>
              <a:ext uri="{FF2B5EF4-FFF2-40B4-BE49-F238E27FC236}">
                <a16:creationId xmlns:a16="http://schemas.microsoft.com/office/drawing/2014/main" id="{23F704C5-F2E2-82F5-FB08-FF1DA4DA97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B5D88-8D45-B1D2-6EF9-EC9549CC6D12}"/>
              </a:ext>
            </a:extLst>
          </p:cNvPr>
          <p:cNvSpPr>
            <a:spLocks noGrp="1"/>
          </p:cNvSpPr>
          <p:nvPr>
            <p:ph type="sldNum" sz="quarter" idx="12"/>
          </p:nvPr>
        </p:nvSpPr>
        <p:spPr/>
        <p:txBody>
          <a:bodyPr/>
          <a:lstStyle/>
          <a:p>
            <a:fld id="{434D93FA-ECCD-1D4F-B70A-D03BF2B9568D}" type="slidenum">
              <a:rPr lang="en-US" smtClean="0"/>
              <a:t>‹#›</a:t>
            </a:fld>
            <a:endParaRPr lang="en-US"/>
          </a:p>
        </p:txBody>
      </p:sp>
    </p:spTree>
    <p:extLst>
      <p:ext uri="{BB962C8B-B14F-4D97-AF65-F5344CB8AC3E}">
        <p14:creationId xmlns:p14="http://schemas.microsoft.com/office/powerpoint/2010/main" val="218182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3140-37CD-1AA4-9156-D69120C7BF3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0584BB8-05AF-0304-5B55-204D80FA06F1}"/>
              </a:ext>
            </a:extLst>
          </p:cNvPr>
          <p:cNvSpPr>
            <a:spLocks noGrp="1"/>
          </p:cNvSpPr>
          <p:nvPr>
            <p:ph type="dt" sz="half" idx="10"/>
          </p:nvPr>
        </p:nvSpPr>
        <p:spPr/>
        <p:txBody>
          <a:bodyPr/>
          <a:lstStyle/>
          <a:p>
            <a:fld id="{0D589623-34C5-3A40-ADE5-84E56F7A6E94}" type="datetimeFigureOut">
              <a:rPr lang="en-US" smtClean="0"/>
              <a:t>5/25/2026</a:t>
            </a:fld>
            <a:endParaRPr lang="en-US"/>
          </a:p>
        </p:txBody>
      </p:sp>
      <p:sp>
        <p:nvSpPr>
          <p:cNvPr id="4" name="Footer Placeholder 3">
            <a:extLst>
              <a:ext uri="{FF2B5EF4-FFF2-40B4-BE49-F238E27FC236}">
                <a16:creationId xmlns:a16="http://schemas.microsoft.com/office/drawing/2014/main" id="{20BFAC9D-92D7-84C4-3C8B-BCE136425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1A5BF7-A2B9-072F-9C94-487D18976DCF}"/>
              </a:ext>
            </a:extLst>
          </p:cNvPr>
          <p:cNvSpPr>
            <a:spLocks noGrp="1"/>
          </p:cNvSpPr>
          <p:nvPr>
            <p:ph type="sldNum" sz="quarter" idx="12"/>
          </p:nvPr>
        </p:nvSpPr>
        <p:spPr/>
        <p:txBody>
          <a:bodyPr/>
          <a:lstStyle/>
          <a:p>
            <a:fld id="{434D93FA-ECCD-1D4F-B70A-D03BF2B9568D}" type="slidenum">
              <a:rPr lang="en-US" smtClean="0"/>
              <a:t>‹#›</a:t>
            </a:fld>
            <a:endParaRPr lang="en-US"/>
          </a:p>
        </p:txBody>
      </p:sp>
    </p:spTree>
    <p:extLst>
      <p:ext uri="{BB962C8B-B14F-4D97-AF65-F5344CB8AC3E}">
        <p14:creationId xmlns:p14="http://schemas.microsoft.com/office/powerpoint/2010/main" val="196260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EA43E9-0164-834B-1F89-7E1DE6AAB549}"/>
              </a:ext>
            </a:extLst>
          </p:cNvPr>
          <p:cNvSpPr>
            <a:spLocks noGrp="1"/>
          </p:cNvSpPr>
          <p:nvPr>
            <p:ph type="dt" sz="half" idx="10"/>
          </p:nvPr>
        </p:nvSpPr>
        <p:spPr/>
        <p:txBody>
          <a:bodyPr/>
          <a:lstStyle/>
          <a:p>
            <a:fld id="{0D589623-34C5-3A40-ADE5-84E56F7A6E94}" type="datetimeFigureOut">
              <a:rPr lang="en-US" smtClean="0"/>
              <a:t>5/25/2026</a:t>
            </a:fld>
            <a:endParaRPr lang="en-US"/>
          </a:p>
        </p:txBody>
      </p:sp>
      <p:sp>
        <p:nvSpPr>
          <p:cNvPr id="3" name="Footer Placeholder 2">
            <a:extLst>
              <a:ext uri="{FF2B5EF4-FFF2-40B4-BE49-F238E27FC236}">
                <a16:creationId xmlns:a16="http://schemas.microsoft.com/office/drawing/2014/main" id="{E830CEF8-036C-A0EB-7B1F-65554A0789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19A7F0-D6A7-13BB-4A66-B1C5E3BDB13F}"/>
              </a:ext>
            </a:extLst>
          </p:cNvPr>
          <p:cNvSpPr>
            <a:spLocks noGrp="1"/>
          </p:cNvSpPr>
          <p:nvPr>
            <p:ph type="sldNum" sz="quarter" idx="12"/>
          </p:nvPr>
        </p:nvSpPr>
        <p:spPr/>
        <p:txBody>
          <a:bodyPr/>
          <a:lstStyle/>
          <a:p>
            <a:fld id="{434D93FA-ECCD-1D4F-B70A-D03BF2B9568D}" type="slidenum">
              <a:rPr lang="en-US" smtClean="0"/>
              <a:t>‹#›</a:t>
            </a:fld>
            <a:endParaRPr lang="en-US"/>
          </a:p>
        </p:txBody>
      </p:sp>
    </p:spTree>
    <p:extLst>
      <p:ext uri="{BB962C8B-B14F-4D97-AF65-F5344CB8AC3E}">
        <p14:creationId xmlns:p14="http://schemas.microsoft.com/office/powerpoint/2010/main" val="297630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E25D-C3C9-F4EB-F7BA-261495FF83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039371C-6C58-E852-127E-E12E548F4B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24880DB-6A54-A858-2380-E5EB69D5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3855C6-B34B-FD25-A4F6-C753C47A27AF}"/>
              </a:ext>
            </a:extLst>
          </p:cNvPr>
          <p:cNvSpPr>
            <a:spLocks noGrp="1"/>
          </p:cNvSpPr>
          <p:nvPr>
            <p:ph type="dt" sz="half" idx="10"/>
          </p:nvPr>
        </p:nvSpPr>
        <p:spPr/>
        <p:txBody>
          <a:bodyPr/>
          <a:lstStyle/>
          <a:p>
            <a:fld id="{0D589623-34C5-3A40-ADE5-84E56F7A6E94}" type="datetimeFigureOut">
              <a:rPr lang="en-US" smtClean="0"/>
              <a:t>5/25/2026</a:t>
            </a:fld>
            <a:endParaRPr lang="en-US"/>
          </a:p>
        </p:txBody>
      </p:sp>
      <p:sp>
        <p:nvSpPr>
          <p:cNvPr id="6" name="Footer Placeholder 5">
            <a:extLst>
              <a:ext uri="{FF2B5EF4-FFF2-40B4-BE49-F238E27FC236}">
                <a16:creationId xmlns:a16="http://schemas.microsoft.com/office/drawing/2014/main" id="{E598CCB0-7056-70B0-1CC2-3649A4E8C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A65BF-9FDC-6A45-DFF8-CAF1EAFF5167}"/>
              </a:ext>
            </a:extLst>
          </p:cNvPr>
          <p:cNvSpPr>
            <a:spLocks noGrp="1"/>
          </p:cNvSpPr>
          <p:nvPr>
            <p:ph type="sldNum" sz="quarter" idx="12"/>
          </p:nvPr>
        </p:nvSpPr>
        <p:spPr/>
        <p:txBody>
          <a:bodyPr/>
          <a:lstStyle/>
          <a:p>
            <a:fld id="{434D93FA-ECCD-1D4F-B70A-D03BF2B9568D}" type="slidenum">
              <a:rPr lang="en-US" smtClean="0"/>
              <a:t>‹#›</a:t>
            </a:fld>
            <a:endParaRPr lang="en-US"/>
          </a:p>
        </p:txBody>
      </p:sp>
    </p:spTree>
    <p:extLst>
      <p:ext uri="{BB962C8B-B14F-4D97-AF65-F5344CB8AC3E}">
        <p14:creationId xmlns:p14="http://schemas.microsoft.com/office/powerpoint/2010/main" val="134832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0A0-14FE-3C14-A539-CFE4F253D4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4CC8F15-0E1A-1DED-2A9F-846C57D59E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08252D-72D7-CE2F-47B5-AF8326A88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77F796F-3EAE-BE6D-CDA4-301AB2F39378}"/>
              </a:ext>
            </a:extLst>
          </p:cNvPr>
          <p:cNvSpPr>
            <a:spLocks noGrp="1"/>
          </p:cNvSpPr>
          <p:nvPr>
            <p:ph type="dt" sz="half" idx="10"/>
          </p:nvPr>
        </p:nvSpPr>
        <p:spPr/>
        <p:txBody>
          <a:bodyPr/>
          <a:lstStyle/>
          <a:p>
            <a:fld id="{0D589623-34C5-3A40-ADE5-84E56F7A6E94}" type="datetimeFigureOut">
              <a:rPr lang="en-US" smtClean="0"/>
              <a:t>5/25/2026</a:t>
            </a:fld>
            <a:endParaRPr lang="en-US"/>
          </a:p>
        </p:txBody>
      </p:sp>
      <p:sp>
        <p:nvSpPr>
          <p:cNvPr id="6" name="Footer Placeholder 5">
            <a:extLst>
              <a:ext uri="{FF2B5EF4-FFF2-40B4-BE49-F238E27FC236}">
                <a16:creationId xmlns:a16="http://schemas.microsoft.com/office/drawing/2014/main" id="{7DA72C85-3BF9-6A89-D4D2-78264F9F5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53EF3-6CED-BE55-632D-D3A8FBB026E6}"/>
              </a:ext>
            </a:extLst>
          </p:cNvPr>
          <p:cNvSpPr>
            <a:spLocks noGrp="1"/>
          </p:cNvSpPr>
          <p:nvPr>
            <p:ph type="sldNum" sz="quarter" idx="12"/>
          </p:nvPr>
        </p:nvSpPr>
        <p:spPr/>
        <p:txBody>
          <a:bodyPr/>
          <a:lstStyle/>
          <a:p>
            <a:fld id="{434D93FA-ECCD-1D4F-B70A-D03BF2B9568D}" type="slidenum">
              <a:rPr lang="en-US" smtClean="0"/>
              <a:t>‹#›</a:t>
            </a:fld>
            <a:endParaRPr lang="en-US"/>
          </a:p>
        </p:txBody>
      </p:sp>
    </p:spTree>
    <p:extLst>
      <p:ext uri="{BB962C8B-B14F-4D97-AF65-F5344CB8AC3E}">
        <p14:creationId xmlns:p14="http://schemas.microsoft.com/office/powerpoint/2010/main" val="101472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1E4AE-F375-1D3A-504C-91BF5527BE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5983C7-2FD9-16DC-FB70-C0D725733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B69724-E997-D47F-2E80-407C350EF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589623-34C5-3A40-ADE5-84E56F7A6E94}" type="datetimeFigureOut">
              <a:rPr lang="en-US" smtClean="0"/>
              <a:t>5/25/2026</a:t>
            </a:fld>
            <a:endParaRPr lang="en-US"/>
          </a:p>
        </p:txBody>
      </p:sp>
      <p:sp>
        <p:nvSpPr>
          <p:cNvPr id="5" name="Footer Placeholder 4">
            <a:extLst>
              <a:ext uri="{FF2B5EF4-FFF2-40B4-BE49-F238E27FC236}">
                <a16:creationId xmlns:a16="http://schemas.microsoft.com/office/drawing/2014/main" id="{2B8D4D14-9864-44D0-E969-FC5DB0A43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DDCF36E-C915-BEF7-0279-ABEC765FF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4D93FA-ECCD-1D4F-B70A-D03BF2B9568D}" type="slidenum">
              <a:rPr lang="en-US" smtClean="0"/>
              <a:t>‹#›</a:t>
            </a:fld>
            <a:endParaRPr lang="en-US"/>
          </a:p>
        </p:txBody>
      </p:sp>
    </p:spTree>
    <p:extLst>
      <p:ext uri="{BB962C8B-B14F-4D97-AF65-F5344CB8AC3E}">
        <p14:creationId xmlns:p14="http://schemas.microsoft.com/office/powerpoint/2010/main" val="17071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2463"/>
        </a:solidFill>
        <a:effectLst/>
      </p:bgPr>
    </p:bg>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C77074EC-160A-5DEF-4285-A0AC95852D3E}"/>
              </a:ext>
            </a:extLst>
          </p:cNvPr>
          <p:cNvSpPr/>
          <p:nvPr/>
        </p:nvSpPr>
        <p:spPr>
          <a:xfrm>
            <a:off x="4561592" y="1533311"/>
            <a:ext cx="1413836" cy="1289097"/>
          </a:xfrm>
          <a:prstGeom prst="roundRect">
            <a:avLst/>
          </a:prstGeom>
          <a:solidFill>
            <a:srgbClr val="1E9C9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5">
            <a:extLst>
              <a:ext uri="{FF2B5EF4-FFF2-40B4-BE49-F238E27FC236}">
                <a16:creationId xmlns:a16="http://schemas.microsoft.com/office/drawing/2014/main" id="{F0E2F5D4-F200-0F2B-DF52-6B7A97FFE899}"/>
              </a:ext>
            </a:extLst>
          </p:cNvPr>
          <p:cNvSpPr/>
          <p:nvPr/>
        </p:nvSpPr>
        <p:spPr>
          <a:xfrm>
            <a:off x="6332727" y="1517865"/>
            <a:ext cx="1413836" cy="1289097"/>
          </a:xfrm>
          <a:prstGeom prst="roundRect">
            <a:avLst/>
          </a:prstGeom>
          <a:solidFill>
            <a:srgbClr val="1E9C9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86D4551-1386-66E7-A0FC-C245833C5AC9}"/>
              </a:ext>
            </a:extLst>
          </p:cNvPr>
          <p:cNvSpPr/>
          <p:nvPr/>
        </p:nvSpPr>
        <p:spPr>
          <a:xfrm>
            <a:off x="188439" y="6360921"/>
            <a:ext cx="9519010" cy="382403"/>
          </a:xfrm>
          <a:prstGeom prst="roundRect">
            <a:avLst/>
          </a:prstGeom>
          <a:solidFill>
            <a:srgbClr val="1E9C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80534C7-4BE7-4118-6021-516BBFB9716F}"/>
              </a:ext>
            </a:extLst>
          </p:cNvPr>
          <p:cNvSpPr/>
          <p:nvPr/>
        </p:nvSpPr>
        <p:spPr>
          <a:xfrm>
            <a:off x="870012" y="1528164"/>
            <a:ext cx="1449878" cy="1294244"/>
          </a:xfrm>
          <a:prstGeom prst="roundRect">
            <a:avLst/>
          </a:prstGeom>
          <a:solidFill>
            <a:srgbClr val="1E9C9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4E638B0-2045-5813-60C3-B6D042FDCFD3}"/>
              </a:ext>
            </a:extLst>
          </p:cNvPr>
          <p:cNvSpPr txBox="1"/>
          <p:nvPr/>
        </p:nvSpPr>
        <p:spPr>
          <a:xfrm>
            <a:off x="451448" y="372659"/>
            <a:ext cx="793599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latin typeface="Aptos Display"/>
              </a:rPr>
              <a:t>Carnival Capital: </a:t>
            </a:r>
            <a:r>
              <a:rPr lang="en-GB" sz="2800">
                <a:solidFill>
                  <a:schemeClr val="bg1"/>
                </a:solidFill>
                <a:latin typeface="Aptos Display"/>
              </a:rPr>
              <a:t>A Socio-Economic Analysis of the Midsomer Norton Illuminated Carnival</a:t>
            </a:r>
          </a:p>
        </p:txBody>
      </p:sp>
      <p:pic>
        <p:nvPicPr>
          <p:cNvPr id="10" name="Content Placeholder 4">
            <a:extLst>
              <a:ext uri="{FF2B5EF4-FFF2-40B4-BE49-F238E27FC236}">
                <a16:creationId xmlns:a16="http://schemas.microsoft.com/office/drawing/2014/main" id="{D063CDAE-181D-8926-338C-7673326BB54C}"/>
              </a:ext>
            </a:extLst>
          </p:cNvPr>
          <p:cNvPicPr>
            <a:picLocks noChangeAspect="1"/>
          </p:cNvPicPr>
          <p:nvPr/>
        </p:nvPicPr>
        <p:blipFill>
          <a:blip r:embed="rId2"/>
          <a:stretch>
            <a:fillRect/>
          </a:stretch>
        </p:blipFill>
        <p:spPr>
          <a:xfrm>
            <a:off x="8304434" y="131059"/>
            <a:ext cx="3634418" cy="3012442"/>
          </a:xfrm>
          <a:prstGeom prst="ellipse">
            <a:avLst/>
          </a:prstGeom>
        </p:spPr>
      </p:pic>
      <p:sp>
        <p:nvSpPr>
          <p:cNvPr id="12" name="TextBox 11">
            <a:extLst>
              <a:ext uri="{FF2B5EF4-FFF2-40B4-BE49-F238E27FC236}">
                <a16:creationId xmlns:a16="http://schemas.microsoft.com/office/drawing/2014/main" id="{9FA11EE3-9715-F415-7896-9E7BD0F81555}"/>
              </a:ext>
            </a:extLst>
          </p:cNvPr>
          <p:cNvSpPr txBox="1"/>
          <p:nvPr/>
        </p:nvSpPr>
        <p:spPr>
          <a:xfrm>
            <a:off x="785871" y="1637280"/>
            <a:ext cx="1590652" cy="1087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ea typeface="+mn-lt"/>
                <a:cs typeface="+mn-lt"/>
              </a:rPr>
              <a:t>Estimated income from the night:</a:t>
            </a:r>
            <a:r>
              <a:rPr lang="en-US" sz="1400">
                <a:solidFill>
                  <a:schemeClr val="bg1"/>
                </a:solidFill>
                <a:ea typeface="+mn-lt"/>
                <a:cs typeface="+mn-lt"/>
              </a:rPr>
              <a:t> </a:t>
            </a:r>
            <a:endParaRPr lang="en-US" sz="1400">
              <a:solidFill>
                <a:schemeClr val="bg1"/>
              </a:solidFill>
            </a:endParaRPr>
          </a:p>
          <a:p>
            <a:pPr algn="ctr"/>
            <a:r>
              <a:rPr lang="en-US">
                <a:solidFill>
                  <a:schemeClr val="bg1"/>
                </a:solidFill>
                <a:ea typeface="+mn-lt"/>
                <a:cs typeface="+mn-lt"/>
              </a:rPr>
              <a:t>£73,500 to £168,000</a:t>
            </a:r>
            <a:endParaRPr lang="en-US">
              <a:solidFill>
                <a:schemeClr val="bg1"/>
              </a:solidFill>
            </a:endParaRPr>
          </a:p>
        </p:txBody>
      </p:sp>
      <p:sp>
        <p:nvSpPr>
          <p:cNvPr id="13" name="Rectangle 5">
            <a:extLst>
              <a:ext uri="{FF2B5EF4-FFF2-40B4-BE49-F238E27FC236}">
                <a16:creationId xmlns:a16="http://schemas.microsoft.com/office/drawing/2014/main" id="{74452AE2-A13D-EE07-738A-C5972D560089}"/>
              </a:ext>
            </a:extLst>
          </p:cNvPr>
          <p:cNvSpPr/>
          <p:nvPr/>
        </p:nvSpPr>
        <p:spPr>
          <a:xfrm>
            <a:off x="2733822" y="1523013"/>
            <a:ext cx="1413836" cy="1289097"/>
          </a:xfrm>
          <a:prstGeom prst="roundRect">
            <a:avLst/>
          </a:prstGeom>
          <a:solidFill>
            <a:srgbClr val="1E9C9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3730B2C-2B98-6055-2DAB-5AF242C45296}"/>
              </a:ext>
            </a:extLst>
          </p:cNvPr>
          <p:cNvSpPr txBox="1"/>
          <p:nvPr/>
        </p:nvSpPr>
        <p:spPr>
          <a:xfrm>
            <a:off x="2654080" y="1630248"/>
            <a:ext cx="1570058" cy="10567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ea typeface="+mn-lt"/>
                <a:cs typeface="+mn-lt"/>
              </a:rPr>
              <a:t>Average</a:t>
            </a:r>
            <a:endParaRPr lang="en-US" sz="1400">
              <a:solidFill>
                <a:schemeClr val="bg1"/>
              </a:solidFill>
            </a:endParaRPr>
          </a:p>
          <a:p>
            <a:pPr algn="ctr"/>
            <a:r>
              <a:rPr lang="en-US" sz="2000">
                <a:solidFill>
                  <a:schemeClr val="bg1"/>
                </a:solidFill>
                <a:ea typeface="+mn-lt"/>
                <a:cs typeface="+mn-lt"/>
              </a:rPr>
              <a:t>10+ hours</a:t>
            </a:r>
          </a:p>
          <a:p>
            <a:pPr algn="ctr"/>
            <a:r>
              <a:rPr lang="en-US" sz="1400">
                <a:solidFill>
                  <a:schemeClr val="bg1"/>
                </a:solidFill>
              </a:rPr>
              <a:t>of volunteering per person</a:t>
            </a:r>
          </a:p>
        </p:txBody>
      </p:sp>
      <p:sp>
        <p:nvSpPr>
          <p:cNvPr id="15" name="TextBox 14">
            <a:extLst>
              <a:ext uri="{FF2B5EF4-FFF2-40B4-BE49-F238E27FC236}">
                <a16:creationId xmlns:a16="http://schemas.microsoft.com/office/drawing/2014/main" id="{BE1E3883-D8EA-1754-136C-31162C29623C}"/>
              </a:ext>
            </a:extLst>
          </p:cNvPr>
          <p:cNvSpPr txBox="1"/>
          <p:nvPr/>
        </p:nvSpPr>
        <p:spPr>
          <a:xfrm>
            <a:off x="226541" y="6358581"/>
            <a:ext cx="1062165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chemeClr val="bg1"/>
                </a:solidFill>
                <a:latin typeface="Aptos"/>
              </a:rPr>
              <a:t>"</a:t>
            </a:r>
            <a:r>
              <a:rPr lang="en-GB" sz="1600" b="0" i="0" u="none" strike="noStrike" baseline="0">
                <a:solidFill>
                  <a:schemeClr val="bg1"/>
                </a:solidFill>
                <a:latin typeface="Aptos"/>
              </a:rPr>
              <a:t>The whole show was staggering</a:t>
            </a:r>
            <a:r>
              <a:rPr lang="en-GB" sz="1600">
                <a:solidFill>
                  <a:schemeClr val="bg1"/>
                </a:solidFill>
                <a:latin typeface="Aptos"/>
              </a:rPr>
              <a:t>...It was wonderful to see the whole community coming together like that"</a:t>
            </a:r>
            <a:endParaRPr lang="en-GB" sz="1600">
              <a:solidFill>
                <a:schemeClr val="bg1"/>
              </a:solidFill>
            </a:endParaRPr>
          </a:p>
          <a:p>
            <a:pPr algn="ctr"/>
            <a:endParaRPr lang="en-GB" sz="3200">
              <a:solidFill>
                <a:schemeClr val="bg1"/>
              </a:solidFill>
            </a:endParaRPr>
          </a:p>
        </p:txBody>
      </p:sp>
      <p:sp>
        <p:nvSpPr>
          <p:cNvPr id="2" name="TextBox 1">
            <a:extLst>
              <a:ext uri="{FF2B5EF4-FFF2-40B4-BE49-F238E27FC236}">
                <a16:creationId xmlns:a16="http://schemas.microsoft.com/office/drawing/2014/main" id="{248B6078-0464-D143-8E54-2A950ABDA28A}"/>
              </a:ext>
            </a:extLst>
          </p:cNvPr>
          <p:cNvSpPr txBox="1"/>
          <p:nvPr/>
        </p:nvSpPr>
        <p:spPr>
          <a:xfrm>
            <a:off x="226423" y="3104196"/>
            <a:ext cx="2995748" cy="2554545"/>
          </a:xfrm>
          <a:prstGeom prst="rect">
            <a:avLst/>
          </a:prstGeom>
          <a:noFill/>
        </p:spPr>
        <p:txBody>
          <a:bodyPr wrap="square" lIns="91440" tIns="45720" rIns="91440" bIns="45720" rtlCol="0" anchor="t">
            <a:spAutoFit/>
          </a:bodyPr>
          <a:lstStyle/>
          <a:p>
            <a:r>
              <a:rPr lang="en-US" sz="1600">
                <a:solidFill>
                  <a:schemeClr val="bg1"/>
                </a:solidFill>
              </a:rPr>
              <a:t>What is the Midsomer Norton Carnival? </a:t>
            </a:r>
          </a:p>
          <a:p>
            <a:endParaRPr lang="en-US" sz="1000">
              <a:solidFill>
                <a:schemeClr val="bg1"/>
              </a:solidFill>
            </a:endParaRPr>
          </a:p>
          <a:p>
            <a:pPr marL="285750" indent="-285750">
              <a:buFont typeface="Arial" panose="020B0604020202020204" pitchFamily="34" charset="0"/>
              <a:buChar char="•"/>
            </a:pPr>
            <a:r>
              <a:rPr lang="en-US" sz="1400">
                <a:solidFill>
                  <a:schemeClr val="bg1"/>
                </a:solidFill>
              </a:rPr>
              <a:t>It is a key event within the community, bringing together local residents, businesses and volunteers in a long-standing cultural tradition.</a:t>
            </a:r>
          </a:p>
          <a:p>
            <a:pPr marL="285750" indent="-285750">
              <a:buFont typeface="Arial" panose="020B0604020202020204" pitchFamily="34" charset="0"/>
              <a:buChar char="•"/>
            </a:pPr>
            <a:r>
              <a:rPr lang="en-US" sz="1400">
                <a:solidFill>
                  <a:schemeClr val="bg1"/>
                </a:solidFill>
              </a:rPr>
              <a:t>Each year the event relies on volunteers to create floats and </a:t>
            </a:r>
            <a:r>
              <a:rPr lang="en-GB" sz="1400">
                <a:solidFill>
                  <a:schemeClr val="bg1"/>
                </a:solidFill>
              </a:rPr>
              <a:t>organise</a:t>
            </a:r>
            <a:r>
              <a:rPr lang="en-US" sz="1400">
                <a:solidFill>
                  <a:schemeClr val="bg1"/>
                </a:solidFill>
              </a:rPr>
              <a:t> the event. </a:t>
            </a:r>
          </a:p>
        </p:txBody>
      </p:sp>
      <p:sp>
        <p:nvSpPr>
          <p:cNvPr id="16" name="TextBox 15">
            <a:extLst>
              <a:ext uri="{FF2B5EF4-FFF2-40B4-BE49-F238E27FC236}">
                <a16:creationId xmlns:a16="http://schemas.microsoft.com/office/drawing/2014/main" id="{473D2CB4-FFD7-1DF3-EEA5-A94F1EE14CB8}"/>
              </a:ext>
            </a:extLst>
          </p:cNvPr>
          <p:cNvSpPr txBox="1"/>
          <p:nvPr/>
        </p:nvSpPr>
        <p:spPr>
          <a:xfrm>
            <a:off x="4523038" y="1630248"/>
            <a:ext cx="1451640"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ea typeface="+mn-lt"/>
                <a:cs typeface="+mn-lt"/>
              </a:rPr>
              <a:t>Average spend of</a:t>
            </a:r>
            <a:endParaRPr lang="en-US" sz="1400">
              <a:solidFill>
                <a:schemeClr val="bg1"/>
              </a:solidFill>
            </a:endParaRPr>
          </a:p>
          <a:p>
            <a:pPr algn="ctr"/>
            <a:r>
              <a:rPr lang="en-US" sz="2000">
                <a:solidFill>
                  <a:schemeClr val="bg1"/>
                </a:solidFill>
                <a:ea typeface="+mn-lt"/>
                <a:cs typeface="+mn-lt"/>
              </a:rPr>
              <a:t>£21</a:t>
            </a:r>
          </a:p>
          <a:p>
            <a:pPr algn="ctr"/>
            <a:r>
              <a:rPr lang="en-US" sz="1400">
                <a:solidFill>
                  <a:schemeClr val="bg1"/>
                </a:solidFill>
              </a:rPr>
              <a:t> per person</a:t>
            </a:r>
          </a:p>
        </p:txBody>
      </p:sp>
      <p:sp>
        <p:nvSpPr>
          <p:cNvPr id="4" name="TextBox 3">
            <a:extLst>
              <a:ext uri="{FF2B5EF4-FFF2-40B4-BE49-F238E27FC236}">
                <a16:creationId xmlns:a16="http://schemas.microsoft.com/office/drawing/2014/main" id="{0E241481-AE41-009A-AA70-D6DF89575DFE}"/>
              </a:ext>
            </a:extLst>
          </p:cNvPr>
          <p:cNvSpPr txBox="1"/>
          <p:nvPr/>
        </p:nvSpPr>
        <p:spPr>
          <a:xfrm>
            <a:off x="6155161" y="1753816"/>
            <a:ext cx="1770854"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chemeClr val="bg1"/>
                </a:solidFill>
                <a:ea typeface="+mn-lt"/>
                <a:cs typeface="+mn-lt"/>
              </a:rPr>
              <a:t>30</a:t>
            </a:r>
            <a:r>
              <a:rPr lang="en-US">
                <a:solidFill>
                  <a:schemeClr val="bg1"/>
                </a:solidFill>
                <a:ea typeface="+mn-lt"/>
                <a:cs typeface="+mn-lt"/>
              </a:rPr>
              <a:t> </a:t>
            </a:r>
          </a:p>
          <a:p>
            <a:pPr algn="ctr"/>
            <a:r>
              <a:rPr lang="en-US">
                <a:solidFill>
                  <a:schemeClr val="bg1"/>
                </a:solidFill>
                <a:ea typeface="+mn-lt"/>
                <a:cs typeface="+mn-lt"/>
              </a:rPr>
              <a:t>floats</a:t>
            </a:r>
            <a:endParaRPr lang="en-US">
              <a:solidFill>
                <a:schemeClr val="bg1"/>
              </a:solidFill>
            </a:endParaRPr>
          </a:p>
        </p:txBody>
      </p:sp>
      <p:sp>
        <p:nvSpPr>
          <p:cNvPr id="5" name="TextBox 4">
            <a:extLst>
              <a:ext uri="{FF2B5EF4-FFF2-40B4-BE49-F238E27FC236}">
                <a16:creationId xmlns:a16="http://schemas.microsoft.com/office/drawing/2014/main" id="{0126F303-B754-39C2-5088-4037EB0D40B5}"/>
              </a:ext>
            </a:extLst>
          </p:cNvPr>
          <p:cNvSpPr txBox="1"/>
          <p:nvPr/>
        </p:nvSpPr>
        <p:spPr>
          <a:xfrm>
            <a:off x="3237617" y="3103738"/>
            <a:ext cx="4342411" cy="3447098"/>
          </a:xfrm>
          <a:prstGeom prst="rect">
            <a:avLst/>
          </a:prstGeom>
          <a:noFill/>
        </p:spPr>
        <p:txBody>
          <a:bodyPr wrap="square" lIns="91440" tIns="45720" rIns="91440" bIns="45720" rtlCol="0" anchor="t">
            <a:spAutoFit/>
          </a:bodyPr>
          <a:lstStyle/>
          <a:p>
            <a:r>
              <a:rPr lang="en-US" sz="1600">
                <a:solidFill>
                  <a:schemeClr val="bg1"/>
                </a:solidFill>
              </a:rPr>
              <a:t> Our findings: </a:t>
            </a:r>
          </a:p>
          <a:p>
            <a:endParaRPr lang="en-US" sz="1000">
              <a:solidFill>
                <a:schemeClr val="bg1"/>
              </a:solidFill>
            </a:endParaRPr>
          </a:p>
          <a:p>
            <a:pPr marL="285750" indent="-285750">
              <a:buFont typeface="Arial" panose="020B0604020202020204" pitchFamily="34" charset="0"/>
              <a:buChar char="•"/>
            </a:pPr>
            <a:r>
              <a:rPr lang="en-US" sz="1400">
                <a:solidFill>
                  <a:schemeClr val="bg1"/>
                </a:solidFill>
              </a:rPr>
              <a:t>We split into 4 focus groups to conduct our research: Businesses, Volunteers, Floats, and Report writing.</a:t>
            </a:r>
          </a:p>
          <a:p>
            <a:pPr marL="285750" indent="-285750">
              <a:buFont typeface="Arial" panose="020B0604020202020204" pitchFamily="34" charset="0"/>
              <a:buChar char="•"/>
            </a:pPr>
            <a:r>
              <a:rPr lang="en-US" sz="1400">
                <a:solidFill>
                  <a:schemeClr val="bg1"/>
                </a:solidFill>
              </a:rPr>
              <a:t>Initial findings suggest that the event generates increased local trade, supports fundraising efforts, and strengthens community cohesion. </a:t>
            </a:r>
          </a:p>
          <a:p>
            <a:pPr marL="285750" indent="-285750">
              <a:buFont typeface="Arial" panose="020B0604020202020204" pitchFamily="34" charset="0"/>
              <a:buChar char="•"/>
            </a:pPr>
            <a:r>
              <a:rPr lang="en-US" sz="1400">
                <a:solidFill>
                  <a:schemeClr val="bg1"/>
                </a:solidFill>
              </a:rPr>
              <a:t> Social impacts were also significant: In the survey that was distributed to those who attended the carnival,  family attendance was a common motivation for attending, cited by 57% of respondents</a:t>
            </a:r>
          </a:p>
          <a:p>
            <a:pPr marL="285750" indent="-285750">
              <a:buFont typeface="Arial" panose="020B0604020202020204" pitchFamily="34" charset="0"/>
              <a:buChar char="•"/>
            </a:pPr>
            <a:endParaRPr lang="en-US" sz="1400">
              <a:solidFill>
                <a:schemeClr val="bg1"/>
              </a:solidFill>
            </a:endParaRPr>
          </a:p>
          <a:p>
            <a:endParaRPr lang="en-US">
              <a:solidFill>
                <a:schemeClr val="bg1"/>
              </a:solidFill>
            </a:endParaRPr>
          </a:p>
        </p:txBody>
      </p:sp>
      <p:sp>
        <p:nvSpPr>
          <p:cNvPr id="9" name="TextBox 8">
            <a:extLst>
              <a:ext uri="{FF2B5EF4-FFF2-40B4-BE49-F238E27FC236}">
                <a16:creationId xmlns:a16="http://schemas.microsoft.com/office/drawing/2014/main" id="{89A40AEA-76E6-557C-B26F-78E3F6ADB761}"/>
              </a:ext>
            </a:extLst>
          </p:cNvPr>
          <p:cNvSpPr txBox="1"/>
          <p:nvPr/>
        </p:nvSpPr>
        <p:spPr>
          <a:xfrm>
            <a:off x="7897284" y="3059668"/>
            <a:ext cx="3843043" cy="3385542"/>
          </a:xfrm>
          <a:prstGeom prst="rect">
            <a:avLst/>
          </a:prstGeom>
          <a:noFill/>
        </p:spPr>
        <p:txBody>
          <a:bodyPr wrap="square" lIns="91440" tIns="45720" rIns="91440" bIns="45720" rtlCol="0" anchor="t">
            <a:spAutoFit/>
          </a:bodyPr>
          <a:lstStyle/>
          <a:p>
            <a:r>
              <a:rPr lang="en-US" sz="1600">
                <a:solidFill>
                  <a:schemeClr val="bg1"/>
                </a:solidFill>
              </a:rPr>
              <a:t>Future aims: </a:t>
            </a:r>
          </a:p>
          <a:p>
            <a:endParaRPr lang="en-US" sz="1000">
              <a:solidFill>
                <a:schemeClr val="bg1"/>
              </a:solidFill>
            </a:endParaRPr>
          </a:p>
          <a:p>
            <a:pPr marL="285750" indent="-285750">
              <a:buFont typeface="Arial" panose="020B0604020202020204" pitchFamily="34" charset="0"/>
              <a:buChar char="•"/>
            </a:pPr>
            <a:r>
              <a:rPr lang="en-US" sz="1400">
                <a:solidFill>
                  <a:schemeClr val="bg1"/>
                </a:solidFill>
              </a:rPr>
              <a:t>The survey that attendees answered was extremely helpful so we would like to conduct in person surveys at the next carnival to get a higher response rate. </a:t>
            </a:r>
          </a:p>
          <a:p>
            <a:pPr marL="285750" indent="-285750">
              <a:buFont typeface="Arial" panose="020B0604020202020204" pitchFamily="34" charset="0"/>
              <a:buChar char="•"/>
            </a:pPr>
            <a:r>
              <a:rPr lang="en-US" sz="1400">
                <a:solidFill>
                  <a:schemeClr val="bg1"/>
                </a:solidFill>
              </a:rPr>
              <a:t>We would also like to collect footfall data to improve the accuracy of our estimates. </a:t>
            </a:r>
          </a:p>
          <a:p>
            <a:pPr marL="285750" indent="-285750">
              <a:buFont typeface="Arial" panose="020B0604020202020204" pitchFamily="34" charset="0"/>
              <a:buChar char="•"/>
            </a:pPr>
            <a:r>
              <a:rPr lang="en-US" sz="1400">
                <a:solidFill>
                  <a:schemeClr val="bg1"/>
                </a:solidFill>
              </a:rPr>
              <a:t>Our main weakness was the lack of response from business owners. Next year we think it will be more effective if we visit the businesses in person rather than speaking to them on the phone to develop a better relationship. </a:t>
            </a:r>
          </a:p>
          <a:p>
            <a:pPr marL="285750" indent="-285750">
              <a:buFont typeface="Arial" panose="020B0604020202020204" pitchFamily="34" charset="0"/>
              <a:buChar char="•"/>
            </a:pPr>
            <a:endParaRPr lang="en-US" sz="1600">
              <a:solidFill>
                <a:schemeClr val="bg1"/>
              </a:solidFill>
            </a:endParaRPr>
          </a:p>
        </p:txBody>
      </p:sp>
      <p:cxnSp>
        <p:nvCxnSpPr>
          <p:cNvPr id="18" name="Straight Arrow Connector 17">
            <a:extLst>
              <a:ext uri="{FF2B5EF4-FFF2-40B4-BE49-F238E27FC236}">
                <a16:creationId xmlns:a16="http://schemas.microsoft.com/office/drawing/2014/main" id="{E88D5921-B849-EF44-F489-EA1A736A1A26}"/>
              </a:ext>
            </a:extLst>
          </p:cNvPr>
          <p:cNvCxnSpPr>
            <a:cxnSpLocks/>
          </p:cNvCxnSpPr>
          <p:nvPr/>
        </p:nvCxnSpPr>
        <p:spPr>
          <a:xfrm>
            <a:off x="3212772" y="3078059"/>
            <a:ext cx="2927" cy="281023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F632D7D-5D37-AFC5-A8F8-DC99D889EC01}"/>
              </a:ext>
            </a:extLst>
          </p:cNvPr>
          <p:cNvCxnSpPr/>
          <p:nvPr/>
        </p:nvCxnSpPr>
        <p:spPr>
          <a:xfrm flipV="1">
            <a:off x="263236" y="3657600"/>
            <a:ext cx="2590799" cy="1385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2050" name="Picture 2" descr="Index of /mtc47/img/Bath Logo">
            <a:extLst>
              <a:ext uri="{FF2B5EF4-FFF2-40B4-BE49-F238E27FC236}">
                <a16:creationId xmlns:a16="http://schemas.microsoft.com/office/drawing/2014/main" id="{4C8B8DF5-3213-B0E6-B837-98A3B063C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9484" y="5997768"/>
            <a:ext cx="1834077" cy="753213"/>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1CC478CB-7EB3-1A68-3AE5-DBB17B8518A9}"/>
              </a:ext>
            </a:extLst>
          </p:cNvPr>
          <p:cNvCxnSpPr>
            <a:cxnSpLocks/>
          </p:cNvCxnSpPr>
          <p:nvPr/>
        </p:nvCxnSpPr>
        <p:spPr>
          <a:xfrm>
            <a:off x="3407481" y="3457260"/>
            <a:ext cx="3786657" cy="74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E798194D-F2C0-A851-4ADD-499F73B21E27}"/>
              </a:ext>
            </a:extLst>
          </p:cNvPr>
          <p:cNvCxnSpPr>
            <a:cxnSpLocks/>
          </p:cNvCxnSpPr>
          <p:nvPr/>
        </p:nvCxnSpPr>
        <p:spPr>
          <a:xfrm>
            <a:off x="7749892" y="3123968"/>
            <a:ext cx="0" cy="2771068"/>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19C34A3-DB56-3733-58D7-E30AD5418F89}"/>
              </a:ext>
            </a:extLst>
          </p:cNvPr>
          <p:cNvCxnSpPr>
            <a:cxnSpLocks/>
          </p:cNvCxnSpPr>
          <p:nvPr/>
        </p:nvCxnSpPr>
        <p:spPr>
          <a:xfrm flipV="1">
            <a:off x="7897284" y="3416268"/>
            <a:ext cx="3843043" cy="8563"/>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214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Esther Van de Weyer</dc:creator>
  <cp:revision>1</cp:revision>
  <dcterms:created xsi:type="dcterms:W3CDTF">2026-05-25T16:32:39Z</dcterms:created>
  <dcterms:modified xsi:type="dcterms:W3CDTF">2026-05-25T17:30:32Z</dcterms:modified>
</cp:coreProperties>
</file>