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sldIdLst>
    <p:sldId id="257" r:id="rId5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B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A73B90-D3E9-3CC4-36A0-49453D489945}" v="5984" dt="2026-06-01T14:22:38.728"/>
    <p1510:client id="{4FEC1AC2-4289-6840-9E0F-CC9A1B88D160}" v="28" dt="2026-05-30T16:52:57.852"/>
    <p1510:client id="{82021DF7-1576-46F4-8186-D96FD3F86D74}" v="8" dt="2026-06-01T11:43:30.129"/>
    <p1510:client id="{8C5ECBE5-221B-C950-721B-7F6EA9F5797B}" v="430" dt="2026-05-30T15:01:54.9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Horsler" userId="S::dph40@bath.ac.uk::a148f4f4-1082-4038-a9fb-673ce68dc916" providerId="AD" clId="Web-{8C5ECBE5-221B-C950-721B-7F6EA9F5797B}"/>
    <pc:docChg chg="modSld">
      <pc:chgData name="Daniel Horsler" userId="S::dph40@bath.ac.uk::a148f4f4-1082-4038-a9fb-673ce68dc916" providerId="AD" clId="Web-{8C5ECBE5-221B-C950-721B-7F6EA9F5797B}" dt="2026-05-30T15:01:54.983" v="313" actId="1076"/>
      <pc:docMkLst>
        <pc:docMk/>
      </pc:docMkLst>
      <pc:sldChg chg="addSp modSp">
        <pc:chgData name="Daniel Horsler" userId="S::dph40@bath.ac.uk::a148f4f4-1082-4038-a9fb-673ce68dc916" providerId="AD" clId="Web-{8C5ECBE5-221B-C950-721B-7F6EA9F5797B}" dt="2026-05-30T15:01:54.983" v="313" actId="1076"/>
        <pc:sldMkLst>
          <pc:docMk/>
          <pc:sldMk cId="2496495790" sldId="257"/>
        </pc:sldMkLst>
        <pc:spChg chg="mod">
          <ac:chgData name="Daniel Horsler" userId="S::dph40@bath.ac.uk::a148f4f4-1082-4038-a9fb-673ce68dc916" providerId="AD" clId="Web-{8C5ECBE5-221B-C950-721B-7F6EA9F5797B}" dt="2026-05-30T14:58:55.752" v="148" actId="1076"/>
          <ac:spMkLst>
            <pc:docMk/>
            <pc:sldMk cId="2496495790" sldId="257"/>
            <ac:spMk id="2" creationId="{2D7D610E-C0A5-B21B-8B03-FB4464D0E085}"/>
          </ac:spMkLst>
        </pc:spChg>
        <pc:spChg chg="add mod">
          <ac:chgData name="Daniel Horsler" userId="S::dph40@bath.ac.uk::a148f4f4-1082-4038-a9fb-673ce68dc916" providerId="AD" clId="Web-{8C5ECBE5-221B-C950-721B-7F6EA9F5797B}" dt="2026-05-30T14:58:00.859" v="143" actId="20577"/>
          <ac:spMkLst>
            <pc:docMk/>
            <pc:sldMk cId="2496495790" sldId="257"/>
            <ac:spMk id="8" creationId="{342B6A29-DE7D-F9EE-F8C6-AA08DB592783}"/>
          </ac:spMkLst>
        </pc:spChg>
        <pc:spChg chg="add mod">
          <ac:chgData name="Daniel Horsler" userId="S::dph40@bath.ac.uk::a148f4f4-1082-4038-a9fb-673ce68dc916" providerId="AD" clId="Web-{8C5ECBE5-221B-C950-721B-7F6EA9F5797B}" dt="2026-05-30T15:01:54.983" v="313" actId="1076"/>
          <ac:spMkLst>
            <pc:docMk/>
            <pc:sldMk cId="2496495790" sldId="257"/>
            <ac:spMk id="9" creationId="{A608BBE2-6A62-9A45-C149-26FB625C9A28}"/>
          </ac:spMkLst>
        </pc:spChg>
        <pc:spChg chg="add mod">
          <ac:chgData name="Daniel Horsler" userId="S::dph40@bath.ac.uk::a148f4f4-1082-4038-a9fb-673ce68dc916" providerId="AD" clId="Web-{8C5ECBE5-221B-C950-721B-7F6EA9F5797B}" dt="2026-05-30T14:58:10.437" v="146" actId="1076"/>
          <ac:spMkLst>
            <pc:docMk/>
            <pc:sldMk cId="2496495790" sldId="257"/>
            <ac:spMk id="10" creationId="{EA5A86A5-FCD5-99CC-6FB7-29B69812ABC8}"/>
          </ac:spMkLst>
        </pc:spChg>
      </pc:sldChg>
    </pc:docChg>
  </pc:docChgLst>
  <pc:docChgLst>
    <pc:chgData name="Grace Reed" userId="S::gr494@bath.ac.uk::56a67282-6a22-4139-ae4c-858cc3ab9f2b" providerId="AD" clId="Web-{82021DF7-1576-46F4-8186-D96FD3F86D74}"/>
    <pc:docChg chg="modSld">
      <pc:chgData name="Grace Reed" userId="S::gr494@bath.ac.uk::56a67282-6a22-4139-ae4c-858cc3ab9f2b" providerId="AD" clId="Web-{82021DF7-1576-46F4-8186-D96FD3F86D74}" dt="2026-06-01T11:43:30.129" v="5"/>
      <pc:docMkLst>
        <pc:docMk/>
      </pc:docMkLst>
      <pc:sldChg chg="addSp delSp modSp">
        <pc:chgData name="Grace Reed" userId="S::gr494@bath.ac.uk::56a67282-6a22-4139-ae4c-858cc3ab9f2b" providerId="AD" clId="Web-{82021DF7-1576-46F4-8186-D96FD3F86D74}" dt="2026-06-01T11:43:30.129" v="5"/>
        <pc:sldMkLst>
          <pc:docMk/>
          <pc:sldMk cId="2496495790" sldId="257"/>
        </pc:sldMkLst>
        <pc:spChg chg="add del mod ord">
          <ac:chgData name="Grace Reed" userId="S::gr494@bath.ac.uk::56a67282-6a22-4139-ae4c-858cc3ab9f2b" providerId="AD" clId="Web-{82021DF7-1576-46F4-8186-D96FD3F86D74}" dt="2026-06-01T11:43:30.129" v="5"/>
          <ac:spMkLst>
            <pc:docMk/>
            <pc:sldMk cId="2496495790" sldId="257"/>
            <ac:spMk id="3" creationId="{280B9F07-AE29-BF33-8504-21BAB0CCBEA1}"/>
          </ac:spMkLst>
        </pc:spChg>
        <pc:spChg chg="mod">
          <ac:chgData name="Grace Reed" userId="S::gr494@bath.ac.uk::56a67282-6a22-4139-ae4c-858cc3ab9f2b" providerId="AD" clId="Web-{82021DF7-1576-46F4-8186-D96FD3F86D74}" dt="2026-06-01T11:42:27.157" v="0" actId="1076"/>
          <ac:spMkLst>
            <pc:docMk/>
            <pc:sldMk cId="2496495790" sldId="257"/>
            <ac:spMk id="7" creationId="{1534F4A7-78BC-3B6E-998C-AB632F17685B}"/>
          </ac:spMkLst>
        </pc:spChg>
        <pc:spChg chg="mod">
          <ac:chgData name="Grace Reed" userId="S::gr494@bath.ac.uk::56a67282-6a22-4139-ae4c-858cc3ab9f2b" providerId="AD" clId="Web-{82021DF7-1576-46F4-8186-D96FD3F86D74}" dt="2026-06-01T11:42:43.736" v="1" actId="20577"/>
          <ac:spMkLst>
            <pc:docMk/>
            <pc:sldMk cId="2496495790" sldId="257"/>
            <ac:spMk id="16" creationId="{B2DFAB56-388A-C361-42BF-E24B81DABE98}"/>
          </ac:spMkLst>
        </pc:spChg>
      </pc:sldChg>
    </pc:docChg>
  </pc:docChgLst>
  <pc:docChgLst>
    <pc:chgData name="Daniel Horsler" userId="S::dph40@bath.ac.uk::a148f4f4-1082-4038-a9fb-673ce68dc916" providerId="AD" clId="Web-{DF867E92-9A70-EDAD-9981-4A5FA65648C0}"/>
    <pc:docChg chg="mod addSld delSld modSld addMainMaster delMainMaster">
      <pc:chgData name="Daniel Horsler" userId="S::dph40@bath.ac.uk::a148f4f4-1082-4038-a9fb-673ce68dc916" providerId="AD" clId="Web-{DF867E92-9A70-EDAD-9981-4A5FA65648C0}" dt="2026-05-30T11:28:04.389" v="589" actId="20577"/>
      <pc:docMkLst>
        <pc:docMk/>
      </pc:docMkLst>
      <pc:sldChg chg="addSp delSp modSp new mod modClrScheme chgLayout">
        <pc:chgData name="Daniel Horsler" userId="S::dph40@bath.ac.uk::a148f4f4-1082-4038-a9fb-673ce68dc916" providerId="AD" clId="Web-{DF867E92-9A70-EDAD-9981-4A5FA65648C0}" dt="2026-05-30T11:28:04.389" v="589" actId="20577"/>
        <pc:sldMkLst>
          <pc:docMk/>
          <pc:sldMk cId="2496495790" sldId="257"/>
        </pc:sldMkLst>
        <pc:spChg chg="add mod">
          <ac:chgData name="Daniel Horsler" userId="S::dph40@bath.ac.uk::a148f4f4-1082-4038-a9fb-673ce68dc916" providerId="AD" clId="Web-{DF867E92-9A70-EDAD-9981-4A5FA65648C0}" dt="2026-05-30T11:21:35.469" v="492" actId="1076"/>
          <ac:spMkLst>
            <pc:docMk/>
            <pc:sldMk cId="2496495790" sldId="257"/>
            <ac:spMk id="2" creationId="{2D7D610E-C0A5-B21B-8B03-FB4464D0E085}"/>
          </ac:spMkLst>
        </pc:spChg>
        <pc:spChg chg="add mod">
          <ac:chgData name="Daniel Horsler" userId="S::dph40@bath.ac.uk::a148f4f4-1082-4038-a9fb-673ce68dc916" providerId="AD" clId="Web-{DF867E92-9A70-EDAD-9981-4A5FA65648C0}" dt="2026-05-30T11:28:04.389" v="589" actId="20577"/>
          <ac:spMkLst>
            <pc:docMk/>
            <pc:sldMk cId="2496495790" sldId="257"/>
            <ac:spMk id="7" creationId="{1534F4A7-78BC-3B6E-998C-AB632F17685B}"/>
          </ac:spMkLst>
        </pc:spChg>
        <pc:picChg chg="add mod">
          <ac:chgData name="Daniel Horsler" userId="S::dph40@bath.ac.uk::a148f4f4-1082-4038-a9fb-673ce68dc916" providerId="AD" clId="Web-{DF867E92-9A70-EDAD-9981-4A5FA65648C0}" dt="2026-05-30T11:19:23.418" v="480" actId="1076"/>
          <ac:picMkLst>
            <pc:docMk/>
            <pc:sldMk cId="2496495790" sldId="257"/>
            <ac:picMk id="6" creationId="{75F66FBA-E65E-50CF-335C-404A70EBBBB9}"/>
          </ac:picMkLst>
        </pc:picChg>
      </pc:sldChg>
      <pc:sldMasterChg chg="add addSldLayout modSldLayout">
        <pc:chgData name="Daniel Horsler" userId="S::dph40@bath.ac.uk::a148f4f4-1082-4038-a9fb-673ce68dc916" providerId="AD" clId="Web-{DF867E92-9A70-EDAD-9981-4A5FA65648C0}" dt="2026-05-30T10:57:43.031" v="11"/>
        <pc:sldMasterMkLst>
          <pc:docMk/>
          <pc:sldMasterMk cId="2892441284" sldId="2147483744"/>
        </pc:sldMasterMkLst>
        <pc:sldLayoutChg chg="add mod replId">
          <pc:chgData name="Daniel Horsler" userId="S::dph40@bath.ac.uk::a148f4f4-1082-4038-a9fb-673ce68dc916" providerId="AD" clId="Web-{DF867E92-9A70-EDAD-9981-4A5FA65648C0}" dt="2026-05-30T10:57:43.031" v="11"/>
          <pc:sldLayoutMkLst>
            <pc:docMk/>
            <pc:sldMasterMk cId="2892441284" sldId="2147483744"/>
            <pc:sldLayoutMk cId="675402715" sldId="2147483745"/>
          </pc:sldLayoutMkLst>
        </pc:sldLayoutChg>
        <pc:sldLayoutChg chg="add mod replId">
          <pc:chgData name="Daniel Horsler" userId="S::dph40@bath.ac.uk::a148f4f4-1082-4038-a9fb-673ce68dc916" providerId="AD" clId="Web-{DF867E92-9A70-EDAD-9981-4A5FA65648C0}" dt="2026-05-30T10:57:43.031" v="11"/>
          <pc:sldLayoutMkLst>
            <pc:docMk/>
            <pc:sldMasterMk cId="2892441284" sldId="2147483744"/>
            <pc:sldLayoutMk cId="3764145710" sldId="2147483746"/>
          </pc:sldLayoutMkLst>
        </pc:sldLayoutChg>
        <pc:sldLayoutChg chg="add mod replId">
          <pc:chgData name="Daniel Horsler" userId="S::dph40@bath.ac.uk::a148f4f4-1082-4038-a9fb-673ce68dc916" providerId="AD" clId="Web-{DF867E92-9A70-EDAD-9981-4A5FA65648C0}" dt="2026-05-30T10:57:43.031" v="11"/>
          <pc:sldLayoutMkLst>
            <pc:docMk/>
            <pc:sldMasterMk cId="2892441284" sldId="2147483744"/>
            <pc:sldLayoutMk cId="1137985529" sldId="2147483747"/>
          </pc:sldLayoutMkLst>
        </pc:sldLayoutChg>
        <pc:sldLayoutChg chg="add mod replId">
          <pc:chgData name="Daniel Horsler" userId="S::dph40@bath.ac.uk::a148f4f4-1082-4038-a9fb-673ce68dc916" providerId="AD" clId="Web-{DF867E92-9A70-EDAD-9981-4A5FA65648C0}" dt="2026-05-30T10:57:43.031" v="11"/>
          <pc:sldLayoutMkLst>
            <pc:docMk/>
            <pc:sldMasterMk cId="2892441284" sldId="2147483744"/>
            <pc:sldLayoutMk cId="3064492202" sldId="2147483748"/>
          </pc:sldLayoutMkLst>
        </pc:sldLayoutChg>
        <pc:sldLayoutChg chg="add mod replId">
          <pc:chgData name="Daniel Horsler" userId="S::dph40@bath.ac.uk::a148f4f4-1082-4038-a9fb-673ce68dc916" providerId="AD" clId="Web-{DF867E92-9A70-EDAD-9981-4A5FA65648C0}" dt="2026-05-30T10:57:43.031" v="11"/>
          <pc:sldLayoutMkLst>
            <pc:docMk/>
            <pc:sldMasterMk cId="2892441284" sldId="2147483744"/>
            <pc:sldLayoutMk cId="2048435980" sldId="2147483749"/>
          </pc:sldLayoutMkLst>
        </pc:sldLayoutChg>
        <pc:sldLayoutChg chg="add mod replId">
          <pc:chgData name="Daniel Horsler" userId="S::dph40@bath.ac.uk::a148f4f4-1082-4038-a9fb-673ce68dc916" providerId="AD" clId="Web-{DF867E92-9A70-EDAD-9981-4A5FA65648C0}" dt="2026-05-30T10:57:43.031" v="11"/>
          <pc:sldLayoutMkLst>
            <pc:docMk/>
            <pc:sldMasterMk cId="2892441284" sldId="2147483744"/>
            <pc:sldLayoutMk cId="2262958876" sldId="2147483750"/>
          </pc:sldLayoutMkLst>
        </pc:sldLayoutChg>
        <pc:sldLayoutChg chg="add mod replId">
          <pc:chgData name="Daniel Horsler" userId="S::dph40@bath.ac.uk::a148f4f4-1082-4038-a9fb-673ce68dc916" providerId="AD" clId="Web-{DF867E92-9A70-EDAD-9981-4A5FA65648C0}" dt="2026-05-30T10:57:43.031" v="11"/>
          <pc:sldLayoutMkLst>
            <pc:docMk/>
            <pc:sldMasterMk cId="2892441284" sldId="2147483744"/>
            <pc:sldLayoutMk cId="3006355880" sldId="2147483751"/>
          </pc:sldLayoutMkLst>
        </pc:sldLayoutChg>
        <pc:sldLayoutChg chg="add mod replId">
          <pc:chgData name="Daniel Horsler" userId="S::dph40@bath.ac.uk::a148f4f4-1082-4038-a9fb-673ce68dc916" providerId="AD" clId="Web-{DF867E92-9A70-EDAD-9981-4A5FA65648C0}" dt="2026-05-30T10:57:43.031" v="11"/>
          <pc:sldLayoutMkLst>
            <pc:docMk/>
            <pc:sldMasterMk cId="2892441284" sldId="2147483744"/>
            <pc:sldLayoutMk cId="1213661895" sldId="2147483752"/>
          </pc:sldLayoutMkLst>
        </pc:sldLayoutChg>
        <pc:sldLayoutChg chg="add mod replId">
          <pc:chgData name="Daniel Horsler" userId="S::dph40@bath.ac.uk::a148f4f4-1082-4038-a9fb-673ce68dc916" providerId="AD" clId="Web-{DF867E92-9A70-EDAD-9981-4A5FA65648C0}" dt="2026-05-30T10:57:43.031" v="11"/>
          <pc:sldLayoutMkLst>
            <pc:docMk/>
            <pc:sldMasterMk cId="2892441284" sldId="2147483744"/>
            <pc:sldLayoutMk cId="1754290318" sldId="2147483753"/>
          </pc:sldLayoutMkLst>
        </pc:sldLayoutChg>
        <pc:sldLayoutChg chg="add mod replId">
          <pc:chgData name="Daniel Horsler" userId="S::dph40@bath.ac.uk::a148f4f4-1082-4038-a9fb-673ce68dc916" providerId="AD" clId="Web-{DF867E92-9A70-EDAD-9981-4A5FA65648C0}" dt="2026-05-30T10:57:43.031" v="11"/>
          <pc:sldLayoutMkLst>
            <pc:docMk/>
            <pc:sldMasterMk cId="2892441284" sldId="2147483744"/>
            <pc:sldLayoutMk cId="4240225869" sldId="2147483754"/>
          </pc:sldLayoutMkLst>
        </pc:sldLayoutChg>
        <pc:sldLayoutChg chg="add mod replId">
          <pc:chgData name="Daniel Horsler" userId="S::dph40@bath.ac.uk::a148f4f4-1082-4038-a9fb-673ce68dc916" providerId="AD" clId="Web-{DF867E92-9A70-EDAD-9981-4A5FA65648C0}" dt="2026-05-30T10:57:43.031" v="11"/>
          <pc:sldLayoutMkLst>
            <pc:docMk/>
            <pc:sldMasterMk cId="2892441284" sldId="2147483744"/>
            <pc:sldLayoutMk cId="141034892" sldId="2147483755"/>
          </pc:sldLayoutMkLst>
        </pc:sldLayoutChg>
      </pc:sldMasterChg>
    </pc:docChg>
  </pc:docChgLst>
  <pc:docChgLst>
    <pc:chgData name="Grace Reed" userId="S::gr494@bath.ac.uk::56a67282-6a22-4139-ae4c-858cc3ab9f2b" providerId="AD" clId="Web-{22A73B90-D3E9-3CC4-36A0-49453D489945}"/>
    <pc:docChg chg="mod addSld delSld modSld addMainMaster delMainMaster modMainMaster setSldSz">
      <pc:chgData name="Grace Reed" userId="S::gr494@bath.ac.uk::56a67282-6a22-4139-ae4c-858cc3ab9f2b" providerId="AD" clId="Web-{22A73B90-D3E9-3CC4-36A0-49453D489945}" dt="2026-06-01T14:22:38.728" v="3697"/>
      <pc:docMkLst>
        <pc:docMk/>
      </pc:docMkLst>
      <pc:sldChg chg="addSp delSp modSp mod modClrScheme chgLayout">
        <pc:chgData name="Grace Reed" userId="S::gr494@bath.ac.uk::56a67282-6a22-4139-ae4c-858cc3ab9f2b" providerId="AD" clId="Web-{22A73B90-D3E9-3CC4-36A0-49453D489945}" dt="2026-06-01T14:22:31.185" v="3695"/>
        <pc:sldMkLst>
          <pc:docMk/>
          <pc:sldMk cId="2496495790" sldId="257"/>
        </pc:sldMkLst>
        <pc:spChg chg="mod">
          <ac:chgData name="Grace Reed" userId="S::gr494@bath.ac.uk::56a67282-6a22-4139-ae4c-858cc3ab9f2b" providerId="AD" clId="Web-{22A73B90-D3E9-3CC4-36A0-49453D489945}" dt="2026-06-01T14:00:53.035" v="2763" actId="1076"/>
          <ac:spMkLst>
            <pc:docMk/>
            <pc:sldMk cId="2496495790" sldId="257"/>
            <ac:spMk id="2" creationId="{2D7D610E-C0A5-B21B-8B03-FB4464D0E085}"/>
          </ac:spMkLst>
        </pc:spChg>
        <pc:spChg chg="del mod">
          <ac:chgData name="Grace Reed" userId="S::gr494@bath.ac.uk::56a67282-6a22-4139-ae4c-858cc3ab9f2b" providerId="AD" clId="Web-{22A73B90-D3E9-3CC4-36A0-49453D489945}" dt="2026-06-01T14:22:31.185" v="3695"/>
          <ac:spMkLst>
            <pc:docMk/>
            <pc:sldMk cId="2496495790" sldId="257"/>
            <ac:spMk id="7" creationId="{1534F4A7-78BC-3B6E-998C-AB632F17685B}"/>
          </ac:spMkLst>
        </pc:spChg>
        <pc:spChg chg="mod">
          <ac:chgData name="Grace Reed" userId="S::gr494@bath.ac.uk::56a67282-6a22-4139-ae4c-858cc3ab9f2b" providerId="AD" clId="Web-{22A73B90-D3E9-3CC4-36A0-49453D489945}" dt="2026-06-01T13:59:35.314" v="2743" actId="1076"/>
          <ac:spMkLst>
            <pc:docMk/>
            <pc:sldMk cId="2496495790" sldId="257"/>
            <ac:spMk id="8" creationId="{342B6A29-DE7D-F9EE-F8C6-AA08DB592783}"/>
          </ac:spMkLst>
        </pc:spChg>
        <pc:spChg chg="mod">
          <ac:chgData name="Grace Reed" userId="S::gr494@bath.ac.uk::56a67282-6a22-4139-ae4c-858cc3ab9f2b" providerId="AD" clId="Web-{22A73B90-D3E9-3CC4-36A0-49453D489945}" dt="2026-06-01T13:55:42.975" v="2674" actId="1076"/>
          <ac:spMkLst>
            <pc:docMk/>
            <pc:sldMk cId="2496495790" sldId="257"/>
            <ac:spMk id="9" creationId="{A608BBE2-6A62-9A45-C149-26FB625C9A28}"/>
          </ac:spMkLst>
        </pc:spChg>
        <pc:spChg chg="mod">
          <ac:chgData name="Grace Reed" userId="S::gr494@bath.ac.uk::56a67282-6a22-4139-ae4c-858cc3ab9f2b" providerId="AD" clId="Web-{22A73B90-D3E9-3CC4-36A0-49453D489945}" dt="2026-06-01T13:57:04.776" v="2702" actId="1076"/>
          <ac:spMkLst>
            <pc:docMk/>
            <pc:sldMk cId="2496495790" sldId="257"/>
            <ac:spMk id="10" creationId="{EA5A86A5-FCD5-99CC-6FB7-29B69812ABC8}"/>
          </ac:spMkLst>
        </pc:spChg>
        <pc:spChg chg="add del mod">
          <ac:chgData name="Grace Reed" userId="S::gr494@bath.ac.uk::56a67282-6a22-4139-ae4c-858cc3ab9f2b" providerId="AD" clId="Web-{22A73B90-D3E9-3CC4-36A0-49453D489945}" dt="2026-06-01T13:32:16.763" v="2331"/>
          <ac:spMkLst>
            <pc:docMk/>
            <pc:sldMk cId="2496495790" sldId="257"/>
            <ac:spMk id="11" creationId="{F1D8B191-5230-BE90-3CFD-27B3A2ECBDBA}"/>
          </ac:spMkLst>
        </pc:spChg>
        <pc:spChg chg="add mod">
          <ac:chgData name="Grace Reed" userId="S::gr494@bath.ac.uk::56a67282-6a22-4139-ae4c-858cc3ab9f2b" providerId="AD" clId="Web-{22A73B90-D3E9-3CC4-36A0-49453D489945}" dt="2026-06-01T13:59:23.563" v="2741" actId="1076"/>
          <ac:spMkLst>
            <pc:docMk/>
            <pc:sldMk cId="2496495790" sldId="257"/>
            <ac:spMk id="12" creationId="{A8268AA1-6905-CEB0-54B9-B4BCBC26D095}"/>
          </ac:spMkLst>
        </pc:spChg>
        <pc:spChg chg="mod">
          <ac:chgData name="Grace Reed" userId="S::gr494@bath.ac.uk::56a67282-6a22-4139-ae4c-858cc3ab9f2b" providerId="AD" clId="Web-{22A73B90-D3E9-3CC4-36A0-49453D489945}" dt="2026-06-01T14:00:26.784" v="2752" actId="1076"/>
          <ac:spMkLst>
            <pc:docMk/>
            <pc:sldMk cId="2496495790" sldId="257"/>
            <ac:spMk id="13" creationId="{AE0FB60B-0489-DA16-DDB4-C22DF36A4B21}"/>
          </ac:spMkLst>
        </pc:spChg>
        <pc:spChg chg="add mod">
          <ac:chgData name="Grace Reed" userId="S::gr494@bath.ac.uk::56a67282-6a22-4139-ae4c-858cc3ab9f2b" providerId="AD" clId="Web-{22A73B90-D3E9-3CC4-36A0-49453D489945}" dt="2026-06-01T14:00:26.863" v="2756" actId="1076"/>
          <ac:spMkLst>
            <pc:docMk/>
            <pc:sldMk cId="2496495790" sldId="257"/>
            <ac:spMk id="14" creationId="{FE4896AD-3423-6022-44E2-7291C60BDCBD}"/>
          </ac:spMkLst>
        </pc:spChg>
        <pc:spChg chg="del mod">
          <ac:chgData name="Grace Reed" userId="S::gr494@bath.ac.uk::56a67282-6a22-4139-ae4c-858cc3ab9f2b" providerId="AD" clId="Web-{22A73B90-D3E9-3CC4-36A0-49453D489945}" dt="2026-06-01T13:32:43.420" v="2345"/>
          <ac:spMkLst>
            <pc:docMk/>
            <pc:sldMk cId="2496495790" sldId="257"/>
            <ac:spMk id="16" creationId="{B2DFAB56-388A-C361-42BF-E24B81DABE98}"/>
          </ac:spMkLst>
        </pc:spChg>
        <pc:spChg chg="del mod">
          <ac:chgData name="Grace Reed" userId="S::gr494@bath.ac.uk::56a67282-6a22-4139-ae4c-858cc3ab9f2b" providerId="AD" clId="Web-{22A73B90-D3E9-3CC4-36A0-49453D489945}" dt="2026-06-01T12:43:03.128" v="1418"/>
          <ac:spMkLst>
            <pc:docMk/>
            <pc:sldMk cId="2496495790" sldId="257"/>
            <ac:spMk id="17" creationId="{4B4B844E-83AF-92DB-4961-294688041889}"/>
          </ac:spMkLst>
        </pc:spChg>
        <pc:spChg chg="mod">
          <ac:chgData name="Grace Reed" userId="S::gr494@bath.ac.uk::56a67282-6a22-4139-ae4c-858cc3ab9f2b" providerId="AD" clId="Web-{22A73B90-D3E9-3CC4-36A0-49453D489945}" dt="2026-06-01T13:59:29.438" v="2742" actId="1076"/>
          <ac:spMkLst>
            <pc:docMk/>
            <pc:sldMk cId="2496495790" sldId="257"/>
            <ac:spMk id="18" creationId="{6C01682A-4DA3-77F9-11D1-7A6FF8B1A553}"/>
          </ac:spMkLst>
        </pc:spChg>
        <pc:spChg chg="mod">
          <ac:chgData name="Grace Reed" userId="S::gr494@bath.ac.uk::56a67282-6a22-4139-ae4c-858cc3ab9f2b" providerId="AD" clId="Web-{22A73B90-D3E9-3CC4-36A0-49453D489945}" dt="2026-06-01T14:00:26.815" v="2753" actId="1076"/>
          <ac:spMkLst>
            <pc:docMk/>
            <pc:sldMk cId="2496495790" sldId="257"/>
            <ac:spMk id="19" creationId="{853BA1B7-7102-01F1-36CD-4B7E43687E94}"/>
          </ac:spMkLst>
        </pc:spChg>
        <pc:spChg chg="mod">
          <ac:chgData name="Grace Reed" userId="S::gr494@bath.ac.uk::56a67282-6a22-4139-ae4c-858cc3ab9f2b" providerId="AD" clId="Web-{22A73B90-D3E9-3CC4-36A0-49453D489945}" dt="2026-06-01T14:00:26.830" v="2754" actId="1076"/>
          <ac:spMkLst>
            <pc:docMk/>
            <pc:sldMk cId="2496495790" sldId="257"/>
            <ac:spMk id="20" creationId="{189D8A5F-DBC5-5366-99E7-33602DD957DB}"/>
          </ac:spMkLst>
        </pc:spChg>
        <pc:spChg chg="del mod">
          <ac:chgData name="Grace Reed" userId="S::gr494@bath.ac.uk::56a67282-6a22-4139-ae4c-858cc3ab9f2b" providerId="AD" clId="Web-{22A73B90-D3E9-3CC4-36A0-49453D489945}" dt="2026-06-01T12:43:03.128" v="1417"/>
          <ac:spMkLst>
            <pc:docMk/>
            <pc:sldMk cId="2496495790" sldId="257"/>
            <ac:spMk id="21" creationId="{7D5820FC-AFC3-C32D-A07D-8D4424A28552}"/>
          </ac:spMkLst>
        </pc:spChg>
        <pc:spChg chg="add del mod ord">
          <ac:chgData name="Grace Reed" userId="S::gr494@bath.ac.uk::56a67282-6a22-4139-ae4c-858cc3ab9f2b" providerId="AD" clId="Web-{22A73B90-D3E9-3CC4-36A0-49453D489945}" dt="2026-06-01T13:41:07.221" v="2453"/>
          <ac:spMkLst>
            <pc:docMk/>
            <pc:sldMk cId="2496495790" sldId="257"/>
            <ac:spMk id="22" creationId="{E2927704-379D-EE0A-D084-7EE3E9B81943}"/>
          </ac:spMkLst>
        </pc:spChg>
        <pc:spChg chg="mod">
          <ac:chgData name="Grace Reed" userId="S::gr494@bath.ac.uk::56a67282-6a22-4139-ae4c-858cc3ab9f2b" providerId="AD" clId="Web-{22A73B90-D3E9-3CC4-36A0-49453D489945}" dt="2026-06-01T14:00:26.846" v="2755" actId="1076"/>
          <ac:spMkLst>
            <pc:docMk/>
            <pc:sldMk cId="2496495790" sldId="257"/>
            <ac:spMk id="24" creationId="{6AEA96A0-825B-DAFF-99AC-6D70AA0AF83B}"/>
          </ac:spMkLst>
        </pc:spChg>
        <pc:spChg chg="del mod">
          <ac:chgData name="Grace Reed" userId="S::gr494@bath.ac.uk::56a67282-6a22-4139-ae4c-858cc3ab9f2b" providerId="AD" clId="Web-{22A73B90-D3E9-3CC4-36A0-49453D489945}" dt="2026-06-01T12:43:03.112" v="1416"/>
          <ac:spMkLst>
            <pc:docMk/>
            <pc:sldMk cId="2496495790" sldId="257"/>
            <ac:spMk id="25" creationId="{76D94FD7-4A10-14EC-26AB-160EBCDD0008}"/>
          </ac:spMkLst>
        </pc:spChg>
        <pc:spChg chg="del mod">
          <ac:chgData name="Grace Reed" userId="S::gr494@bath.ac.uk::56a67282-6a22-4139-ae4c-858cc3ab9f2b" providerId="AD" clId="Web-{22A73B90-D3E9-3CC4-36A0-49453D489945}" dt="2026-06-01T12:43:10.081" v="1423"/>
          <ac:spMkLst>
            <pc:docMk/>
            <pc:sldMk cId="2496495790" sldId="257"/>
            <ac:spMk id="26" creationId="{2882C5F5-60BF-D3F4-D516-3CD5329A97A8}"/>
          </ac:spMkLst>
        </pc:spChg>
        <pc:spChg chg="del mod">
          <ac:chgData name="Grace Reed" userId="S::gr494@bath.ac.uk::56a67282-6a22-4139-ae4c-858cc3ab9f2b" providerId="AD" clId="Web-{22A73B90-D3E9-3CC4-36A0-49453D489945}" dt="2026-06-01T12:43:07.706" v="1422"/>
          <ac:spMkLst>
            <pc:docMk/>
            <pc:sldMk cId="2496495790" sldId="257"/>
            <ac:spMk id="27" creationId="{7BBBB079-ECA4-2A9F-3C63-28495CE76492}"/>
          </ac:spMkLst>
        </pc:spChg>
        <pc:spChg chg="del mod">
          <ac:chgData name="Grace Reed" userId="S::gr494@bath.ac.uk::56a67282-6a22-4139-ae4c-858cc3ab9f2b" providerId="AD" clId="Web-{22A73B90-D3E9-3CC4-36A0-49453D489945}" dt="2026-06-01T12:43:03.112" v="1415"/>
          <ac:spMkLst>
            <pc:docMk/>
            <pc:sldMk cId="2496495790" sldId="257"/>
            <ac:spMk id="28" creationId="{DF7F400F-B290-7811-5F9B-0E9A78858237}"/>
          </ac:spMkLst>
        </pc:spChg>
        <pc:spChg chg="del mod">
          <ac:chgData name="Grace Reed" userId="S::gr494@bath.ac.uk::56a67282-6a22-4139-ae4c-858cc3ab9f2b" providerId="AD" clId="Web-{22A73B90-D3E9-3CC4-36A0-49453D489945}" dt="2026-06-01T12:43:36.223" v="1430"/>
          <ac:spMkLst>
            <pc:docMk/>
            <pc:sldMk cId="2496495790" sldId="257"/>
            <ac:spMk id="29" creationId="{4F7E06BB-6075-FFA0-69BA-7D83B964725A}"/>
          </ac:spMkLst>
        </pc:spChg>
        <pc:spChg chg="del mod">
          <ac:chgData name="Grace Reed" userId="S::gr494@bath.ac.uk::56a67282-6a22-4139-ae4c-858cc3ab9f2b" providerId="AD" clId="Web-{22A73B90-D3E9-3CC4-36A0-49453D489945}" dt="2026-06-01T12:43:32.692" v="1429"/>
          <ac:spMkLst>
            <pc:docMk/>
            <pc:sldMk cId="2496495790" sldId="257"/>
            <ac:spMk id="30" creationId="{8221DBB2-5051-7AFA-1267-CB4E5F5243B7}"/>
          </ac:spMkLst>
        </pc:spChg>
        <pc:spChg chg="del mod">
          <ac:chgData name="Grace Reed" userId="S::gr494@bath.ac.uk::56a67282-6a22-4139-ae4c-858cc3ab9f2b" providerId="AD" clId="Web-{22A73B90-D3E9-3CC4-36A0-49453D489945}" dt="2026-06-01T12:43:07.706" v="1421"/>
          <ac:spMkLst>
            <pc:docMk/>
            <pc:sldMk cId="2496495790" sldId="257"/>
            <ac:spMk id="31" creationId="{0BE81CC4-37C4-3F67-3267-C28B15E85229}"/>
          </ac:spMkLst>
        </pc:spChg>
        <pc:spChg chg="del mod">
          <ac:chgData name="Grace Reed" userId="S::gr494@bath.ac.uk::56a67282-6a22-4139-ae4c-858cc3ab9f2b" providerId="AD" clId="Web-{22A73B90-D3E9-3CC4-36A0-49453D489945}" dt="2026-06-01T12:43:03.112" v="1414"/>
          <ac:spMkLst>
            <pc:docMk/>
            <pc:sldMk cId="2496495790" sldId="257"/>
            <ac:spMk id="32" creationId="{CE091701-1232-96D6-5609-C5D3A84E9D80}"/>
          </ac:spMkLst>
        </pc:spChg>
        <pc:spChg chg="del mod">
          <ac:chgData name="Grace Reed" userId="S::gr494@bath.ac.uk::56a67282-6a22-4139-ae4c-858cc3ab9f2b" providerId="AD" clId="Web-{22A73B90-D3E9-3CC4-36A0-49453D489945}" dt="2026-06-01T12:43:03.112" v="1413"/>
          <ac:spMkLst>
            <pc:docMk/>
            <pc:sldMk cId="2496495790" sldId="257"/>
            <ac:spMk id="33" creationId="{0AECDC9C-185D-B4D0-A3F8-3FAE64599BF1}"/>
          </ac:spMkLst>
        </pc:spChg>
        <pc:spChg chg="del mod">
          <ac:chgData name="Grace Reed" userId="S::gr494@bath.ac.uk::56a67282-6a22-4139-ae4c-858cc3ab9f2b" providerId="AD" clId="Web-{22A73B90-D3E9-3CC4-36A0-49453D489945}" dt="2026-06-01T12:43:03.112" v="1412"/>
          <ac:spMkLst>
            <pc:docMk/>
            <pc:sldMk cId="2496495790" sldId="257"/>
            <ac:spMk id="34" creationId="{F2607C7E-512A-6458-6D8A-3CE0DE936D68}"/>
          </ac:spMkLst>
        </pc:spChg>
        <pc:spChg chg="del mod">
          <ac:chgData name="Grace Reed" userId="S::gr494@bath.ac.uk::56a67282-6a22-4139-ae4c-858cc3ab9f2b" providerId="AD" clId="Web-{22A73B90-D3E9-3CC4-36A0-49453D489945}" dt="2026-06-01T12:43:03.112" v="1411"/>
          <ac:spMkLst>
            <pc:docMk/>
            <pc:sldMk cId="2496495790" sldId="257"/>
            <ac:spMk id="35" creationId="{087C616E-BED3-C656-4B94-A8448AF8DBA2}"/>
          </ac:spMkLst>
        </pc:spChg>
        <pc:spChg chg="del mod">
          <ac:chgData name="Grace Reed" userId="S::gr494@bath.ac.uk::56a67282-6a22-4139-ae4c-858cc3ab9f2b" providerId="AD" clId="Web-{22A73B90-D3E9-3CC4-36A0-49453D489945}" dt="2026-06-01T12:43:07.706" v="1420"/>
          <ac:spMkLst>
            <pc:docMk/>
            <pc:sldMk cId="2496495790" sldId="257"/>
            <ac:spMk id="36" creationId="{0FB5D036-5809-4FCE-86F3-31FA3D570E49}"/>
          </ac:spMkLst>
        </pc:spChg>
        <pc:spChg chg="del mod">
          <ac:chgData name="Grace Reed" userId="S::gr494@bath.ac.uk::56a67282-6a22-4139-ae4c-858cc3ab9f2b" providerId="AD" clId="Web-{22A73B90-D3E9-3CC4-36A0-49453D489945}" dt="2026-06-01T12:43:03.112" v="1410"/>
          <ac:spMkLst>
            <pc:docMk/>
            <pc:sldMk cId="2496495790" sldId="257"/>
            <ac:spMk id="37" creationId="{B79AC411-8423-74B7-3C9E-93ADFD771479}"/>
          </ac:spMkLst>
        </pc:spChg>
        <pc:spChg chg="add mod">
          <ac:chgData name="Grace Reed" userId="S::gr494@bath.ac.uk::56a67282-6a22-4139-ae4c-858cc3ab9f2b" providerId="AD" clId="Web-{22A73B90-D3E9-3CC4-36A0-49453D489945}" dt="2026-06-01T14:21:38.210" v="3687" actId="1076"/>
          <ac:spMkLst>
            <pc:docMk/>
            <pc:sldMk cId="2496495790" sldId="257"/>
            <ac:spMk id="39" creationId="{7C600BE7-84DB-D05C-EFA6-A5698D5A2D0F}"/>
          </ac:spMkLst>
        </pc:spChg>
        <pc:spChg chg="add mod">
          <ac:chgData name="Grace Reed" userId="S::gr494@bath.ac.uk::56a67282-6a22-4139-ae4c-858cc3ab9f2b" providerId="AD" clId="Web-{22A73B90-D3E9-3CC4-36A0-49453D489945}" dt="2026-06-01T14:21:31.382" v="3686" actId="1076"/>
          <ac:spMkLst>
            <pc:docMk/>
            <pc:sldMk cId="2496495790" sldId="257"/>
            <ac:spMk id="41" creationId="{644BDB99-61AB-DCD9-CAE0-CB93AFEE785F}"/>
          </ac:spMkLst>
        </pc:spChg>
        <pc:spChg chg="add mod">
          <ac:chgData name="Grace Reed" userId="S::gr494@bath.ac.uk::56a67282-6a22-4139-ae4c-858cc3ab9f2b" providerId="AD" clId="Web-{22A73B90-D3E9-3CC4-36A0-49453D489945}" dt="2026-06-01T14:20:53.583" v="3681" actId="14100"/>
          <ac:spMkLst>
            <pc:docMk/>
            <pc:sldMk cId="2496495790" sldId="257"/>
            <ac:spMk id="46" creationId="{5F9953AF-9EFA-8F23-2152-3FE9980B33E6}"/>
          </ac:spMkLst>
        </pc:spChg>
        <pc:spChg chg="add del mod">
          <ac:chgData name="Grace Reed" userId="S::gr494@bath.ac.uk::56a67282-6a22-4139-ae4c-858cc3ab9f2b" providerId="AD" clId="Web-{22A73B90-D3E9-3CC4-36A0-49453D489945}" dt="2026-06-01T14:02:21.070" v="2795"/>
          <ac:spMkLst>
            <pc:docMk/>
            <pc:sldMk cId="2496495790" sldId="257"/>
            <ac:spMk id="49" creationId="{9CC2B241-34D6-3AFF-FB1E-7E834175ACB1}"/>
          </ac:spMkLst>
        </pc:spChg>
        <pc:spChg chg="add del mod">
          <ac:chgData name="Grace Reed" userId="S::gr494@bath.ac.uk::56a67282-6a22-4139-ae4c-858cc3ab9f2b" providerId="AD" clId="Web-{22A73B90-D3E9-3CC4-36A0-49453D489945}" dt="2026-06-01T14:02:04.944" v="2787"/>
          <ac:spMkLst>
            <pc:docMk/>
            <pc:sldMk cId="2496495790" sldId="257"/>
            <ac:spMk id="51" creationId="{E6A2F5BA-0E9F-6C53-ED58-6E69814A72A2}"/>
          </ac:spMkLst>
        </pc:spChg>
        <pc:spChg chg="add del mod">
          <ac:chgData name="Grace Reed" userId="S::gr494@bath.ac.uk::56a67282-6a22-4139-ae4c-858cc3ab9f2b" providerId="AD" clId="Web-{22A73B90-D3E9-3CC4-36A0-49453D489945}" dt="2026-06-01T14:10:41.308" v="3282"/>
          <ac:spMkLst>
            <pc:docMk/>
            <pc:sldMk cId="2496495790" sldId="257"/>
            <ac:spMk id="53" creationId="{6B8F4253-725C-0E35-F15E-E9DC5DD8CB5E}"/>
          </ac:spMkLst>
        </pc:spChg>
        <pc:spChg chg="add del mod">
          <ac:chgData name="Grace Reed" userId="S::gr494@bath.ac.uk::56a67282-6a22-4139-ae4c-858cc3ab9f2b" providerId="AD" clId="Web-{22A73B90-D3E9-3CC4-36A0-49453D489945}" dt="2026-06-01T14:10:34.121" v="3279"/>
          <ac:spMkLst>
            <pc:docMk/>
            <pc:sldMk cId="2496495790" sldId="257"/>
            <ac:spMk id="55" creationId="{4D7BCE7A-7101-CB35-FDAE-BE247FFE5B77}"/>
          </ac:spMkLst>
        </pc:spChg>
        <pc:spChg chg="add mod">
          <ac:chgData name="Grace Reed" userId="S::gr494@bath.ac.uk::56a67282-6a22-4139-ae4c-858cc3ab9f2b" providerId="AD" clId="Web-{22A73B90-D3E9-3CC4-36A0-49453D489945}" dt="2026-06-01T14:18:59.891" v="3664" actId="1076"/>
          <ac:spMkLst>
            <pc:docMk/>
            <pc:sldMk cId="2496495790" sldId="257"/>
            <ac:spMk id="56" creationId="{1EF8628B-0588-8AAA-CA7B-FDD5DAF59E11}"/>
          </ac:spMkLst>
        </pc:spChg>
        <pc:spChg chg="add mod">
          <ac:chgData name="Grace Reed" userId="S::gr494@bath.ac.uk::56a67282-6a22-4139-ae4c-858cc3ab9f2b" providerId="AD" clId="Web-{22A73B90-D3E9-3CC4-36A0-49453D489945}" dt="2026-06-01T14:18:59.938" v="3665" actId="1076"/>
          <ac:spMkLst>
            <pc:docMk/>
            <pc:sldMk cId="2496495790" sldId="257"/>
            <ac:spMk id="57" creationId="{0F58FC3A-D1CA-94D1-7E09-B0E8891204E9}"/>
          </ac:spMkLst>
        </pc:spChg>
        <pc:spChg chg="add mod">
          <ac:chgData name="Grace Reed" userId="S::gr494@bath.ac.uk::56a67282-6a22-4139-ae4c-858cc3ab9f2b" providerId="AD" clId="Web-{22A73B90-D3E9-3CC4-36A0-49453D489945}" dt="2026-06-01T14:20:31.660" v="3679" actId="1076"/>
          <ac:spMkLst>
            <pc:docMk/>
            <pc:sldMk cId="2496495790" sldId="257"/>
            <ac:spMk id="58" creationId="{204176EE-B80E-7922-FC74-9D57EAB795C0}"/>
          </ac:spMkLst>
        </pc:spChg>
        <pc:grpChg chg="add mod">
          <ac:chgData name="Grace Reed" userId="S::gr494@bath.ac.uk::56a67282-6a22-4139-ae4c-858cc3ab9f2b" providerId="AD" clId="Web-{22A73B90-D3E9-3CC4-36A0-49453D489945}" dt="2026-06-01T14:20:18.629" v="3675" actId="1076"/>
          <ac:grpSpMkLst>
            <pc:docMk/>
            <pc:sldMk cId="2496495790" sldId="257"/>
            <ac:grpSpMk id="47" creationId="{8DFAB659-4415-534C-DEFD-0B8497D0A231}"/>
          </ac:grpSpMkLst>
        </pc:grpChg>
        <pc:grpChg chg="add mod">
          <ac:chgData name="Grace Reed" userId="S::gr494@bath.ac.uk::56a67282-6a22-4139-ae4c-858cc3ab9f2b" providerId="AD" clId="Web-{22A73B90-D3E9-3CC4-36A0-49453D489945}" dt="2026-06-01T14:22:09.446" v="3691" actId="1076"/>
          <ac:grpSpMkLst>
            <pc:docMk/>
            <pc:sldMk cId="2496495790" sldId="257"/>
            <ac:grpSpMk id="59" creationId="{668BE56D-C179-0B86-9D40-46FD4664C50F}"/>
          </ac:grpSpMkLst>
        </pc:grpChg>
        <pc:picChg chg="del mod">
          <ac:chgData name="Grace Reed" userId="S::gr494@bath.ac.uk::56a67282-6a22-4139-ae4c-858cc3ab9f2b" providerId="AD" clId="Web-{22A73B90-D3E9-3CC4-36A0-49453D489945}" dt="2026-06-01T12:43:10.081" v="1424"/>
          <ac:picMkLst>
            <pc:docMk/>
            <pc:sldMk cId="2496495790" sldId="257"/>
            <ac:picMk id="4" creationId="{F6854F2E-33EA-E637-87F6-4299EA750C07}"/>
          </ac:picMkLst>
        </pc:picChg>
        <pc:picChg chg="del">
          <ac:chgData name="Grace Reed" userId="S::gr494@bath.ac.uk::56a67282-6a22-4139-ae4c-858cc3ab9f2b" providerId="AD" clId="Web-{22A73B90-D3E9-3CC4-36A0-49453D489945}" dt="2026-06-01T12:43:03.128" v="1419"/>
          <ac:picMkLst>
            <pc:docMk/>
            <pc:sldMk cId="2496495790" sldId="257"/>
            <ac:picMk id="5" creationId="{F39D6FF6-0281-CD96-E8A7-4A8218E41939}"/>
          </ac:picMkLst>
        </pc:picChg>
        <pc:picChg chg="mod">
          <ac:chgData name="Grace Reed" userId="S::gr494@bath.ac.uk::56a67282-6a22-4139-ae4c-858cc3ab9f2b" providerId="AD" clId="Web-{22A73B90-D3E9-3CC4-36A0-49453D489945}" dt="2026-06-01T14:22:18.790" v="3692" actId="1076"/>
          <ac:picMkLst>
            <pc:docMk/>
            <pc:sldMk cId="2496495790" sldId="257"/>
            <ac:picMk id="6" creationId="{75F66FBA-E65E-50CF-335C-404A70EBBBB9}"/>
          </ac:picMkLst>
        </pc:picChg>
        <pc:picChg chg="mod">
          <ac:chgData name="Grace Reed" userId="S::gr494@bath.ac.uk::56a67282-6a22-4139-ae4c-858cc3ab9f2b" providerId="AD" clId="Web-{22A73B90-D3E9-3CC4-36A0-49453D489945}" dt="2026-06-01T13:59:20.609" v="2740" actId="1076"/>
          <ac:picMkLst>
            <pc:docMk/>
            <pc:sldMk cId="2496495790" sldId="257"/>
            <ac:picMk id="15" creationId="{B63D15C4-9222-F01A-4A1C-5C030821E74F}"/>
          </ac:picMkLst>
        </pc:picChg>
        <pc:picChg chg="add del mod">
          <ac:chgData name="Grace Reed" userId="S::gr494@bath.ac.uk::56a67282-6a22-4139-ae4c-858cc3ab9f2b" providerId="AD" clId="Web-{22A73B90-D3E9-3CC4-36A0-49453D489945}" dt="2026-06-01T13:39:57.406" v="2447"/>
          <ac:picMkLst>
            <pc:docMk/>
            <pc:sldMk cId="2496495790" sldId="257"/>
            <ac:picMk id="23" creationId="{3CF6F29D-645D-1F80-5B21-FBDFF7B0B838}"/>
          </ac:picMkLst>
        </pc:picChg>
        <pc:picChg chg="add mod">
          <ac:chgData name="Grace Reed" userId="S::gr494@bath.ac.uk::56a67282-6a22-4139-ae4c-858cc3ab9f2b" providerId="AD" clId="Web-{22A73B90-D3E9-3CC4-36A0-49453D489945}" dt="2026-06-01T14:21:01.146" v="3682" actId="1076"/>
          <ac:picMkLst>
            <pc:docMk/>
            <pc:sldMk cId="2496495790" sldId="257"/>
            <ac:picMk id="43" creationId="{B3FAEA98-6CA5-BC1E-1988-7DB85D2B5F2C}"/>
          </ac:picMkLst>
        </pc:picChg>
        <pc:picChg chg="add mod">
          <ac:chgData name="Grace Reed" userId="S::gr494@bath.ac.uk::56a67282-6a22-4139-ae4c-858cc3ab9f2b" providerId="AD" clId="Web-{22A73B90-D3E9-3CC4-36A0-49453D489945}" dt="2026-06-01T14:21:05.693" v="3683" actId="1076"/>
          <ac:picMkLst>
            <pc:docMk/>
            <pc:sldMk cId="2496495790" sldId="257"/>
            <ac:picMk id="45" creationId="{1912BADB-F172-4191-E9D1-2C803205DAC4}"/>
          </ac:picMkLst>
        </pc:picChg>
        <pc:cxnChg chg="add del mod">
          <ac:chgData name="Grace Reed" userId="S::gr494@bath.ac.uk::56a67282-6a22-4139-ae4c-858cc3ab9f2b" providerId="AD" clId="Web-{22A73B90-D3E9-3CC4-36A0-49453D489945}" dt="2026-06-01T12:43:18.722" v="1426"/>
          <ac:cxnSpMkLst>
            <pc:docMk/>
            <pc:sldMk cId="2496495790" sldId="257"/>
            <ac:cxnSpMk id="3" creationId="{A167B1C3-2DDA-0A5D-BA6B-6D5B3D0F6B73}"/>
          </ac:cxnSpMkLst>
        </pc:cxnChg>
      </pc:sldChg>
      <pc:sldChg chg="addSp modSp new del mod modClrScheme chgLayout">
        <pc:chgData name="Grace Reed" userId="S::gr494@bath.ac.uk::56a67282-6a22-4139-ae4c-858cc3ab9f2b" providerId="AD" clId="Web-{22A73B90-D3E9-3CC4-36A0-49453D489945}" dt="2026-06-01T14:22:36.526" v="3696"/>
        <pc:sldMkLst>
          <pc:docMk/>
          <pc:sldMk cId="821164532" sldId="258"/>
        </pc:sldMkLst>
        <pc:spChg chg="mod ord">
          <ac:chgData name="Grace Reed" userId="S::gr494@bath.ac.uk::56a67282-6a22-4139-ae4c-858cc3ab9f2b" providerId="AD" clId="Web-{22A73B90-D3E9-3CC4-36A0-49453D489945}" dt="2026-06-01T13:52:41.922" v="2644"/>
          <ac:spMkLst>
            <pc:docMk/>
            <pc:sldMk cId="821164532" sldId="258"/>
            <ac:spMk id="2" creationId="{5B25F0D4-7CEF-E13E-DD7A-83B15CCC112A}"/>
          </ac:spMkLst>
        </pc:spChg>
        <pc:spChg chg="mod or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k cId="821164532" sldId="258"/>
            <ac:spMk id="3" creationId="{25CDF4A7-2332-5CE8-A943-C019EAE5C914}"/>
          </ac:spMkLst>
        </pc:spChg>
        <pc:spChg chg="mod or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k cId="821164532" sldId="258"/>
            <ac:spMk id="4" creationId="{1D9B5E64-5338-81D0-D386-C1389E98C278}"/>
          </ac:spMkLst>
        </pc:spChg>
        <pc:spChg chg="add mo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k cId="821164532" sldId="258"/>
            <ac:spMk id="6" creationId="{0208DBF6-FF5D-E73E-0616-B462DD86291C}"/>
          </ac:spMkLst>
        </pc:spChg>
        <pc:spChg chg="add mod">
          <ac:chgData name="Grace Reed" userId="S::gr494@bath.ac.uk::56a67282-6a22-4139-ae4c-858cc3ab9f2b" providerId="AD" clId="Web-{22A73B90-D3E9-3CC4-36A0-49453D489945}" dt="2026-06-01T12:30:39.239" v="1325" actId="1076"/>
          <ac:spMkLst>
            <pc:docMk/>
            <pc:sldMk cId="821164532" sldId="258"/>
            <ac:spMk id="8" creationId="{4510F1D3-90A3-32A5-32FB-25E2A58006FF}"/>
          </ac:spMkLst>
        </pc:spChg>
        <pc:spChg chg="add mo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k cId="821164532" sldId="258"/>
            <ac:spMk id="10" creationId="{2B140CFA-5E73-F4DB-D4ED-C3F9E3165400}"/>
          </ac:spMkLst>
        </pc:spChg>
        <pc:spChg chg="add mo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k cId="821164532" sldId="258"/>
            <ac:spMk id="14" creationId="{BC2B41C7-AF4A-EA63-C714-6B494540EE71}"/>
          </ac:spMkLst>
        </pc:spChg>
        <pc:spChg chg="add mod">
          <ac:chgData name="Grace Reed" userId="S::gr494@bath.ac.uk::56a67282-6a22-4139-ae4c-858cc3ab9f2b" providerId="AD" clId="Web-{22A73B90-D3E9-3CC4-36A0-49453D489945}" dt="2026-06-01T12:31:16.396" v="1337" actId="1076"/>
          <ac:spMkLst>
            <pc:docMk/>
            <pc:sldMk cId="821164532" sldId="258"/>
            <ac:spMk id="16" creationId="{A242E830-CCF8-9C21-7175-A81E211D300F}"/>
          </ac:spMkLst>
        </pc:spChg>
        <pc:spChg chg="add mod">
          <ac:chgData name="Grace Reed" userId="S::gr494@bath.ac.uk::56a67282-6a22-4139-ae4c-858cc3ab9f2b" providerId="AD" clId="Web-{22A73B90-D3E9-3CC4-36A0-49453D489945}" dt="2026-06-01T13:52:23.827" v="2642"/>
          <ac:spMkLst>
            <pc:docMk/>
            <pc:sldMk cId="821164532" sldId="258"/>
            <ac:spMk id="18" creationId="{968A8F94-DD94-4C44-2355-720778B70934}"/>
          </ac:spMkLst>
        </pc:spChg>
        <pc:spChg chg="add mo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k cId="821164532" sldId="258"/>
            <ac:spMk id="20" creationId="{102269BD-43A5-EF30-7000-F8D975E5115B}"/>
          </ac:spMkLst>
        </pc:spChg>
        <pc:spChg chg="add mo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k cId="821164532" sldId="258"/>
            <ac:spMk id="24" creationId="{27B76684-B436-889C-59F5-9A6DDF33922E}"/>
          </ac:spMkLst>
        </pc:spChg>
        <pc:spChg chg="add mo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k cId="821164532" sldId="258"/>
            <ac:spMk id="26" creationId="{EACA0837-8D62-0BAE-40FB-DF03DE13ECEC}"/>
          </ac:spMkLst>
        </pc:spChg>
        <pc:spChg chg="add mo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k cId="821164532" sldId="258"/>
            <ac:spMk id="28" creationId="{449563CD-096B-8D7C-5381-7B58813BF723}"/>
          </ac:spMkLst>
        </pc:spChg>
        <pc:spChg chg="add mo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k cId="821164532" sldId="258"/>
            <ac:spMk id="30" creationId="{0F315571-3D4D-D185-22F4-3822D0BACE4B}"/>
          </ac:spMkLst>
        </pc:spChg>
        <pc:picChg chg="add mod">
          <ac:chgData name="Grace Reed" userId="S::gr494@bath.ac.uk::56a67282-6a22-4139-ae4c-858cc3ab9f2b" providerId="AD" clId="Web-{22A73B90-D3E9-3CC4-36A0-49453D489945}" dt="2026-06-01T12:34:36.654" v="1357" actId="1076"/>
          <ac:picMkLst>
            <pc:docMk/>
            <pc:sldMk cId="821164532" sldId="258"/>
            <ac:picMk id="12" creationId="{6413EEF9-AE4B-7C63-5A5F-670D1FA1C111}"/>
          </ac:picMkLst>
        </pc:picChg>
        <pc:picChg chg="add mod">
          <ac:chgData name="Grace Reed" userId="S::gr494@bath.ac.uk::56a67282-6a22-4139-ae4c-858cc3ab9f2b" providerId="AD" clId="Web-{22A73B90-D3E9-3CC4-36A0-49453D489945}" dt="2026-06-01T12:34:08.763" v="1350" actId="1076"/>
          <ac:picMkLst>
            <pc:docMk/>
            <pc:sldMk cId="821164532" sldId="258"/>
            <ac:picMk id="22" creationId="{2C9452E1-682D-3CE3-526C-8608A7F4901D}"/>
          </ac:picMkLst>
        </pc:picChg>
      </pc:sldChg>
      <pc:sldChg chg="addSp delSp modSp new del mod modClrScheme chgLayout">
        <pc:chgData name="Grace Reed" userId="S::gr494@bath.ac.uk::56a67282-6a22-4139-ae4c-858cc3ab9f2b" providerId="AD" clId="Web-{22A73B90-D3E9-3CC4-36A0-49453D489945}" dt="2026-06-01T14:22:38.728" v="3697"/>
        <pc:sldMkLst>
          <pc:docMk/>
          <pc:sldMk cId="859311021" sldId="259"/>
        </pc:sldMkLst>
        <pc:spChg chg="mod or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k cId="859311021" sldId="259"/>
            <ac:spMk id="2" creationId="{A66D2FFE-3274-B89F-D92A-CD66069582BB}"/>
          </ac:spMkLst>
        </pc:spChg>
        <pc:spChg chg="mod or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k cId="859311021" sldId="259"/>
            <ac:spMk id="3" creationId="{39620333-EF83-8A8D-4E8A-E42474D832AA}"/>
          </ac:spMkLst>
        </pc:spChg>
        <pc:spChg chg="mod ord">
          <ac:chgData name="Grace Reed" userId="S::gr494@bath.ac.uk::56a67282-6a22-4139-ae4c-858cc3ab9f2b" providerId="AD" clId="Web-{22A73B90-D3E9-3CC4-36A0-49453D489945}" dt="2026-06-01T13:52:41.922" v="2644"/>
          <ac:spMkLst>
            <pc:docMk/>
            <pc:sldMk cId="859311021" sldId="259"/>
            <ac:spMk id="4" creationId="{8D71D02F-D0E0-1C75-8D5F-46747B204750}"/>
          </ac:spMkLst>
        </pc:spChg>
        <pc:spChg chg="add del mo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k cId="859311021" sldId="259"/>
            <ac:spMk id="10" creationId="{20C22DED-C854-CD22-F125-D484A309A44A}"/>
          </ac:spMkLst>
        </pc:spChg>
        <pc:spChg chg="add del mo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k cId="859311021" sldId="259"/>
            <ac:spMk id="12" creationId="{901B450F-19CB-3F6F-0C27-A9BF4BB6B597}"/>
          </ac:spMkLst>
        </pc:spChg>
        <pc:spChg chg="add del mo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k cId="859311021" sldId="259"/>
            <ac:spMk id="14" creationId="{A0AE1B02-CA14-1E21-D93F-6547A436260D}"/>
          </ac:spMkLst>
        </pc:spChg>
        <pc:spChg chg="add del mod">
          <ac:chgData name="Grace Reed" userId="S::gr494@bath.ac.uk::56a67282-6a22-4139-ae4c-858cc3ab9f2b" providerId="AD" clId="Web-{22A73B90-D3E9-3CC4-36A0-49453D489945}" dt="2026-06-01T14:01:08.692" v="2765" actId="1076"/>
          <ac:spMkLst>
            <pc:docMk/>
            <pc:sldMk cId="859311021" sldId="259"/>
            <ac:spMk id="16" creationId="{E4F89AE1-2DA1-A61D-2C0D-AE80D55F72D2}"/>
          </ac:spMkLst>
        </pc:spChg>
        <pc:spChg chg="add del mo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k cId="859311021" sldId="259"/>
            <ac:spMk id="18" creationId="{D29B37FA-D79A-DCBC-E770-0C918729A3C3}"/>
          </ac:spMkLst>
        </pc:spChg>
        <pc:spChg chg="add del">
          <ac:chgData name="Grace Reed" userId="S::gr494@bath.ac.uk::56a67282-6a22-4139-ae4c-858cc3ab9f2b" providerId="AD" clId="Web-{22A73B90-D3E9-3CC4-36A0-49453D489945}" dt="2026-06-01T12:42:51.643" v="1400"/>
          <ac:spMkLst>
            <pc:docMk/>
            <pc:sldMk cId="859311021" sldId="259"/>
            <ac:spMk id="20" creationId="{4ECF8EB6-567D-FE7F-ED09-84752B9B80F9}"/>
          </ac:spMkLst>
        </pc:spChg>
        <pc:spChg chg="add del mo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k cId="859311021" sldId="259"/>
            <ac:spMk id="22" creationId="{B08E5577-56AF-4EE4-F0B0-CFA0ABEFFC47}"/>
          </ac:spMkLst>
        </pc:spChg>
        <pc:spChg chg="add del">
          <ac:chgData name="Grace Reed" userId="S::gr494@bath.ac.uk::56a67282-6a22-4139-ae4c-858cc3ab9f2b" providerId="AD" clId="Web-{22A73B90-D3E9-3CC4-36A0-49453D489945}" dt="2026-06-01T12:42:51.643" v="1402"/>
          <ac:spMkLst>
            <pc:docMk/>
            <pc:sldMk cId="859311021" sldId="259"/>
            <ac:spMk id="24" creationId="{F0DDEAD1-0293-A92D-4C90-4DF4FC08C7BD}"/>
          </ac:spMkLst>
        </pc:spChg>
        <pc:spChg chg="add del">
          <ac:chgData name="Grace Reed" userId="S::gr494@bath.ac.uk::56a67282-6a22-4139-ae4c-858cc3ab9f2b" providerId="AD" clId="Web-{22A73B90-D3E9-3CC4-36A0-49453D489945}" dt="2026-06-01T12:42:51.643" v="1403"/>
          <ac:spMkLst>
            <pc:docMk/>
            <pc:sldMk cId="859311021" sldId="259"/>
            <ac:spMk id="26" creationId="{3C24B4D9-B24F-C65C-2FE7-4CDD6586ADE3}"/>
          </ac:spMkLst>
        </pc:spChg>
        <pc:spChg chg="add del mo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k cId="859311021" sldId="259"/>
            <ac:spMk id="28" creationId="{5C34F62F-9CB8-D011-5E1A-9186D481DE49}"/>
          </ac:spMkLst>
        </pc:spChg>
        <pc:spChg chg="add del mod">
          <ac:chgData name="Grace Reed" userId="S::gr494@bath.ac.uk::56a67282-6a22-4139-ae4c-858cc3ab9f2b" providerId="AD" clId="Web-{22A73B90-D3E9-3CC4-36A0-49453D489945}" dt="2026-06-01T14:11:55.546" v="3312" actId="1076"/>
          <ac:spMkLst>
            <pc:docMk/>
            <pc:sldMk cId="859311021" sldId="259"/>
            <ac:spMk id="30" creationId="{7876539E-801D-0503-ABEB-E10B19F22080}"/>
          </ac:spMkLst>
        </pc:spChg>
        <pc:spChg chg="add del">
          <ac:chgData name="Grace Reed" userId="S::gr494@bath.ac.uk::56a67282-6a22-4139-ae4c-858cc3ab9f2b" providerId="AD" clId="Web-{22A73B90-D3E9-3CC4-36A0-49453D489945}" dt="2026-06-01T12:42:51.643" v="1406"/>
          <ac:spMkLst>
            <pc:docMk/>
            <pc:sldMk cId="859311021" sldId="259"/>
            <ac:spMk id="32" creationId="{BB94CA10-EB78-06CC-EF40-7D546A5AA647}"/>
          </ac:spMkLst>
        </pc:spChg>
        <pc:spChg chg="add del">
          <ac:chgData name="Grace Reed" userId="S::gr494@bath.ac.uk::56a67282-6a22-4139-ae4c-858cc3ab9f2b" providerId="AD" clId="Web-{22A73B90-D3E9-3CC4-36A0-49453D489945}" dt="2026-06-01T12:42:51.643" v="1407"/>
          <ac:spMkLst>
            <pc:docMk/>
            <pc:sldMk cId="859311021" sldId="259"/>
            <ac:spMk id="34" creationId="{DC3DF82F-13A3-0355-3EA3-00975ACE64B6}"/>
          </ac:spMkLst>
        </pc:spChg>
        <pc:spChg chg="add del">
          <ac:chgData name="Grace Reed" userId="S::gr494@bath.ac.uk::56a67282-6a22-4139-ae4c-858cc3ab9f2b" providerId="AD" clId="Web-{22A73B90-D3E9-3CC4-36A0-49453D489945}" dt="2026-06-01T12:42:51.643" v="1408"/>
          <ac:spMkLst>
            <pc:docMk/>
            <pc:sldMk cId="859311021" sldId="259"/>
            <ac:spMk id="36" creationId="{6FFDD42D-DDA0-0505-9D90-BCE88BAF9210}"/>
          </ac:spMkLst>
        </pc:spChg>
        <pc:spChg chg="add del mo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k cId="859311021" sldId="259"/>
            <ac:spMk id="38" creationId="{ECA20E22-648F-C031-CEBB-5AB9D1E98FA4}"/>
          </ac:spMkLst>
        </pc:spChg>
        <pc:picChg chg="add del mod">
          <ac:chgData name="Grace Reed" userId="S::gr494@bath.ac.uk::56a67282-6a22-4139-ae4c-858cc3ab9f2b" providerId="AD" clId="Web-{22A73B90-D3E9-3CC4-36A0-49453D489945}" dt="2026-06-01T13:40:08.391" v="2448" actId="1076"/>
          <ac:picMkLst>
            <pc:docMk/>
            <pc:sldMk cId="859311021" sldId="259"/>
            <ac:picMk id="6" creationId="{F5428A64-D801-B155-C1D6-8652CFECE859}"/>
          </ac:picMkLst>
        </pc:picChg>
        <pc:picChg chg="add del">
          <ac:chgData name="Grace Reed" userId="S::gr494@bath.ac.uk::56a67282-6a22-4139-ae4c-858cc3ab9f2b" providerId="AD" clId="Web-{22A73B90-D3E9-3CC4-36A0-49453D489945}" dt="2026-06-01T12:42:51.643" v="1394"/>
          <ac:picMkLst>
            <pc:docMk/>
            <pc:sldMk cId="859311021" sldId="259"/>
            <ac:picMk id="8" creationId="{78C39868-22CA-0435-653A-89BDF46E95F1}"/>
          </ac:picMkLst>
        </pc:picChg>
        <pc:picChg chg="add mod">
          <ac:chgData name="Grace Reed" userId="S::gr494@bath.ac.uk::56a67282-6a22-4139-ae4c-858cc3ab9f2b" providerId="AD" clId="Web-{22A73B90-D3E9-3CC4-36A0-49453D489945}" dt="2026-06-01T13:39:55.468" v="2446" actId="1076"/>
          <ac:picMkLst>
            <pc:docMk/>
            <pc:sldMk cId="859311021" sldId="259"/>
            <ac:picMk id="40" creationId="{C728DE7D-5E84-80C0-AAF4-31C83310BDC5}"/>
          </ac:picMkLst>
        </pc:picChg>
      </pc:sldChg>
      <pc:sldChg chg="add del">
        <pc:chgData name="Grace Reed" userId="S::gr494@bath.ac.uk::56a67282-6a22-4139-ae4c-858cc3ab9f2b" providerId="AD" clId="Web-{22A73B90-D3E9-3CC4-36A0-49453D489945}" dt="2026-06-01T13:39:45.640" v="2443"/>
        <pc:sldMkLst>
          <pc:docMk/>
          <pc:sldMk cId="3049539636" sldId="260"/>
        </pc:sldMkLst>
      </pc:sldChg>
      <pc:sldMasterChg chg="modSp add del addSldLayout delSldLayout modSldLayout">
        <pc:chgData name="Grace Reed" userId="S::gr494@bath.ac.uk::56a67282-6a22-4139-ae4c-858cc3ab9f2b" providerId="AD" clId="Web-{22A73B90-D3E9-3CC4-36A0-49453D489945}" dt="2026-06-01T13:52:41.953" v="2645"/>
        <pc:sldMasterMkLst>
          <pc:docMk/>
          <pc:sldMasterMk cId="2892441284" sldId="2147483744"/>
        </pc:sldMasterMkLst>
        <pc:spChg chg="mo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asterMk cId="2892441284" sldId="2147483744"/>
            <ac:spMk id="2" creationId="{475BFB69-9245-EC58-F1DE-FEB625BD336A}"/>
          </ac:spMkLst>
        </pc:spChg>
        <pc:spChg chg="mo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asterMk cId="2892441284" sldId="2147483744"/>
            <ac:spMk id="3" creationId="{5516AFD5-5144-C460-0CA4-644BC4A93C02}"/>
          </ac:spMkLst>
        </pc:spChg>
        <pc:spChg chg="mo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asterMk cId="2892441284" sldId="2147483744"/>
            <ac:spMk id="4" creationId="{3995753E-AF8A-7E04-8A1A-205B755A0215}"/>
          </ac:spMkLst>
        </pc:spChg>
        <pc:spChg chg="mo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asterMk cId="2892441284" sldId="2147483744"/>
            <ac:spMk id="5" creationId="{D4E1B7C8-DA74-800B-EE14-A39E9DB32DE4}"/>
          </ac:spMkLst>
        </pc:spChg>
        <pc:spChg chg="mod">
          <ac:chgData name="Grace Reed" userId="S::gr494@bath.ac.uk::56a67282-6a22-4139-ae4c-858cc3ab9f2b" providerId="AD" clId="Web-{22A73B90-D3E9-3CC4-36A0-49453D489945}" dt="2026-06-01T13:52:41.953" v="2645"/>
          <ac:spMkLst>
            <pc:docMk/>
            <pc:sldMasterMk cId="2892441284" sldId="2147483744"/>
            <ac:spMk id="6" creationId="{7AC1647D-0DF0-CA1B-F723-EF7B8F508DB7}"/>
          </ac:spMkLst>
        </pc:spChg>
        <pc:sldLayoutChg chg="modSp add del">
          <pc:chgData name="Grace Reed" userId="S::gr494@bath.ac.uk::56a67282-6a22-4139-ae4c-858cc3ab9f2b" providerId="AD" clId="Web-{22A73B90-D3E9-3CC4-36A0-49453D489945}" dt="2026-06-01T13:52:41.953" v="2645"/>
          <pc:sldLayoutMkLst>
            <pc:docMk/>
            <pc:sldMasterMk cId="2892441284" sldId="2147483744"/>
            <pc:sldLayoutMk cId="675402715" sldId="2147483745"/>
          </pc:sldLayoutMkLst>
          <pc:spChg chg="mod">
            <ac:chgData name="Grace Reed" userId="S::gr494@bath.ac.uk::56a67282-6a22-4139-ae4c-858cc3ab9f2b" providerId="AD" clId="Web-{22A73B90-D3E9-3CC4-36A0-49453D489945}" dt="2026-06-01T13:52:41.953" v="2645"/>
            <ac:spMkLst>
              <pc:docMk/>
              <pc:sldMasterMk cId="2892441284" sldId="2147483744"/>
              <pc:sldLayoutMk cId="675402715" sldId="2147483745"/>
              <ac:spMk id="2" creationId="{E4336E9A-8E96-CD8C-7598-F87632CD81CF}"/>
            </ac:spMkLst>
          </pc:spChg>
          <pc:spChg chg="mod">
            <ac:chgData name="Grace Reed" userId="S::gr494@bath.ac.uk::56a67282-6a22-4139-ae4c-858cc3ab9f2b" providerId="AD" clId="Web-{22A73B90-D3E9-3CC4-36A0-49453D489945}" dt="2026-06-01T13:52:41.953" v="2645"/>
            <ac:spMkLst>
              <pc:docMk/>
              <pc:sldMasterMk cId="2892441284" sldId="2147483744"/>
              <pc:sldLayoutMk cId="675402715" sldId="2147483745"/>
              <ac:spMk id="3" creationId="{2BDC76B8-60F6-62D3-9F73-E81662203017}"/>
            </ac:spMkLst>
          </pc:spChg>
        </pc:sldLayoutChg>
        <pc:sldLayoutChg chg="add del">
          <pc:chgData name="Grace Reed" userId="S::gr494@bath.ac.uk::56a67282-6a22-4139-ae4c-858cc3ab9f2b" providerId="AD" clId="Web-{22A73B90-D3E9-3CC4-36A0-49453D489945}" dt="2026-06-01T13:52:41.922" v="2644"/>
          <pc:sldLayoutMkLst>
            <pc:docMk/>
            <pc:sldMasterMk cId="2892441284" sldId="2147483744"/>
            <pc:sldLayoutMk cId="3764145710" sldId="2147483746"/>
          </pc:sldLayoutMkLst>
        </pc:sldLayoutChg>
        <pc:sldLayoutChg chg="modSp add del">
          <pc:chgData name="Grace Reed" userId="S::gr494@bath.ac.uk::56a67282-6a22-4139-ae4c-858cc3ab9f2b" providerId="AD" clId="Web-{22A73B90-D3E9-3CC4-36A0-49453D489945}" dt="2026-06-01T13:52:41.953" v="2645"/>
          <pc:sldLayoutMkLst>
            <pc:docMk/>
            <pc:sldMasterMk cId="2892441284" sldId="2147483744"/>
            <pc:sldLayoutMk cId="1137985529" sldId="2147483747"/>
          </pc:sldLayoutMkLst>
          <pc:spChg chg="mod">
            <ac:chgData name="Grace Reed" userId="S::gr494@bath.ac.uk::56a67282-6a22-4139-ae4c-858cc3ab9f2b" providerId="AD" clId="Web-{22A73B90-D3E9-3CC4-36A0-49453D489945}" dt="2026-06-01T13:52:41.953" v="2645"/>
            <ac:spMkLst>
              <pc:docMk/>
              <pc:sldMasterMk cId="2892441284" sldId="2147483744"/>
              <pc:sldLayoutMk cId="1137985529" sldId="2147483747"/>
              <ac:spMk id="2" creationId="{951D06AF-EF87-8489-2C82-DEB90B7EFE0C}"/>
            </ac:spMkLst>
          </pc:spChg>
          <pc:spChg chg="mod">
            <ac:chgData name="Grace Reed" userId="S::gr494@bath.ac.uk::56a67282-6a22-4139-ae4c-858cc3ab9f2b" providerId="AD" clId="Web-{22A73B90-D3E9-3CC4-36A0-49453D489945}" dt="2026-06-01T13:52:41.953" v="2645"/>
            <ac:spMkLst>
              <pc:docMk/>
              <pc:sldMasterMk cId="2892441284" sldId="2147483744"/>
              <pc:sldLayoutMk cId="1137985529" sldId="2147483747"/>
              <ac:spMk id="3" creationId="{308E5678-CA38-1318-9EA2-5E0A4F9A59BA}"/>
            </ac:spMkLst>
          </pc:spChg>
        </pc:sldLayoutChg>
        <pc:sldLayoutChg chg="modSp add del">
          <pc:chgData name="Grace Reed" userId="S::gr494@bath.ac.uk::56a67282-6a22-4139-ae4c-858cc3ab9f2b" providerId="AD" clId="Web-{22A73B90-D3E9-3CC4-36A0-49453D489945}" dt="2026-06-01T13:52:41.953" v="2645"/>
          <pc:sldLayoutMkLst>
            <pc:docMk/>
            <pc:sldMasterMk cId="2892441284" sldId="2147483744"/>
            <pc:sldLayoutMk cId="3064492202" sldId="2147483748"/>
          </pc:sldLayoutMkLst>
          <pc:spChg chg="mod">
            <ac:chgData name="Grace Reed" userId="S::gr494@bath.ac.uk::56a67282-6a22-4139-ae4c-858cc3ab9f2b" providerId="AD" clId="Web-{22A73B90-D3E9-3CC4-36A0-49453D489945}" dt="2026-06-01T13:52:41.953" v="2645"/>
            <ac:spMkLst>
              <pc:docMk/>
              <pc:sldMasterMk cId="2892441284" sldId="2147483744"/>
              <pc:sldLayoutMk cId="3064492202" sldId="2147483748"/>
              <ac:spMk id="2" creationId="{FAF3BB49-A328-F121-7F27-DEB7C3CC2B0F}"/>
            </ac:spMkLst>
          </pc:spChg>
          <pc:spChg chg="mod">
            <ac:chgData name="Grace Reed" userId="S::gr494@bath.ac.uk::56a67282-6a22-4139-ae4c-858cc3ab9f2b" providerId="AD" clId="Web-{22A73B90-D3E9-3CC4-36A0-49453D489945}" dt="2026-06-01T13:52:41.953" v="2645"/>
            <ac:spMkLst>
              <pc:docMk/>
              <pc:sldMasterMk cId="2892441284" sldId="2147483744"/>
              <pc:sldLayoutMk cId="3064492202" sldId="2147483748"/>
              <ac:spMk id="3" creationId="{572E861E-DFBA-B4AA-9356-CDE3D3F57C04}"/>
            </ac:spMkLst>
          </pc:spChg>
          <pc:spChg chg="mod">
            <ac:chgData name="Grace Reed" userId="S::gr494@bath.ac.uk::56a67282-6a22-4139-ae4c-858cc3ab9f2b" providerId="AD" clId="Web-{22A73B90-D3E9-3CC4-36A0-49453D489945}" dt="2026-06-01T13:52:41.953" v="2645"/>
            <ac:spMkLst>
              <pc:docMk/>
              <pc:sldMasterMk cId="2892441284" sldId="2147483744"/>
              <pc:sldLayoutMk cId="3064492202" sldId="2147483748"/>
              <ac:spMk id="4" creationId="{451D7538-EC5A-3EE7-176F-A58920C50797}"/>
            </ac:spMkLst>
          </pc:spChg>
        </pc:sldLayoutChg>
        <pc:sldLayoutChg chg="modSp add del">
          <pc:chgData name="Grace Reed" userId="S::gr494@bath.ac.uk::56a67282-6a22-4139-ae4c-858cc3ab9f2b" providerId="AD" clId="Web-{22A73B90-D3E9-3CC4-36A0-49453D489945}" dt="2026-06-01T13:52:41.953" v="2645"/>
          <pc:sldLayoutMkLst>
            <pc:docMk/>
            <pc:sldMasterMk cId="2892441284" sldId="2147483744"/>
            <pc:sldLayoutMk cId="2048435980" sldId="2147483749"/>
          </pc:sldLayoutMkLst>
          <pc:spChg chg="mod">
            <ac:chgData name="Grace Reed" userId="S::gr494@bath.ac.uk::56a67282-6a22-4139-ae4c-858cc3ab9f2b" providerId="AD" clId="Web-{22A73B90-D3E9-3CC4-36A0-49453D489945}" dt="2026-06-01T13:52:41.953" v="2645"/>
            <ac:spMkLst>
              <pc:docMk/>
              <pc:sldMasterMk cId="2892441284" sldId="2147483744"/>
              <pc:sldLayoutMk cId="2048435980" sldId="2147483749"/>
              <ac:spMk id="2" creationId="{41FEE969-634D-6E32-D227-18E9282C6F9E}"/>
            </ac:spMkLst>
          </pc:spChg>
          <pc:spChg chg="mod">
            <ac:chgData name="Grace Reed" userId="S::gr494@bath.ac.uk::56a67282-6a22-4139-ae4c-858cc3ab9f2b" providerId="AD" clId="Web-{22A73B90-D3E9-3CC4-36A0-49453D489945}" dt="2026-06-01T13:52:41.953" v="2645"/>
            <ac:spMkLst>
              <pc:docMk/>
              <pc:sldMasterMk cId="2892441284" sldId="2147483744"/>
              <pc:sldLayoutMk cId="2048435980" sldId="2147483749"/>
              <ac:spMk id="3" creationId="{61CD26D4-290A-F0ED-7D62-41EDA6FEC2B9}"/>
            </ac:spMkLst>
          </pc:spChg>
          <pc:spChg chg="mod">
            <ac:chgData name="Grace Reed" userId="S::gr494@bath.ac.uk::56a67282-6a22-4139-ae4c-858cc3ab9f2b" providerId="AD" clId="Web-{22A73B90-D3E9-3CC4-36A0-49453D489945}" dt="2026-06-01T13:52:41.953" v="2645"/>
            <ac:spMkLst>
              <pc:docMk/>
              <pc:sldMasterMk cId="2892441284" sldId="2147483744"/>
              <pc:sldLayoutMk cId="2048435980" sldId="2147483749"/>
              <ac:spMk id="4" creationId="{94DA52B0-7419-A946-4523-6D34BCAD26D1}"/>
            </ac:spMkLst>
          </pc:spChg>
          <pc:spChg chg="mod">
            <ac:chgData name="Grace Reed" userId="S::gr494@bath.ac.uk::56a67282-6a22-4139-ae4c-858cc3ab9f2b" providerId="AD" clId="Web-{22A73B90-D3E9-3CC4-36A0-49453D489945}" dt="2026-06-01T13:52:41.953" v="2645"/>
            <ac:spMkLst>
              <pc:docMk/>
              <pc:sldMasterMk cId="2892441284" sldId="2147483744"/>
              <pc:sldLayoutMk cId="2048435980" sldId="2147483749"/>
              <ac:spMk id="5" creationId="{06536620-C4F3-EEC3-DBF1-05196B1CBB55}"/>
            </ac:spMkLst>
          </pc:spChg>
          <pc:spChg chg="mod">
            <ac:chgData name="Grace Reed" userId="S::gr494@bath.ac.uk::56a67282-6a22-4139-ae4c-858cc3ab9f2b" providerId="AD" clId="Web-{22A73B90-D3E9-3CC4-36A0-49453D489945}" dt="2026-06-01T13:52:41.953" v="2645"/>
            <ac:spMkLst>
              <pc:docMk/>
              <pc:sldMasterMk cId="2892441284" sldId="2147483744"/>
              <pc:sldLayoutMk cId="2048435980" sldId="2147483749"/>
              <ac:spMk id="6" creationId="{33BAE980-E611-98B5-04E9-DE4584B0E33F}"/>
            </ac:spMkLst>
          </pc:spChg>
        </pc:sldLayoutChg>
        <pc:sldLayoutChg chg="add del">
          <pc:chgData name="Grace Reed" userId="S::gr494@bath.ac.uk::56a67282-6a22-4139-ae4c-858cc3ab9f2b" providerId="AD" clId="Web-{22A73B90-D3E9-3CC4-36A0-49453D489945}" dt="2026-06-01T13:52:41.922" v="2644"/>
          <pc:sldLayoutMkLst>
            <pc:docMk/>
            <pc:sldMasterMk cId="2892441284" sldId="2147483744"/>
            <pc:sldLayoutMk cId="2262958876" sldId="2147483750"/>
          </pc:sldLayoutMkLst>
        </pc:sldLayoutChg>
        <pc:sldLayoutChg chg="add del">
          <pc:chgData name="Grace Reed" userId="S::gr494@bath.ac.uk::56a67282-6a22-4139-ae4c-858cc3ab9f2b" providerId="AD" clId="Web-{22A73B90-D3E9-3CC4-36A0-49453D489945}" dt="2026-06-01T13:52:41.922" v="2644"/>
          <pc:sldLayoutMkLst>
            <pc:docMk/>
            <pc:sldMasterMk cId="2892441284" sldId="2147483744"/>
            <pc:sldLayoutMk cId="3006355880" sldId="2147483751"/>
          </pc:sldLayoutMkLst>
        </pc:sldLayoutChg>
        <pc:sldLayoutChg chg="modSp add del">
          <pc:chgData name="Grace Reed" userId="S::gr494@bath.ac.uk::56a67282-6a22-4139-ae4c-858cc3ab9f2b" providerId="AD" clId="Web-{22A73B90-D3E9-3CC4-36A0-49453D489945}" dt="2026-06-01T13:52:41.953" v="2645"/>
          <pc:sldLayoutMkLst>
            <pc:docMk/>
            <pc:sldMasterMk cId="2892441284" sldId="2147483744"/>
            <pc:sldLayoutMk cId="1213661895" sldId="2147483752"/>
          </pc:sldLayoutMkLst>
          <pc:spChg chg="mod">
            <ac:chgData name="Grace Reed" userId="S::gr494@bath.ac.uk::56a67282-6a22-4139-ae4c-858cc3ab9f2b" providerId="AD" clId="Web-{22A73B90-D3E9-3CC4-36A0-49453D489945}" dt="2026-06-01T13:52:41.953" v="2645"/>
            <ac:spMkLst>
              <pc:docMk/>
              <pc:sldMasterMk cId="2892441284" sldId="2147483744"/>
              <pc:sldLayoutMk cId="1213661895" sldId="2147483752"/>
              <ac:spMk id="2" creationId="{C350C37F-77BE-E128-4248-D001C39E79C6}"/>
            </ac:spMkLst>
          </pc:spChg>
          <pc:spChg chg="mod">
            <ac:chgData name="Grace Reed" userId="S::gr494@bath.ac.uk::56a67282-6a22-4139-ae4c-858cc3ab9f2b" providerId="AD" clId="Web-{22A73B90-D3E9-3CC4-36A0-49453D489945}" dt="2026-06-01T13:52:41.953" v="2645"/>
            <ac:spMkLst>
              <pc:docMk/>
              <pc:sldMasterMk cId="2892441284" sldId="2147483744"/>
              <pc:sldLayoutMk cId="1213661895" sldId="2147483752"/>
              <ac:spMk id="3" creationId="{2F3B20A8-A604-C977-02C0-083BA8663484}"/>
            </ac:spMkLst>
          </pc:spChg>
          <pc:spChg chg="mod">
            <ac:chgData name="Grace Reed" userId="S::gr494@bath.ac.uk::56a67282-6a22-4139-ae4c-858cc3ab9f2b" providerId="AD" clId="Web-{22A73B90-D3E9-3CC4-36A0-49453D489945}" dt="2026-06-01T13:52:41.953" v="2645"/>
            <ac:spMkLst>
              <pc:docMk/>
              <pc:sldMasterMk cId="2892441284" sldId="2147483744"/>
              <pc:sldLayoutMk cId="1213661895" sldId="2147483752"/>
              <ac:spMk id="4" creationId="{EC0EEBFB-2026-6A35-33ED-F008376B67A0}"/>
            </ac:spMkLst>
          </pc:spChg>
        </pc:sldLayoutChg>
        <pc:sldLayoutChg chg="modSp add del">
          <pc:chgData name="Grace Reed" userId="S::gr494@bath.ac.uk::56a67282-6a22-4139-ae4c-858cc3ab9f2b" providerId="AD" clId="Web-{22A73B90-D3E9-3CC4-36A0-49453D489945}" dt="2026-06-01T13:52:41.953" v="2645"/>
          <pc:sldLayoutMkLst>
            <pc:docMk/>
            <pc:sldMasterMk cId="2892441284" sldId="2147483744"/>
            <pc:sldLayoutMk cId="1754290318" sldId="2147483753"/>
          </pc:sldLayoutMkLst>
          <pc:spChg chg="mod">
            <ac:chgData name="Grace Reed" userId="S::gr494@bath.ac.uk::56a67282-6a22-4139-ae4c-858cc3ab9f2b" providerId="AD" clId="Web-{22A73B90-D3E9-3CC4-36A0-49453D489945}" dt="2026-06-01T13:52:41.953" v="2645"/>
            <ac:spMkLst>
              <pc:docMk/>
              <pc:sldMasterMk cId="2892441284" sldId="2147483744"/>
              <pc:sldLayoutMk cId="1754290318" sldId="2147483753"/>
              <ac:spMk id="2" creationId="{EFB06A09-98CF-FAC2-3708-AECC4360C651}"/>
            </ac:spMkLst>
          </pc:spChg>
          <pc:spChg chg="mod">
            <ac:chgData name="Grace Reed" userId="S::gr494@bath.ac.uk::56a67282-6a22-4139-ae4c-858cc3ab9f2b" providerId="AD" clId="Web-{22A73B90-D3E9-3CC4-36A0-49453D489945}" dt="2026-06-01T13:52:41.953" v="2645"/>
            <ac:spMkLst>
              <pc:docMk/>
              <pc:sldMasterMk cId="2892441284" sldId="2147483744"/>
              <pc:sldLayoutMk cId="1754290318" sldId="2147483753"/>
              <ac:spMk id="3" creationId="{9571C769-CEC8-962A-01E6-15B0E056791E}"/>
            </ac:spMkLst>
          </pc:spChg>
          <pc:spChg chg="mod">
            <ac:chgData name="Grace Reed" userId="S::gr494@bath.ac.uk::56a67282-6a22-4139-ae4c-858cc3ab9f2b" providerId="AD" clId="Web-{22A73B90-D3E9-3CC4-36A0-49453D489945}" dt="2026-06-01T13:52:41.953" v="2645"/>
            <ac:spMkLst>
              <pc:docMk/>
              <pc:sldMasterMk cId="2892441284" sldId="2147483744"/>
              <pc:sldLayoutMk cId="1754290318" sldId="2147483753"/>
              <ac:spMk id="4" creationId="{F32C4A61-EF2A-C5A5-B150-4448600B3937}"/>
            </ac:spMkLst>
          </pc:spChg>
        </pc:sldLayoutChg>
        <pc:sldLayoutChg chg="modSp add del">
          <pc:chgData name="Grace Reed" userId="S::gr494@bath.ac.uk::56a67282-6a22-4139-ae4c-858cc3ab9f2b" providerId="AD" clId="Web-{22A73B90-D3E9-3CC4-36A0-49453D489945}" dt="2026-06-01T13:52:41.953" v="2645"/>
          <pc:sldLayoutMkLst>
            <pc:docMk/>
            <pc:sldMasterMk cId="2892441284" sldId="2147483744"/>
            <pc:sldLayoutMk cId="4240225869" sldId="2147483754"/>
          </pc:sldLayoutMkLst>
          <pc:spChg chg="mod">
            <ac:chgData name="Grace Reed" userId="S::gr494@bath.ac.uk::56a67282-6a22-4139-ae4c-858cc3ab9f2b" providerId="AD" clId="Web-{22A73B90-D3E9-3CC4-36A0-49453D489945}" dt="2026-06-01T13:52:41.953" v="2645"/>
            <ac:spMkLst>
              <pc:docMk/>
              <pc:sldMasterMk cId="2892441284" sldId="2147483744"/>
              <pc:sldLayoutMk cId="4240225869" sldId="2147483754"/>
              <ac:spMk id="2" creationId="{354E956D-CB73-C986-F100-46487310D11E}"/>
            </ac:spMkLst>
          </pc:spChg>
          <pc:spChg chg="mod">
            <ac:chgData name="Grace Reed" userId="S::gr494@bath.ac.uk::56a67282-6a22-4139-ae4c-858cc3ab9f2b" providerId="AD" clId="Web-{22A73B90-D3E9-3CC4-36A0-49453D489945}" dt="2026-06-01T13:52:41.953" v="2645"/>
            <ac:spMkLst>
              <pc:docMk/>
              <pc:sldMasterMk cId="2892441284" sldId="2147483744"/>
              <pc:sldLayoutMk cId="4240225869" sldId="2147483754"/>
              <ac:spMk id="3" creationId="{FE423E6A-A07C-BF0D-EA30-9A8A854E48F1}"/>
            </ac:spMkLst>
          </pc:spChg>
        </pc:sldLayoutChg>
        <pc:sldLayoutChg chg="modSp add del">
          <pc:chgData name="Grace Reed" userId="S::gr494@bath.ac.uk::56a67282-6a22-4139-ae4c-858cc3ab9f2b" providerId="AD" clId="Web-{22A73B90-D3E9-3CC4-36A0-49453D489945}" dt="2026-06-01T13:52:41.953" v="2645"/>
          <pc:sldLayoutMkLst>
            <pc:docMk/>
            <pc:sldMasterMk cId="2892441284" sldId="2147483744"/>
            <pc:sldLayoutMk cId="141034892" sldId="2147483755"/>
          </pc:sldLayoutMkLst>
          <pc:spChg chg="mod">
            <ac:chgData name="Grace Reed" userId="S::gr494@bath.ac.uk::56a67282-6a22-4139-ae4c-858cc3ab9f2b" providerId="AD" clId="Web-{22A73B90-D3E9-3CC4-36A0-49453D489945}" dt="2026-06-01T13:52:41.953" v="2645"/>
            <ac:spMkLst>
              <pc:docMk/>
              <pc:sldMasterMk cId="2892441284" sldId="2147483744"/>
              <pc:sldLayoutMk cId="141034892" sldId="2147483755"/>
              <ac:spMk id="2" creationId="{485B0252-346C-F6F4-3642-19F571550D45}"/>
            </ac:spMkLst>
          </pc:spChg>
          <pc:spChg chg="mod">
            <ac:chgData name="Grace Reed" userId="S::gr494@bath.ac.uk::56a67282-6a22-4139-ae4c-858cc3ab9f2b" providerId="AD" clId="Web-{22A73B90-D3E9-3CC4-36A0-49453D489945}" dt="2026-06-01T13:52:41.953" v="2645"/>
            <ac:spMkLst>
              <pc:docMk/>
              <pc:sldMasterMk cId="2892441284" sldId="2147483744"/>
              <pc:sldLayoutMk cId="141034892" sldId="2147483755"/>
              <ac:spMk id="3" creationId="{F798DA36-7351-9D6A-518B-678AB8A507D3}"/>
            </ac:spMkLst>
          </pc:spChg>
        </pc:sldLayoutChg>
      </pc:sldMasterChg>
      <pc:sldMasterChg chg="add del addSldLayout delSldLayout modSldLayout">
        <pc:chgData name="Grace Reed" userId="S::gr494@bath.ac.uk::56a67282-6a22-4139-ae4c-858cc3ab9f2b" providerId="AD" clId="Web-{22A73B90-D3E9-3CC4-36A0-49453D489945}" dt="2026-06-01T13:52:41.922" v="2644"/>
        <pc:sldMasterMkLst>
          <pc:docMk/>
          <pc:sldMasterMk cId="886242228" sldId="2147483756"/>
        </pc:sldMasterMkLst>
        <pc:sldLayoutChg chg="add del mod replId">
          <pc:chgData name="Grace Reed" userId="S::gr494@bath.ac.uk::56a67282-6a22-4139-ae4c-858cc3ab9f2b" providerId="AD" clId="Web-{22A73B90-D3E9-3CC4-36A0-49453D489945}" dt="2026-06-01T13:52:41.922" v="2644"/>
          <pc:sldLayoutMkLst>
            <pc:docMk/>
            <pc:sldMasterMk cId="886242228" sldId="2147483756"/>
            <pc:sldLayoutMk cId="4038016090" sldId="2147483757"/>
          </pc:sldLayoutMkLst>
        </pc:sldLayoutChg>
        <pc:sldLayoutChg chg="add del mod replId">
          <pc:chgData name="Grace Reed" userId="S::gr494@bath.ac.uk::56a67282-6a22-4139-ae4c-858cc3ab9f2b" providerId="AD" clId="Web-{22A73B90-D3E9-3CC4-36A0-49453D489945}" dt="2026-06-01T13:52:41.922" v="2644"/>
          <pc:sldLayoutMkLst>
            <pc:docMk/>
            <pc:sldMasterMk cId="886242228" sldId="2147483756"/>
            <pc:sldLayoutMk cId="3647790" sldId="2147483758"/>
          </pc:sldLayoutMkLst>
        </pc:sldLayoutChg>
        <pc:sldLayoutChg chg="add del mod replId">
          <pc:chgData name="Grace Reed" userId="S::gr494@bath.ac.uk::56a67282-6a22-4139-ae4c-858cc3ab9f2b" providerId="AD" clId="Web-{22A73B90-D3E9-3CC4-36A0-49453D489945}" dt="2026-06-01T13:52:41.922" v="2644"/>
          <pc:sldLayoutMkLst>
            <pc:docMk/>
            <pc:sldMasterMk cId="886242228" sldId="2147483756"/>
            <pc:sldLayoutMk cId="2947505707" sldId="2147483759"/>
          </pc:sldLayoutMkLst>
        </pc:sldLayoutChg>
        <pc:sldLayoutChg chg="add del mod replId">
          <pc:chgData name="Grace Reed" userId="S::gr494@bath.ac.uk::56a67282-6a22-4139-ae4c-858cc3ab9f2b" providerId="AD" clId="Web-{22A73B90-D3E9-3CC4-36A0-49453D489945}" dt="2026-06-01T13:52:41.922" v="2644"/>
          <pc:sldLayoutMkLst>
            <pc:docMk/>
            <pc:sldMasterMk cId="886242228" sldId="2147483756"/>
            <pc:sldLayoutMk cId="405515738" sldId="2147483760"/>
          </pc:sldLayoutMkLst>
        </pc:sldLayoutChg>
        <pc:sldLayoutChg chg="add del mod replId">
          <pc:chgData name="Grace Reed" userId="S::gr494@bath.ac.uk::56a67282-6a22-4139-ae4c-858cc3ab9f2b" providerId="AD" clId="Web-{22A73B90-D3E9-3CC4-36A0-49453D489945}" dt="2026-06-01T13:52:41.922" v="2644"/>
          <pc:sldLayoutMkLst>
            <pc:docMk/>
            <pc:sldMasterMk cId="886242228" sldId="2147483756"/>
            <pc:sldLayoutMk cId="1285384878" sldId="2147483761"/>
          </pc:sldLayoutMkLst>
        </pc:sldLayoutChg>
        <pc:sldLayoutChg chg="add del mod replId">
          <pc:chgData name="Grace Reed" userId="S::gr494@bath.ac.uk::56a67282-6a22-4139-ae4c-858cc3ab9f2b" providerId="AD" clId="Web-{22A73B90-D3E9-3CC4-36A0-49453D489945}" dt="2026-06-01T13:52:41.922" v="2644"/>
          <pc:sldLayoutMkLst>
            <pc:docMk/>
            <pc:sldMasterMk cId="886242228" sldId="2147483756"/>
            <pc:sldLayoutMk cId="3446721947" sldId="2147483762"/>
          </pc:sldLayoutMkLst>
        </pc:sldLayoutChg>
        <pc:sldLayoutChg chg="add del mod replId">
          <pc:chgData name="Grace Reed" userId="S::gr494@bath.ac.uk::56a67282-6a22-4139-ae4c-858cc3ab9f2b" providerId="AD" clId="Web-{22A73B90-D3E9-3CC4-36A0-49453D489945}" dt="2026-06-01T13:52:41.922" v="2644"/>
          <pc:sldLayoutMkLst>
            <pc:docMk/>
            <pc:sldMasterMk cId="886242228" sldId="2147483756"/>
            <pc:sldLayoutMk cId="2323420663" sldId="2147483763"/>
          </pc:sldLayoutMkLst>
        </pc:sldLayoutChg>
        <pc:sldLayoutChg chg="add del mod replId">
          <pc:chgData name="Grace Reed" userId="S::gr494@bath.ac.uk::56a67282-6a22-4139-ae4c-858cc3ab9f2b" providerId="AD" clId="Web-{22A73B90-D3E9-3CC4-36A0-49453D489945}" dt="2026-06-01T13:52:41.922" v="2644"/>
          <pc:sldLayoutMkLst>
            <pc:docMk/>
            <pc:sldMasterMk cId="886242228" sldId="2147483756"/>
            <pc:sldLayoutMk cId="1558926632" sldId="2147483764"/>
          </pc:sldLayoutMkLst>
        </pc:sldLayoutChg>
        <pc:sldLayoutChg chg="add del mod replId">
          <pc:chgData name="Grace Reed" userId="S::gr494@bath.ac.uk::56a67282-6a22-4139-ae4c-858cc3ab9f2b" providerId="AD" clId="Web-{22A73B90-D3E9-3CC4-36A0-49453D489945}" dt="2026-06-01T13:52:41.922" v="2644"/>
          <pc:sldLayoutMkLst>
            <pc:docMk/>
            <pc:sldMasterMk cId="886242228" sldId="2147483756"/>
            <pc:sldLayoutMk cId="1668076788" sldId="2147483765"/>
          </pc:sldLayoutMkLst>
        </pc:sldLayoutChg>
        <pc:sldLayoutChg chg="add del mod replId">
          <pc:chgData name="Grace Reed" userId="S::gr494@bath.ac.uk::56a67282-6a22-4139-ae4c-858cc3ab9f2b" providerId="AD" clId="Web-{22A73B90-D3E9-3CC4-36A0-49453D489945}" dt="2026-06-01T13:52:41.922" v="2644"/>
          <pc:sldLayoutMkLst>
            <pc:docMk/>
            <pc:sldMasterMk cId="886242228" sldId="2147483756"/>
            <pc:sldLayoutMk cId="2122257372" sldId="2147483766"/>
          </pc:sldLayoutMkLst>
        </pc:sldLayoutChg>
        <pc:sldLayoutChg chg="add del mod replId">
          <pc:chgData name="Grace Reed" userId="S::gr494@bath.ac.uk::56a67282-6a22-4139-ae4c-858cc3ab9f2b" providerId="AD" clId="Web-{22A73B90-D3E9-3CC4-36A0-49453D489945}" dt="2026-06-01T13:52:41.922" v="2644"/>
          <pc:sldLayoutMkLst>
            <pc:docMk/>
            <pc:sldMasterMk cId="886242228" sldId="2147483756"/>
            <pc:sldLayoutMk cId="3661512032" sldId="2147483767"/>
          </pc:sldLayoutMkLst>
        </pc:sldLayoutChg>
      </pc:sldMasterChg>
    </pc:docChg>
  </pc:docChgLst>
  <pc:docChgLst>
    <pc:chgData name="Daniel Horsler" userId="a148f4f4-1082-4038-a9fb-673ce68dc916" providerId="ADAL" clId="{622C30AF-5337-573B-ABD8-DA1ABED37815}"/>
    <pc:docChg chg="custSel modSld">
      <pc:chgData name="Daniel Horsler" userId="a148f4f4-1082-4038-a9fb-673ce68dc916" providerId="ADAL" clId="{622C30AF-5337-573B-ABD8-DA1ABED37815}" dt="2026-05-30T16:57:33.751" v="5253" actId="1076"/>
      <pc:docMkLst>
        <pc:docMk/>
      </pc:docMkLst>
      <pc:sldChg chg="addSp delSp modSp mod">
        <pc:chgData name="Daniel Horsler" userId="a148f4f4-1082-4038-a9fb-673ce68dc916" providerId="ADAL" clId="{622C30AF-5337-573B-ABD8-DA1ABED37815}" dt="2026-05-30T16:57:33.751" v="5253" actId="1076"/>
        <pc:sldMkLst>
          <pc:docMk/>
          <pc:sldMk cId="2496495790" sldId="257"/>
        </pc:sldMkLst>
        <pc:spChg chg="mod">
          <ac:chgData name="Daniel Horsler" userId="a148f4f4-1082-4038-a9fb-673ce68dc916" providerId="ADAL" clId="{622C30AF-5337-573B-ABD8-DA1ABED37815}" dt="2026-05-30T15:08:14.493" v="268" actId="1076"/>
          <ac:spMkLst>
            <pc:docMk/>
            <pc:sldMk cId="2496495790" sldId="257"/>
            <ac:spMk id="2" creationId="{2D7D610E-C0A5-B21B-8B03-FB4464D0E085}"/>
          </ac:spMkLst>
        </pc:spChg>
        <pc:spChg chg="mod">
          <ac:chgData name="Daniel Horsler" userId="a148f4f4-1082-4038-a9fb-673ce68dc916" providerId="ADAL" clId="{622C30AF-5337-573B-ABD8-DA1ABED37815}" dt="2026-05-30T15:09:41.625" v="279" actId="255"/>
          <ac:spMkLst>
            <pc:docMk/>
            <pc:sldMk cId="2496495790" sldId="257"/>
            <ac:spMk id="7" creationId="{1534F4A7-78BC-3B6E-998C-AB632F17685B}"/>
          </ac:spMkLst>
        </pc:spChg>
        <pc:spChg chg="mod">
          <ac:chgData name="Daniel Horsler" userId="a148f4f4-1082-4038-a9fb-673ce68dc916" providerId="ADAL" clId="{622C30AF-5337-573B-ABD8-DA1ABED37815}" dt="2026-05-30T15:17:06.462" v="1266" actId="14100"/>
          <ac:spMkLst>
            <pc:docMk/>
            <pc:sldMk cId="2496495790" sldId="257"/>
            <ac:spMk id="8" creationId="{342B6A29-DE7D-F9EE-F8C6-AA08DB592783}"/>
          </ac:spMkLst>
        </pc:spChg>
        <pc:spChg chg="mod">
          <ac:chgData name="Daniel Horsler" userId="a148f4f4-1082-4038-a9fb-673ce68dc916" providerId="ADAL" clId="{622C30AF-5337-573B-ABD8-DA1ABED37815}" dt="2026-05-30T15:08:06.709" v="267" actId="1076"/>
          <ac:spMkLst>
            <pc:docMk/>
            <pc:sldMk cId="2496495790" sldId="257"/>
            <ac:spMk id="9" creationId="{A608BBE2-6A62-9A45-C149-26FB625C9A28}"/>
          </ac:spMkLst>
        </pc:spChg>
        <pc:spChg chg="mod">
          <ac:chgData name="Daniel Horsler" userId="a148f4f4-1082-4038-a9fb-673ce68dc916" providerId="ADAL" clId="{622C30AF-5337-573B-ABD8-DA1ABED37815}" dt="2026-05-30T15:15:45.418" v="1226" actId="33524"/>
          <ac:spMkLst>
            <pc:docMk/>
            <pc:sldMk cId="2496495790" sldId="257"/>
            <ac:spMk id="10" creationId="{EA5A86A5-FCD5-99CC-6FB7-29B69812ABC8}"/>
          </ac:spMkLst>
        </pc:spChg>
        <pc:spChg chg="add mod">
          <ac:chgData name="Daniel Horsler" userId="a148f4f4-1082-4038-a9fb-673ce68dc916" providerId="ADAL" clId="{622C30AF-5337-573B-ABD8-DA1ABED37815}" dt="2026-05-30T15:18:05.689" v="1280" actId="14100"/>
          <ac:spMkLst>
            <pc:docMk/>
            <pc:sldMk cId="2496495790" sldId="257"/>
            <ac:spMk id="13" creationId="{AE0FB60B-0489-DA16-DDB4-C22DF36A4B21}"/>
          </ac:spMkLst>
        </pc:spChg>
        <pc:spChg chg="add mod">
          <ac:chgData name="Daniel Horsler" userId="a148f4f4-1082-4038-a9fb-673ce68dc916" providerId="ADAL" clId="{622C30AF-5337-573B-ABD8-DA1ABED37815}" dt="2026-05-30T15:07:21.511" v="230" actId="1076"/>
          <ac:spMkLst>
            <pc:docMk/>
            <pc:sldMk cId="2496495790" sldId="257"/>
            <ac:spMk id="16" creationId="{B2DFAB56-388A-C361-42BF-E24B81DABE98}"/>
          </ac:spMkLst>
        </pc:spChg>
        <pc:spChg chg="add mod">
          <ac:chgData name="Daniel Horsler" userId="a148f4f4-1082-4038-a9fb-673ce68dc916" providerId="ADAL" clId="{622C30AF-5337-573B-ABD8-DA1ABED37815}" dt="2026-05-30T15:16:58.239" v="1264" actId="1076"/>
          <ac:spMkLst>
            <pc:docMk/>
            <pc:sldMk cId="2496495790" sldId="257"/>
            <ac:spMk id="18" creationId="{6C01682A-4DA3-77F9-11D1-7A6FF8B1A553}"/>
          </ac:spMkLst>
        </pc:spChg>
        <pc:spChg chg="add mod">
          <ac:chgData name="Daniel Horsler" userId="a148f4f4-1082-4038-a9fb-673ce68dc916" providerId="ADAL" clId="{622C30AF-5337-573B-ABD8-DA1ABED37815}" dt="2026-05-30T15:26:43.210" v="2089" actId="21"/>
          <ac:spMkLst>
            <pc:docMk/>
            <pc:sldMk cId="2496495790" sldId="257"/>
            <ac:spMk id="19" creationId="{853BA1B7-7102-01F1-36CD-4B7E43687E94}"/>
          </ac:spMkLst>
        </pc:spChg>
        <pc:spChg chg="add mod">
          <ac:chgData name="Daniel Horsler" userId="a148f4f4-1082-4038-a9fb-673ce68dc916" providerId="ADAL" clId="{622C30AF-5337-573B-ABD8-DA1ABED37815}" dt="2026-05-30T15:39:10.258" v="3161" actId="1076"/>
          <ac:spMkLst>
            <pc:docMk/>
            <pc:sldMk cId="2496495790" sldId="257"/>
            <ac:spMk id="20" creationId="{189D8A5F-DBC5-5366-99E7-33602DD957DB}"/>
          </ac:spMkLst>
        </pc:spChg>
        <pc:spChg chg="add mod">
          <ac:chgData name="Daniel Horsler" userId="a148f4f4-1082-4038-a9fb-673ce68dc916" providerId="ADAL" clId="{622C30AF-5337-573B-ABD8-DA1ABED37815}" dt="2026-05-30T15:39:20.665" v="3164" actId="20577"/>
          <ac:spMkLst>
            <pc:docMk/>
            <pc:sldMk cId="2496495790" sldId="257"/>
            <ac:spMk id="24" creationId="{6AEA96A0-825B-DAFF-99AC-6D70AA0AF83B}"/>
          </ac:spMkLst>
        </pc:spChg>
        <pc:picChg chg="mod">
          <ac:chgData name="Daniel Horsler" userId="a148f4f4-1082-4038-a9fb-673ce68dc916" providerId="ADAL" clId="{622C30AF-5337-573B-ABD8-DA1ABED37815}" dt="2026-05-30T15:39:14.075" v="3162" actId="1076"/>
          <ac:picMkLst>
            <pc:docMk/>
            <pc:sldMk cId="2496495790" sldId="257"/>
            <ac:picMk id="6" creationId="{75F66FBA-E65E-50CF-335C-404A70EBBBB9}"/>
          </ac:picMkLst>
        </pc:picChg>
        <pc:picChg chg="add mod">
          <ac:chgData name="Daniel Horsler" userId="a148f4f4-1082-4038-a9fb-673ce68dc916" providerId="ADAL" clId="{622C30AF-5337-573B-ABD8-DA1ABED37815}" dt="2026-05-30T15:39:29.992" v="3165" actId="1076"/>
          <ac:picMkLst>
            <pc:docMk/>
            <pc:sldMk cId="2496495790" sldId="257"/>
            <ac:picMk id="15" creationId="{B63D15C4-9222-F01A-4A1C-5C030821E74F}"/>
          </ac:picMkLst>
        </pc:picChg>
        <pc:picChg chg="add mod">
          <ac:chgData name="Daniel Horsler" userId="a148f4f4-1082-4038-a9fb-673ce68dc916" providerId="ADAL" clId="{622C30AF-5337-573B-ABD8-DA1ABED37815}" dt="2026-05-30T15:38:10.443" v="3024" actId="1076"/>
          <ac:picMkLst>
            <pc:docMk/>
            <pc:sldMk cId="2496495790" sldId="257"/>
            <ac:picMk id="23" creationId="{3CF6F29D-645D-1F80-5B21-FBDFF7B0B83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A0979-F579-4E9B-A675-1F5ABBFF00DB}" type="datetimeFigureOut">
              <a:rPr lang="en-US" dirty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02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 userDrawn="1">
          <p15:clr>
            <a:srgbClr val="FBAE40"/>
          </p15:clr>
        </p15:guide>
        <p15:guide id="6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E76D0F-5A12-4D0A-80B0-1A6122B61E7B}" type="datetimeFigureOut">
              <a:rPr lang="en-US" dirty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225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E8C84-89CA-44AB-B0BE-5C91BAF75478}" type="datetimeFigureOut">
              <a:rPr lang="en-US" dirty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7156E-175E-4DBA-9D21-B772C320F342}" type="datetimeFigureOut">
              <a:rPr lang="en-US" dirty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145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5F6E-3D02-4292-95D1-C62B3126321B}" type="datetimeFigureOut">
              <a:rPr lang="en-US" dirty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85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CB5ACB-D10C-44A8-9570-124370F4CB38}" type="datetimeFigureOut">
              <a:rPr lang="en-US" dirty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92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8D84F4-0E7A-4BDE-98C6-AE68FB974645}" type="datetimeFigureOut">
              <a:rPr lang="en-US" dirty="0"/>
              <a:t>6/1/2026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35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FF1D8-9801-4C4B-92F3-66C9A863BD74}" type="datetimeFigureOut">
              <a:rPr lang="en-US" dirty="0"/>
              <a:t>6/1/2026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58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FE8FD-B23E-4E1A-83EF-0847EBEA0105}" type="datetimeFigureOut">
              <a:rPr lang="en-US" dirty="0"/>
              <a:t>6/1/2026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55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891E-A7C2-465C-AD39-8EDCB0F58E3C}" type="datetimeFigureOut">
              <a:rPr lang="en-US" dirty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6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F93E5-AFB6-485C-8E3C-32F92A07875F}" type="datetimeFigureOut">
              <a:rPr lang="en-US" dirty="0"/>
              <a:t>6/1/2026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9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3A332BE1-279E-4118-9FE3-7952B079A510}" type="datetimeFigureOut">
              <a:rPr lang="en-US" dirty="0"/>
              <a:t>6/1/2026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44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7D610E-C0A5-B21B-8B03-FB4464D0E085}"/>
              </a:ext>
            </a:extLst>
          </p:cNvPr>
          <p:cNvSpPr txBox="1"/>
          <p:nvPr/>
        </p:nvSpPr>
        <p:spPr>
          <a:xfrm>
            <a:off x="2939263" y="103738"/>
            <a:ext cx="3345611" cy="646986"/>
          </a:xfrm>
          <a:prstGeom prst="roundRect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latin typeface="Segoe UI"/>
                <a:ea typeface="Calibri"/>
                <a:cs typeface="Segoe UI"/>
              </a:rPr>
              <a:t>Slow the Flow</a:t>
            </a:r>
          </a:p>
        </p:txBody>
      </p:sp>
      <p:pic>
        <p:nvPicPr>
          <p:cNvPr id="6" name="Picture 5" descr="A group of people working in a garden&#10;&#10;AI-generated content may be incorrect.">
            <a:extLst>
              <a:ext uri="{FF2B5EF4-FFF2-40B4-BE49-F238E27FC236}">
                <a16:creationId xmlns:a16="http://schemas.microsoft.com/office/drawing/2014/main" id="{75F66FBA-E65E-50CF-335C-404A70EBB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684" y="1196191"/>
            <a:ext cx="2403500" cy="1883047"/>
          </a:xfrm>
          <a:prstGeom prst="rect">
            <a:avLst/>
          </a:prstGeom>
          <a:ln w="28575">
            <a:solidFill>
              <a:srgbClr val="90B6F0"/>
            </a:solidFill>
            <a:prstDash val="sysDot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2B6A29-DE7D-F9EE-F8C6-AA08DB592783}"/>
              </a:ext>
            </a:extLst>
          </p:cNvPr>
          <p:cNvSpPr txBox="1"/>
          <p:nvPr/>
        </p:nvSpPr>
        <p:spPr>
          <a:xfrm>
            <a:off x="116414" y="2546703"/>
            <a:ext cx="2550933" cy="646331"/>
          </a:xfrm>
          <a:prstGeom prst="rect">
            <a:avLst/>
          </a:prstGeom>
          <a:noFill/>
          <a:ln w="28575">
            <a:solidFill>
              <a:srgbClr val="90B6F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latin typeface="Segoe UI"/>
                <a:ea typeface="Calibri"/>
                <a:cs typeface="Segoe UI"/>
              </a:rPr>
              <a:t>We installed a plastic crate style soakaway in an allotment near the Royal Crescent.</a:t>
            </a:r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A608BBE2-6A62-9A45-C149-26FB625C9A28}"/>
              </a:ext>
            </a:extLst>
          </p:cNvPr>
          <p:cNvSpPr>
            <a:spLocks noGrp="1"/>
          </p:cNvSpPr>
          <p:nvPr/>
        </p:nvSpPr>
        <p:spPr>
          <a:xfrm>
            <a:off x="6418361" y="70133"/>
            <a:ext cx="5685137" cy="1030938"/>
          </a:xfrm>
          <a:prstGeom prst="roundRect">
            <a:avLst/>
          </a:prstGeom>
          <a:ln w="28575">
            <a:solidFill>
              <a:schemeClr val="tx2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>
                <a:latin typeface="Segoe UI"/>
                <a:ea typeface="Calibri"/>
                <a:cs typeface="Segoe UI"/>
              </a:rPr>
              <a:t>A project focused on sustainable drainage solutions in and around Bath. </a:t>
            </a:r>
            <a:endParaRPr lang="en-US" sz="1300"/>
          </a:p>
          <a:p>
            <a:r>
              <a:rPr lang="en-US" sz="1300">
                <a:latin typeface="Segoe UI"/>
                <a:ea typeface="Calibri"/>
                <a:cs typeface="Segoe UI"/>
              </a:rPr>
              <a:t>We have been looking into 2 main methods: </a:t>
            </a:r>
            <a:r>
              <a:rPr lang="en-US" sz="1300" err="1">
                <a:latin typeface="Segoe UI"/>
                <a:ea typeface="Calibri"/>
                <a:cs typeface="Segoe UI"/>
              </a:rPr>
              <a:t>Soakaways</a:t>
            </a:r>
            <a:r>
              <a:rPr lang="en-US" sz="1300">
                <a:latin typeface="Segoe UI"/>
                <a:ea typeface="Calibri"/>
                <a:cs typeface="Segoe UI"/>
              </a:rPr>
              <a:t> and Green roofing; and connecting with local charities and campus estates to understand and apply these approaches</a:t>
            </a:r>
            <a:endParaRPr lang="en-US" sz="1300">
              <a:latin typeface="Neue Haas Grotesk Text Pro"/>
              <a:ea typeface="Calibri"/>
              <a:cs typeface="Segoe UI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EA5A86A5-FCD5-99CC-6FB7-29B69812ABC8}"/>
              </a:ext>
            </a:extLst>
          </p:cNvPr>
          <p:cNvSpPr txBox="1"/>
          <p:nvPr/>
        </p:nvSpPr>
        <p:spPr>
          <a:xfrm rot="10800000" flipV="1">
            <a:off x="106865" y="163942"/>
            <a:ext cx="2663125" cy="1892826"/>
          </a:xfrm>
          <a:prstGeom prst="rect">
            <a:avLst/>
          </a:prstGeom>
          <a:solidFill>
            <a:srgbClr val="90B6F0"/>
          </a:solidFill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b="1" i="1">
                <a:latin typeface="Segoe UI"/>
                <a:ea typeface="Calibri"/>
                <a:cs typeface="Segoe UI"/>
              </a:rPr>
              <a:t>What is a '</a:t>
            </a:r>
            <a:r>
              <a:rPr lang="en-US" sz="1300" b="1" i="1" err="1">
                <a:latin typeface="Segoe UI"/>
                <a:ea typeface="Calibri"/>
                <a:cs typeface="Segoe UI"/>
              </a:rPr>
              <a:t>Soakaway</a:t>
            </a:r>
            <a:r>
              <a:rPr lang="en-US" sz="1300" b="1" i="1">
                <a:latin typeface="Segoe UI"/>
                <a:ea typeface="Calibri"/>
                <a:cs typeface="Segoe UI"/>
              </a:rPr>
              <a:t>'?</a:t>
            </a:r>
          </a:p>
          <a:p>
            <a:pPr algn="ctr"/>
            <a:r>
              <a:rPr lang="en-US" sz="1300">
                <a:latin typeface="Segoe UI"/>
                <a:ea typeface="Calibri"/>
                <a:cs typeface="Segoe UI"/>
              </a:rPr>
              <a:t>An underground container that sequesters excess water for slow release into the soil, preventing waterlogging and flooding. They come in many forms and are often </a:t>
            </a:r>
            <a:r>
              <a:rPr lang="en-US" sz="1300" err="1">
                <a:latin typeface="Segoe UI"/>
                <a:ea typeface="Calibri"/>
                <a:cs typeface="Segoe UI"/>
              </a:rPr>
              <a:t>customisable</a:t>
            </a:r>
            <a:r>
              <a:rPr lang="en-US" sz="1300">
                <a:latin typeface="Segoe UI"/>
                <a:ea typeface="Calibri"/>
                <a:cs typeface="Segoe UI"/>
              </a:rPr>
              <a:t> and scalable, making them accessible to a wide customer base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0FB60B-0489-DA16-DDB4-C22DF36A4B21}"/>
              </a:ext>
            </a:extLst>
          </p:cNvPr>
          <p:cNvSpPr txBox="1"/>
          <p:nvPr/>
        </p:nvSpPr>
        <p:spPr>
          <a:xfrm>
            <a:off x="2841281" y="976084"/>
            <a:ext cx="1041775" cy="307777"/>
          </a:xfrm>
          <a:prstGeom prst="rect">
            <a:avLst/>
          </a:prstGeom>
          <a:noFill/>
          <a:ln w="28575">
            <a:solidFill>
              <a:srgbClr val="90B6F0"/>
            </a:solidFill>
            <a:prstDash val="sysDot"/>
          </a:ln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400" b="1" i="1">
                <a:latin typeface="Segoe UI"/>
                <a:ea typeface="Calibri"/>
                <a:cs typeface="Segoe UI"/>
              </a:rPr>
              <a:t>This Year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3D15C4-9222-F01A-4A1C-5C030821E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0" y="4050632"/>
            <a:ext cx="2545174" cy="2655599"/>
          </a:xfrm>
          <a:prstGeom prst="rect">
            <a:avLst/>
          </a:prstGeom>
          <a:ln w="28575">
            <a:solidFill>
              <a:srgbClr val="90B6F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C01682A-4DA3-77F9-11D1-7A6FF8B1A553}"/>
              </a:ext>
            </a:extLst>
          </p:cNvPr>
          <p:cNvSpPr txBox="1"/>
          <p:nvPr/>
        </p:nvSpPr>
        <p:spPr>
          <a:xfrm>
            <a:off x="127459" y="2131444"/>
            <a:ext cx="937436" cy="307777"/>
          </a:xfrm>
          <a:prstGeom prst="rect">
            <a:avLst/>
          </a:prstGeom>
          <a:noFill/>
          <a:ln w="28575">
            <a:solidFill>
              <a:srgbClr val="90B6F0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b="1" i="1">
                <a:latin typeface="Segoe UI"/>
                <a:ea typeface="Calibri"/>
                <a:cs typeface="Segoe UI"/>
              </a:rPr>
              <a:t>Last Year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3BA1B7-7102-01F1-36CD-4B7E43687E94}"/>
              </a:ext>
            </a:extLst>
          </p:cNvPr>
          <p:cNvSpPr txBox="1"/>
          <p:nvPr/>
        </p:nvSpPr>
        <p:spPr>
          <a:xfrm>
            <a:off x="2841283" y="1371156"/>
            <a:ext cx="6740625" cy="276999"/>
          </a:xfrm>
          <a:prstGeom prst="rect">
            <a:avLst/>
          </a:prstGeom>
          <a:noFill/>
          <a:ln w="28575">
            <a:solidFill>
              <a:srgbClr val="90B6F0"/>
            </a:solidFill>
            <a:prstDash val="sysDot"/>
          </a:ln>
        </p:spPr>
        <p:txBody>
          <a:bodyPr wrap="square" lIns="91440" tIns="45720" rIns="91440" bIns="45720" rtlCol="0" anchor="ctr">
            <a:spAutoFit/>
          </a:bodyPr>
          <a:lstStyle/>
          <a:p>
            <a:r>
              <a:rPr lang="en-US" sz="1200">
                <a:latin typeface="Segoe UI"/>
                <a:ea typeface="Calibri"/>
                <a:cs typeface="Segoe UI"/>
              </a:rPr>
              <a:t>During data collection the </a:t>
            </a:r>
            <a:r>
              <a:rPr lang="en-US" sz="1200" err="1">
                <a:latin typeface="Segoe UI"/>
                <a:ea typeface="Calibri"/>
                <a:cs typeface="Segoe UI"/>
              </a:rPr>
              <a:t>soakaway</a:t>
            </a:r>
            <a:r>
              <a:rPr lang="en-US" sz="1200">
                <a:latin typeface="Segoe UI"/>
                <a:ea typeface="Calibri"/>
                <a:cs typeface="Segoe UI"/>
              </a:rPr>
              <a:t> was empty (even after extended rainfall). We troubleshooted: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9D8A5F-DBC5-5366-99E7-33602DD957DB}"/>
              </a:ext>
            </a:extLst>
          </p:cNvPr>
          <p:cNvSpPr txBox="1"/>
          <p:nvPr/>
        </p:nvSpPr>
        <p:spPr>
          <a:xfrm>
            <a:off x="2840126" y="2060073"/>
            <a:ext cx="6741079" cy="276999"/>
          </a:xfrm>
          <a:prstGeom prst="rect">
            <a:avLst/>
          </a:prstGeom>
          <a:noFill/>
          <a:ln w="28575">
            <a:solidFill>
              <a:srgbClr val="90B6F0"/>
            </a:solidFill>
            <a:prstDash val="sysDot"/>
          </a:ln>
        </p:spPr>
        <p:txBody>
          <a:bodyPr wrap="square" lIns="91440" tIns="45720" rIns="91440" bIns="45720" rtlCol="0" anchor="ctr">
            <a:spAutoFit/>
          </a:bodyPr>
          <a:lstStyle/>
          <a:p>
            <a:pPr marL="171450" indent="-171450">
              <a:buFont typeface="Wingdings"/>
              <a:buChar char="ü"/>
            </a:pPr>
            <a:r>
              <a:rPr lang="en-US" sz="1200">
                <a:latin typeface="Segoe UI"/>
                <a:ea typeface="Calibri"/>
                <a:cs typeface="Segoe UI"/>
              </a:rPr>
              <a:t>Filled the </a:t>
            </a:r>
            <a:r>
              <a:rPr lang="en-US" sz="1200" err="1">
                <a:latin typeface="Segoe UI"/>
                <a:ea typeface="Calibri"/>
                <a:cs typeface="Segoe UI"/>
              </a:rPr>
              <a:t>soakaway</a:t>
            </a:r>
            <a:r>
              <a:rPr lang="en-US" sz="1200">
                <a:latin typeface="Segoe UI"/>
                <a:ea typeface="Calibri"/>
                <a:cs typeface="Segoe UI"/>
              </a:rPr>
              <a:t> directly with ~60L of water to verify water was collecting in the </a:t>
            </a:r>
            <a:r>
              <a:rPr lang="en-US" sz="1200" err="1">
                <a:latin typeface="Segoe UI"/>
                <a:ea typeface="Calibri"/>
                <a:cs typeface="Segoe UI"/>
              </a:rPr>
              <a:t>soakaway</a:t>
            </a:r>
            <a:endParaRPr lang="en-US" sz="1200" err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AEA96A0-825B-DAFF-99AC-6D70AA0AF83B}"/>
              </a:ext>
            </a:extLst>
          </p:cNvPr>
          <p:cNvSpPr txBox="1"/>
          <p:nvPr/>
        </p:nvSpPr>
        <p:spPr>
          <a:xfrm>
            <a:off x="2843636" y="1718886"/>
            <a:ext cx="6745275" cy="276999"/>
          </a:xfrm>
          <a:prstGeom prst="rect">
            <a:avLst/>
          </a:prstGeom>
          <a:noFill/>
          <a:ln w="28575">
            <a:solidFill>
              <a:srgbClr val="90B6F0"/>
            </a:solidFill>
            <a:prstDash val="sysDot"/>
          </a:ln>
        </p:spPr>
        <p:txBody>
          <a:bodyPr wrap="square" lIns="91440" tIns="45720" rIns="91440" bIns="45720" rtlCol="0" anchor="ctr">
            <a:spAutoFit/>
          </a:bodyPr>
          <a:lstStyle/>
          <a:p>
            <a:pPr marL="171450" indent="-171450">
              <a:buFont typeface="Wingdings"/>
              <a:buChar char="ü"/>
            </a:pPr>
            <a:r>
              <a:rPr lang="en-US" sz="1200">
                <a:latin typeface="Segoe UI"/>
                <a:ea typeface="Calibri"/>
                <a:cs typeface="Segoe UI"/>
              </a:rPr>
              <a:t>Ensured guttering was connected to funnel water on the roof of the shed into the </a:t>
            </a:r>
            <a:r>
              <a:rPr lang="en-US" sz="1200" err="1">
                <a:latin typeface="Segoe UI"/>
                <a:ea typeface="Calibri"/>
                <a:cs typeface="Segoe UI"/>
              </a:rPr>
              <a:t>soakaway</a:t>
            </a:r>
            <a:endParaRPr lang="en-US" sz="120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268AA1-6905-CEB0-54B9-B4BCBC26D095}"/>
              </a:ext>
            </a:extLst>
          </p:cNvPr>
          <p:cNvSpPr txBox="1"/>
          <p:nvPr/>
        </p:nvSpPr>
        <p:spPr>
          <a:xfrm>
            <a:off x="114623" y="3285676"/>
            <a:ext cx="2545486" cy="646331"/>
          </a:xfrm>
          <a:prstGeom prst="rect">
            <a:avLst/>
          </a:prstGeom>
          <a:noFill/>
          <a:ln w="28575">
            <a:solidFill>
              <a:srgbClr val="90B6F0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latin typeface="Segoe UI"/>
                <a:cs typeface="Segoe UI"/>
              </a:rPr>
              <a:t>This allows us to assess how effectively it fills with rainwater and drains into the surrounding soil.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4896AD-3423-6022-44E2-7291C60BDCBD}"/>
              </a:ext>
            </a:extLst>
          </p:cNvPr>
          <p:cNvSpPr txBox="1"/>
          <p:nvPr/>
        </p:nvSpPr>
        <p:spPr>
          <a:xfrm>
            <a:off x="2846717" y="2400056"/>
            <a:ext cx="6754883" cy="461665"/>
          </a:xfrm>
          <a:prstGeom prst="rect">
            <a:avLst/>
          </a:prstGeom>
          <a:noFill/>
          <a:ln w="28575">
            <a:solidFill>
              <a:srgbClr val="90B6F0"/>
            </a:solidFill>
            <a:prstDash val="sysDot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Font typeface="Wingdings"/>
              <a:buChar char="ü"/>
            </a:pPr>
            <a:r>
              <a:rPr lang="en-US" sz="1200">
                <a:latin typeface="Segoe UI"/>
                <a:cs typeface="Segoe UI"/>
              </a:rPr>
              <a:t>Measured </a:t>
            </a:r>
            <a:r>
              <a:rPr lang="en-US" sz="1200" err="1">
                <a:latin typeface="Segoe UI"/>
                <a:cs typeface="Segoe UI"/>
              </a:rPr>
              <a:t>soakaway</a:t>
            </a:r>
            <a:r>
              <a:rPr lang="en-US" sz="1200">
                <a:latin typeface="Segoe UI"/>
                <a:cs typeface="Segoe UI"/>
              </a:rPr>
              <a:t> water level at 30 second intervals to assess the rate of flow into the soil. </a:t>
            </a:r>
            <a:endParaRPr lang="en-US" sz="1200">
              <a:latin typeface="Neue Haas Grotesk Text Pro"/>
              <a:cs typeface="Segoe UI"/>
            </a:endParaRPr>
          </a:p>
          <a:p>
            <a:r>
              <a:rPr lang="en-US" sz="1200">
                <a:latin typeface="Segoe UI"/>
                <a:cs typeface="Segoe UI"/>
              </a:rPr>
              <a:t>The </a:t>
            </a:r>
            <a:r>
              <a:rPr lang="en-US" sz="1200" err="1">
                <a:latin typeface="Segoe UI"/>
                <a:cs typeface="Segoe UI"/>
              </a:rPr>
              <a:t>soakaway</a:t>
            </a:r>
            <a:r>
              <a:rPr lang="en-US" sz="1200">
                <a:latin typeface="Segoe UI"/>
                <a:cs typeface="Segoe UI"/>
              </a:rPr>
              <a:t> emptied within 5 minutes; we concluded the </a:t>
            </a:r>
            <a:r>
              <a:rPr lang="en-US" sz="1200" err="1">
                <a:latin typeface="Segoe UI"/>
                <a:cs typeface="Segoe UI"/>
              </a:rPr>
              <a:t>soakaway</a:t>
            </a:r>
            <a:r>
              <a:rPr lang="en-US" sz="1200">
                <a:latin typeface="Segoe UI"/>
                <a:cs typeface="Segoe UI"/>
              </a:rPr>
              <a:t> was functioning well.</a:t>
            </a:r>
            <a:endParaRPr lang="en-US" sz="120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DFAB659-4415-534C-DEFD-0B8497D0A231}"/>
              </a:ext>
            </a:extLst>
          </p:cNvPr>
          <p:cNvGrpSpPr/>
          <p:nvPr/>
        </p:nvGrpSpPr>
        <p:grpSpPr>
          <a:xfrm>
            <a:off x="2768594" y="3166502"/>
            <a:ext cx="5061267" cy="3626388"/>
            <a:chOff x="2724362" y="3584923"/>
            <a:chExt cx="4983853" cy="321901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C600BE7-84DB-D05C-EFA6-A5698D5A2D0F}"/>
                </a:ext>
              </a:extLst>
            </p:cNvPr>
            <p:cNvSpPr txBox="1"/>
            <p:nvPr/>
          </p:nvSpPr>
          <p:spPr>
            <a:xfrm>
              <a:off x="3084999" y="3655590"/>
              <a:ext cx="3964740" cy="369332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US" b="1" i="1">
                  <a:latin typeface="Segoe UI"/>
                  <a:ea typeface="Calibri"/>
                  <a:cs typeface="Segoe UI"/>
                </a:rPr>
                <a:t>Campus Estates and Green Roofing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44BDB99-61AB-DCD9-CAE0-CB93AFEE785F}"/>
                </a:ext>
              </a:extLst>
            </p:cNvPr>
            <p:cNvSpPr txBox="1"/>
            <p:nvPr/>
          </p:nvSpPr>
          <p:spPr>
            <a:xfrm>
              <a:off x="2731421" y="3961579"/>
              <a:ext cx="4976794" cy="66692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1200">
                  <a:latin typeface="Segoe UI"/>
                  <a:ea typeface="Calibri"/>
                  <a:cs typeface="Segoe UI"/>
                </a:rPr>
                <a:t>We have also been looking into green </a:t>
              </a:r>
              <a:r>
                <a:rPr lang="en-US" sz="1200" err="1">
                  <a:latin typeface="Segoe UI"/>
                  <a:ea typeface="Calibri"/>
                  <a:cs typeface="Segoe UI"/>
                </a:rPr>
                <a:t>roo</a:t>
              </a:r>
              <a:r>
                <a:rPr lang="en-US" sz="1200">
                  <a:latin typeface="Segoe UI"/>
                  <a:ea typeface="Calibri"/>
                  <a:cs typeface="Segoe UI"/>
                </a:rPr>
                <a:t>fing. Campus estates very kindly took us to visit the one on the School of Management (10 East) and answer our (many) questions.</a:t>
              </a:r>
            </a:p>
          </p:txBody>
        </p:sp>
        <p:pic>
          <p:nvPicPr>
            <p:cNvPr id="43" name="Picture 42" descr="A grass field with a building in the background&#10;&#10;AI-generated content may be incorrect.">
              <a:extLst>
                <a:ext uri="{FF2B5EF4-FFF2-40B4-BE49-F238E27FC236}">
                  <a16:creationId xmlns:a16="http://schemas.microsoft.com/office/drawing/2014/main" id="{B3FAEA98-6CA5-BC1E-1988-7DB85D2B5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3902" y="4667372"/>
              <a:ext cx="2683722" cy="1984363"/>
            </a:xfrm>
            <a:prstGeom prst="rect">
              <a:avLst/>
            </a:prstGeom>
          </p:spPr>
        </p:pic>
        <p:pic>
          <p:nvPicPr>
            <p:cNvPr id="45" name="Picture 44" descr="A couple of men in reflective vests standing in a grassy area&#10;&#10;AI-generated content may be incorrect.">
              <a:extLst>
                <a:ext uri="{FF2B5EF4-FFF2-40B4-BE49-F238E27FC236}">
                  <a16:creationId xmlns:a16="http://schemas.microsoft.com/office/drawing/2014/main" id="{1912BADB-F172-4191-E9D1-2C803205D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5409351" y="4662060"/>
              <a:ext cx="2220444" cy="1777995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5F9953AF-9EFA-8F23-2152-3FE9980B33E6}"/>
                </a:ext>
              </a:extLst>
            </p:cNvPr>
            <p:cNvSpPr/>
            <p:nvPr/>
          </p:nvSpPr>
          <p:spPr>
            <a:xfrm>
              <a:off x="2724362" y="3584923"/>
              <a:ext cx="4832073" cy="3219019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68BE56D-C179-0B86-9D40-46FD4664C50F}"/>
              </a:ext>
            </a:extLst>
          </p:cNvPr>
          <p:cNvGrpSpPr/>
          <p:nvPr/>
        </p:nvGrpSpPr>
        <p:grpSpPr>
          <a:xfrm>
            <a:off x="7820722" y="3188236"/>
            <a:ext cx="4334081" cy="3650825"/>
            <a:chOff x="7853852" y="3144063"/>
            <a:chExt cx="4334081" cy="3650825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EF8628B-0588-8AAA-CA7B-FDD5DAF59E11}"/>
                </a:ext>
              </a:extLst>
            </p:cNvPr>
            <p:cNvSpPr txBox="1"/>
            <p:nvPr/>
          </p:nvSpPr>
          <p:spPr>
            <a:xfrm>
              <a:off x="7898648" y="3501679"/>
              <a:ext cx="4289285" cy="329320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1300" b="1">
                  <a:latin typeface="Segoe UI"/>
                  <a:cs typeface="Segoe UI"/>
                </a:rPr>
                <a:t>Transition Bath</a:t>
              </a:r>
              <a:r>
                <a:rPr lang="en-US" sz="1300">
                  <a:latin typeface="Segoe UI"/>
                  <a:cs typeface="Segoe UI"/>
                </a:rPr>
                <a:t> have been instrumental in establishing the allotment </a:t>
              </a:r>
              <a:r>
                <a:rPr lang="en-US" sz="1300" err="1">
                  <a:latin typeface="Segoe UI"/>
                  <a:cs typeface="Segoe UI"/>
                </a:rPr>
                <a:t>soakaway</a:t>
              </a:r>
              <a:r>
                <a:rPr lang="en-US" sz="1300">
                  <a:latin typeface="Segoe UI"/>
                  <a:cs typeface="Segoe UI"/>
                </a:rPr>
                <a:t> site. Next year, we want to collaborate further, including engaging with the public about these drainage systems</a:t>
              </a:r>
            </a:p>
            <a:p>
              <a:endParaRPr lang="en-US" sz="1300">
                <a:latin typeface="Segoe UI"/>
                <a:cs typeface="Segoe UI"/>
              </a:endParaRPr>
            </a:p>
            <a:p>
              <a:r>
                <a:rPr lang="en-US" sz="1300" b="1">
                  <a:latin typeface="Segoe UI"/>
                  <a:cs typeface="Segoe UI"/>
                </a:rPr>
                <a:t>We are Avon </a:t>
              </a:r>
              <a:r>
                <a:rPr lang="en-US" sz="1300">
                  <a:latin typeface="Segoe UI"/>
                  <a:cs typeface="Segoe UI"/>
                </a:rPr>
                <a:t>is a group we connected with via Transition Bath. They have a network of 'River Guardians' who have strong connections to the local riverscape. Next year, we would like to continue our relationship; helping to identify and solve local issues by providing scientific consultancy.</a:t>
              </a:r>
            </a:p>
            <a:p>
              <a:endParaRPr lang="en-US" sz="1300">
                <a:latin typeface="Segoe UI"/>
                <a:cs typeface="Segoe UI"/>
              </a:endParaRPr>
            </a:p>
            <a:p>
              <a:r>
                <a:rPr lang="en-US" sz="1300">
                  <a:latin typeface="Segoe UI"/>
                  <a:cs typeface="Segoe UI"/>
                </a:rPr>
                <a:t>We would like to install a </a:t>
              </a:r>
              <a:r>
                <a:rPr lang="en-US" sz="1300" err="1">
                  <a:latin typeface="Segoe UI"/>
                  <a:cs typeface="Segoe UI"/>
                </a:rPr>
                <a:t>soakaway</a:t>
              </a:r>
              <a:r>
                <a:rPr lang="en-US" sz="1300">
                  <a:latin typeface="Segoe UI"/>
                  <a:cs typeface="Segoe UI"/>
                </a:rPr>
                <a:t> serving a larger roof area, ideally here on campus. This should provide a more realistic representation of a residential-use </a:t>
              </a:r>
              <a:r>
                <a:rPr lang="en-US" sz="1300" err="1">
                  <a:latin typeface="Segoe UI"/>
                  <a:cs typeface="Segoe UI"/>
                </a:rPr>
                <a:t>soakaway</a:t>
              </a:r>
              <a:r>
                <a:rPr lang="en-US" sz="1300">
                  <a:latin typeface="Segoe UI"/>
                  <a:cs typeface="Segoe UI"/>
                </a:rPr>
                <a:t>.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F58FC3A-D1CA-94D1-7E09-B0E8891204E9}"/>
                </a:ext>
              </a:extLst>
            </p:cNvPr>
            <p:cNvSpPr txBox="1"/>
            <p:nvPr/>
          </p:nvSpPr>
          <p:spPr>
            <a:xfrm>
              <a:off x="8194261" y="3163957"/>
              <a:ext cx="3699566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1800" b="1" i="1" u="none" strike="noStrike" baseline="0">
                  <a:solidFill>
                    <a:srgbClr val="000000"/>
                  </a:solidFill>
                  <a:latin typeface="Segoe UI"/>
                </a:rPr>
                <a:t>Affiliations &amp; Looking Forward</a:t>
              </a:r>
              <a:endParaRPr lang="en-GB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04176EE-B80E-7922-FC74-9D57EAB795C0}"/>
                </a:ext>
              </a:extLst>
            </p:cNvPr>
            <p:cNvSpPr/>
            <p:nvPr/>
          </p:nvSpPr>
          <p:spPr>
            <a:xfrm>
              <a:off x="7853852" y="3144063"/>
              <a:ext cx="4297430" cy="3608988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96495790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VTI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VanillaVTI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Vanilla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AACC6CF0-9F86-48CC-9C4E-CA578EE0A0A0}" vid="{3BDE51FE-56D6-4100-AFB5-5B4AEDCE2EF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482B479A69144DA90B3198C1566252" ma:contentTypeVersion="12" ma:contentTypeDescription="Create a new document." ma:contentTypeScope="" ma:versionID="b4fe96fb793233bc1ac9014e5e7bf11b">
  <xsd:schema xmlns:xsd="http://www.w3.org/2001/XMLSchema" xmlns:xs="http://www.w3.org/2001/XMLSchema" xmlns:p="http://schemas.microsoft.com/office/2006/metadata/properties" xmlns:ns2="ab7c6397-e95f-4d69-a0b9-f5643fc9b842" xmlns:ns3="71725cfa-669b-4d7a-bc65-ab402c4ae08e" targetNamespace="http://schemas.microsoft.com/office/2006/metadata/properties" ma:root="true" ma:fieldsID="88cd133190b6803c2464ce1d8b0c6826" ns2:_="" ns3:_="">
    <xsd:import namespace="ab7c6397-e95f-4d69-a0b9-f5643fc9b842"/>
    <xsd:import namespace="71725cfa-669b-4d7a-bc65-ab402c4ae08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7c6397-e95f-4d69-a0b9-f5643fc9b8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5693718-8356-48ba-866a-85db3a9efc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25cfa-669b-4d7a-bc65-ab402c4ae08e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a3799d7-b2f1-46bd-b968-52ab23144e0b}" ma:internalName="TaxCatchAll" ma:showField="CatchAllData" ma:web="71725cfa-669b-4d7a-bc65-ab402c4ae0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1725cfa-669b-4d7a-bc65-ab402c4ae08e" xsi:nil="true"/>
    <lcf76f155ced4ddcb4097134ff3c332f xmlns="ab7c6397-e95f-4d69-a0b9-f5643fc9b84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C5E0303-B137-4D04-92B6-A28201CDFC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5C5A12-63E3-4668-BBC2-ED2A7F14558A}">
  <ds:schemaRefs>
    <ds:schemaRef ds:uri="71725cfa-669b-4d7a-bc65-ab402c4ae08e"/>
    <ds:schemaRef ds:uri="ab7c6397-e95f-4d69-a0b9-f5643fc9b84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C3BD343-6191-49E9-AFF4-0697455E6C84}">
  <ds:schemaRefs>
    <ds:schemaRef ds:uri="71725cfa-669b-4d7a-bc65-ab402c4ae08e"/>
    <ds:schemaRef ds:uri="ab7c6397-e95f-4d69-a0b9-f5643fc9b84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VanillaVTI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1</cp:revision>
  <dcterms:created xsi:type="dcterms:W3CDTF">2026-05-29T10:42:27Z</dcterms:created>
  <dcterms:modified xsi:type="dcterms:W3CDTF">2026-06-01T14:22:56Z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0x010100C5482B479A69144DA90B3198C1566252</vt:lpwstr>
  </property>
  <property fmtid="{D5CDD505-2E9C-101B-9397-08002B2CF9AE}" pid="3" name="MediaServiceImageTags">
    <vt:lpwstr/>
  </property>
</Properties>
</file>