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335" r:id="rId5"/>
    <p:sldId id="332" r:id="rId6"/>
    <p:sldId id="278" r:id="rId7"/>
    <p:sldId id="277" r:id="rId8"/>
    <p:sldId id="281" r:id="rId9"/>
    <p:sldId id="283" r:id="rId10"/>
    <p:sldId id="308" r:id="rId11"/>
    <p:sldId id="292" r:id="rId12"/>
    <p:sldId id="323" r:id="rId13"/>
    <p:sldId id="275" r:id="rId14"/>
    <p:sldId id="351" r:id="rId15"/>
    <p:sldId id="276" r:id="rId16"/>
    <p:sldId id="352" r:id="rId17"/>
    <p:sldId id="353" r:id="rId18"/>
    <p:sldId id="271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chel Applegate" initials="RA" lastIdx="1" clrIdx="0">
    <p:extLst>
      <p:ext uri="{19B8F6BF-5375-455C-9EA6-DF929625EA0E}">
        <p15:presenceInfo xmlns:p15="http://schemas.microsoft.com/office/powerpoint/2012/main" userId="S::rw273@bath.ac.uk::cf090625-734e-4a47-a39f-abba3eff651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CABF"/>
    <a:srgbClr val="85BDB8"/>
    <a:srgbClr val="92CEC8"/>
    <a:srgbClr val="396164"/>
    <a:srgbClr val="253737"/>
    <a:srgbClr val="AE5191"/>
    <a:srgbClr val="1A3F82"/>
    <a:srgbClr val="717236"/>
    <a:srgbClr val="7898E0"/>
    <a:srgbClr val="E1E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A86CD2-D546-4E9D-8B59-5588164B0DB0}" v="5" dt="2026-01-27T09:33:27.7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–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ivia Soutter" userId="87a69a52-0e77-44f8-a1a6-b5c45164a4d4" providerId="ADAL" clId="{30866152-9597-4B2B-8418-CFCEC42B2BDA}"/>
    <pc:docChg chg="undo custSel modSld">
      <pc:chgData name="Olivia Soutter" userId="87a69a52-0e77-44f8-a1a6-b5c45164a4d4" providerId="ADAL" clId="{30866152-9597-4B2B-8418-CFCEC42B2BDA}" dt="2026-01-27T09:35:24.887" v="105" actId="14100"/>
      <pc:docMkLst>
        <pc:docMk/>
      </pc:docMkLst>
      <pc:sldChg chg="modSp mod">
        <pc:chgData name="Olivia Soutter" userId="87a69a52-0e77-44f8-a1a6-b5c45164a4d4" providerId="ADAL" clId="{30866152-9597-4B2B-8418-CFCEC42B2BDA}" dt="2026-01-27T09:35:24.887" v="105" actId="14100"/>
        <pc:sldMkLst>
          <pc:docMk/>
          <pc:sldMk cId="3907003233" sldId="283"/>
        </pc:sldMkLst>
        <pc:spChg chg="mod">
          <ac:chgData name="Olivia Soutter" userId="87a69a52-0e77-44f8-a1a6-b5c45164a4d4" providerId="ADAL" clId="{30866152-9597-4B2B-8418-CFCEC42B2BDA}" dt="2026-01-27T09:35:24.887" v="105" actId="14100"/>
          <ac:spMkLst>
            <pc:docMk/>
            <pc:sldMk cId="3907003233" sldId="283"/>
            <ac:spMk id="4" creationId="{69D36109-EFDA-3D7F-36B3-800EC174E834}"/>
          </ac:spMkLst>
        </pc:spChg>
      </pc:sldChg>
      <pc:sldChg chg="addSp modSp mod">
        <pc:chgData name="Olivia Soutter" userId="87a69a52-0e77-44f8-a1a6-b5c45164a4d4" providerId="ADAL" clId="{30866152-9597-4B2B-8418-CFCEC42B2BDA}" dt="2026-01-27T09:34:29.586" v="86" actId="1037"/>
        <pc:sldMkLst>
          <pc:docMk/>
          <pc:sldMk cId="1736384661" sldId="335"/>
        </pc:sldMkLst>
        <pc:spChg chg="mod">
          <ac:chgData name="Olivia Soutter" userId="87a69a52-0e77-44f8-a1a6-b5c45164a4d4" providerId="ADAL" clId="{30866152-9597-4B2B-8418-CFCEC42B2BDA}" dt="2026-01-27T09:34:29.586" v="86" actId="1037"/>
          <ac:spMkLst>
            <pc:docMk/>
            <pc:sldMk cId="1736384661" sldId="335"/>
            <ac:spMk id="3" creationId="{00000000-0000-0000-0000-000000000000}"/>
          </ac:spMkLst>
        </pc:spChg>
        <pc:spChg chg="add mod">
          <ac:chgData name="Olivia Soutter" userId="87a69a52-0e77-44f8-a1a6-b5c45164a4d4" providerId="ADAL" clId="{30866152-9597-4B2B-8418-CFCEC42B2BDA}" dt="2026-01-27T09:29:32.456" v="46" actId="1076"/>
          <ac:spMkLst>
            <pc:docMk/>
            <pc:sldMk cId="1736384661" sldId="335"/>
            <ac:spMk id="5" creationId="{1A2BEC93-D616-A89E-ED42-CC9132234907}"/>
          </ac:spMkLst>
        </pc:spChg>
        <pc:spChg chg="mod">
          <ac:chgData name="Olivia Soutter" userId="87a69a52-0e77-44f8-a1a6-b5c45164a4d4" providerId="ADAL" clId="{30866152-9597-4B2B-8418-CFCEC42B2BDA}" dt="2026-01-27T09:29:38.029" v="48" actId="1076"/>
          <ac:spMkLst>
            <pc:docMk/>
            <pc:sldMk cId="1736384661" sldId="335"/>
            <ac:spMk id="7" creationId="{009AB73B-A532-C9D2-CCA8-C29C21B8A660}"/>
          </ac:spMkLst>
        </pc:spChg>
        <pc:spChg chg="mod">
          <ac:chgData name="Olivia Soutter" userId="87a69a52-0e77-44f8-a1a6-b5c45164a4d4" providerId="ADAL" clId="{30866152-9597-4B2B-8418-CFCEC42B2BDA}" dt="2026-01-27T09:29:25.042" v="45" actId="1076"/>
          <ac:spMkLst>
            <pc:docMk/>
            <pc:sldMk cId="1736384661" sldId="335"/>
            <ac:spMk id="8" creationId="{E52D045F-5B09-7F9F-BA4B-2542151538D4}"/>
          </ac:spMkLst>
        </pc:spChg>
        <pc:spChg chg="add mod">
          <ac:chgData name="Olivia Soutter" userId="87a69a52-0e77-44f8-a1a6-b5c45164a4d4" providerId="ADAL" clId="{30866152-9597-4B2B-8418-CFCEC42B2BDA}" dt="2026-01-27T09:28:48.151" v="34" actId="14861"/>
          <ac:spMkLst>
            <pc:docMk/>
            <pc:sldMk cId="1736384661" sldId="335"/>
            <ac:spMk id="10" creationId="{04947FD2-A673-1ECA-C416-1FA3718B65B5}"/>
          </ac:spMkLst>
        </pc:spChg>
        <pc:spChg chg="add mod">
          <ac:chgData name="Olivia Soutter" userId="87a69a52-0e77-44f8-a1a6-b5c45164a4d4" providerId="ADAL" clId="{30866152-9597-4B2B-8418-CFCEC42B2BDA}" dt="2026-01-27T09:29:01.187" v="39" actId="1038"/>
          <ac:spMkLst>
            <pc:docMk/>
            <pc:sldMk cId="1736384661" sldId="335"/>
            <ac:spMk id="12" creationId="{A3D19C6D-815E-6662-AD4C-9A068CB18C29}"/>
          </ac:spMkLst>
        </pc:spChg>
        <pc:picChg chg="mod">
          <ac:chgData name="Olivia Soutter" userId="87a69a52-0e77-44f8-a1a6-b5c45164a4d4" providerId="ADAL" clId="{30866152-9597-4B2B-8418-CFCEC42B2BDA}" dt="2026-01-27T09:25:40.491" v="4" actId="1076"/>
          <ac:picMkLst>
            <pc:docMk/>
            <pc:sldMk cId="1736384661" sldId="335"/>
            <ac:picMk id="4" creationId="{A5F94CC1-FA37-7DD2-C3D4-5017EA47D22F}"/>
          </ac:picMkLst>
        </pc:picChg>
        <pc:picChg chg="add mod">
          <ac:chgData name="Olivia Soutter" userId="87a69a52-0e77-44f8-a1a6-b5c45164a4d4" providerId="ADAL" clId="{30866152-9597-4B2B-8418-CFCEC42B2BDA}" dt="2026-01-27T09:29:09.594" v="41" actId="1076"/>
          <ac:picMkLst>
            <pc:docMk/>
            <pc:sldMk cId="1736384661" sldId="335"/>
            <ac:picMk id="6" creationId="{0D6AC369-13CC-CC7D-8706-6F3F2D03EBD9}"/>
          </ac:picMkLst>
        </pc:picChg>
      </pc:sldChg>
      <pc:sldChg chg="modSp mod">
        <pc:chgData name="Olivia Soutter" userId="87a69a52-0e77-44f8-a1a6-b5c45164a4d4" providerId="ADAL" clId="{30866152-9597-4B2B-8418-CFCEC42B2BDA}" dt="2026-01-27T09:32:18.052" v="79" actId="20577"/>
        <pc:sldMkLst>
          <pc:docMk/>
          <pc:sldMk cId="222884659" sldId="351"/>
        </pc:sldMkLst>
        <pc:spChg chg="mod">
          <ac:chgData name="Olivia Soutter" userId="87a69a52-0e77-44f8-a1a6-b5c45164a4d4" providerId="ADAL" clId="{30866152-9597-4B2B-8418-CFCEC42B2BDA}" dt="2026-01-27T09:32:18.052" v="79" actId="20577"/>
          <ac:spMkLst>
            <pc:docMk/>
            <pc:sldMk cId="222884659" sldId="351"/>
            <ac:spMk id="3" creationId="{A11B73DC-4B36-B841-445C-B8BB65AD8300}"/>
          </ac:spMkLst>
        </pc:spChg>
      </pc:sldChg>
    </pc:docChg>
  </pc:docChgLst>
  <pc:docChgLst>
    <pc:chgData name="Olivia Soutter" userId="87a69a52-0e77-44f8-a1a6-b5c45164a4d4" providerId="ADAL" clId="{BF937B2A-4B5B-4D7B-AFE0-F8345183B031}"/>
    <pc:docChg chg="undo custSel addSld delSld modSld sldOrd">
      <pc:chgData name="Olivia Soutter" userId="87a69a52-0e77-44f8-a1a6-b5c45164a4d4" providerId="ADAL" clId="{BF937B2A-4B5B-4D7B-AFE0-F8345183B031}" dt="2025-09-04T13:49:23.682" v="1365" actId="6549"/>
      <pc:docMkLst>
        <pc:docMk/>
      </pc:docMkLst>
      <pc:sldChg chg="del">
        <pc:chgData name="Olivia Soutter" userId="87a69a52-0e77-44f8-a1a6-b5c45164a4d4" providerId="ADAL" clId="{BF937B2A-4B5B-4D7B-AFE0-F8345183B031}" dt="2025-08-22T14:08:41.816" v="62" actId="47"/>
        <pc:sldMkLst>
          <pc:docMk/>
          <pc:sldMk cId="1265722283" sldId="274"/>
        </pc:sldMkLst>
      </pc:sldChg>
      <pc:sldChg chg="modSp mod ord modNotesTx">
        <pc:chgData name="Olivia Soutter" userId="87a69a52-0e77-44f8-a1a6-b5c45164a4d4" providerId="ADAL" clId="{BF937B2A-4B5B-4D7B-AFE0-F8345183B031}" dt="2025-09-04T09:16:57.662" v="1363" actId="6549"/>
        <pc:sldMkLst>
          <pc:docMk/>
          <pc:sldMk cId="2944307128" sldId="275"/>
        </pc:sldMkLst>
      </pc:sldChg>
      <pc:sldChg chg="addSp delSp modSp mod ord modNotesTx">
        <pc:chgData name="Olivia Soutter" userId="87a69a52-0e77-44f8-a1a6-b5c45164a4d4" providerId="ADAL" clId="{BF937B2A-4B5B-4D7B-AFE0-F8345183B031}" dt="2025-09-04T09:17:06.518" v="1364" actId="6549"/>
        <pc:sldMkLst>
          <pc:docMk/>
          <pc:sldMk cId="2482497273" sldId="276"/>
        </pc:sldMkLst>
      </pc:sldChg>
      <pc:sldChg chg="delSp modSp mod modNotesTx">
        <pc:chgData name="Olivia Soutter" userId="87a69a52-0e77-44f8-a1a6-b5c45164a4d4" providerId="ADAL" clId="{BF937B2A-4B5B-4D7B-AFE0-F8345183B031}" dt="2025-09-04T09:16:34.735" v="1358" actId="6549"/>
        <pc:sldMkLst>
          <pc:docMk/>
          <pc:sldMk cId="508036733" sldId="277"/>
        </pc:sldMkLst>
      </pc:sldChg>
      <pc:sldChg chg="addSp delSp modSp mod modNotesTx">
        <pc:chgData name="Olivia Soutter" userId="87a69a52-0e77-44f8-a1a6-b5c45164a4d4" providerId="ADAL" clId="{BF937B2A-4B5B-4D7B-AFE0-F8345183B031}" dt="2025-09-04T13:49:23.682" v="1365" actId="6549"/>
        <pc:sldMkLst>
          <pc:docMk/>
          <pc:sldMk cId="2691842574" sldId="278"/>
        </pc:sldMkLst>
      </pc:sldChg>
      <pc:sldChg chg="del">
        <pc:chgData name="Olivia Soutter" userId="87a69a52-0e77-44f8-a1a6-b5c45164a4d4" providerId="ADAL" clId="{BF937B2A-4B5B-4D7B-AFE0-F8345183B031}" dt="2025-08-22T14:08:57.530" v="63" actId="47"/>
        <pc:sldMkLst>
          <pc:docMk/>
          <pc:sldMk cId="4207923536" sldId="279"/>
        </pc:sldMkLst>
      </pc:sldChg>
      <pc:sldChg chg="modSp mod modNotesTx">
        <pc:chgData name="Olivia Soutter" userId="87a69a52-0e77-44f8-a1a6-b5c45164a4d4" providerId="ADAL" clId="{BF937B2A-4B5B-4D7B-AFE0-F8345183B031}" dt="2025-09-04T09:16:40.919" v="1359" actId="6549"/>
        <pc:sldMkLst>
          <pc:docMk/>
          <pc:sldMk cId="1238816064" sldId="281"/>
        </pc:sldMkLst>
      </pc:sldChg>
      <pc:sldChg chg="addSp modSp mod modNotesTx">
        <pc:chgData name="Olivia Soutter" userId="87a69a52-0e77-44f8-a1a6-b5c45164a4d4" providerId="ADAL" clId="{BF937B2A-4B5B-4D7B-AFE0-F8345183B031}" dt="2025-09-04T09:16:44.825" v="1360" actId="6549"/>
        <pc:sldMkLst>
          <pc:docMk/>
          <pc:sldMk cId="3907003233" sldId="283"/>
        </pc:sldMkLst>
      </pc:sldChg>
      <pc:sldChg chg="modSp mod modNotesTx">
        <pc:chgData name="Olivia Soutter" userId="87a69a52-0e77-44f8-a1a6-b5c45164a4d4" providerId="ADAL" clId="{BF937B2A-4B5B-4D7B-AFE0-F8345183B031}" dt="2025-09-04T09:16:52.590" v="1362" actId="6549"/>
        <pc:sldMkLst>
          <pc:docMk/>
          <pc:sldMk cId="2241298627" sldId="292"/>
        </pc:sldMkLst>
      </pc:sldChg>
      <pc:sldChg chg="del">
        <pc:chgData name="Olivia Soutter" userId="87a69a52-0e77-44f8-a1a6-b5c45164a4d4" providerId="ADAL" clId="{BF937B2A-4B5B-4D7B-AFE0-F8345183B031}" dt="2025-08-22T14:16:08.231" v="146" actId="47"/>
        <pc:sldMkLst>
          <pc:docMk/>
          <pc:sldMk cId="3509397617" sldId="302"/>
        </pc:sldMkLst>
      </pc:sldChg>
      <pc:sldChg chg="del">
        <pc:chgData name="Olivia Soutter" userId="87a69a52-0e77-44f8-a1a6-b5c45164a4d4" providerId="ADAL" clId="{BF937B2A-4B5B-4D7B-AFE0-F8345183B031}" dt="2025-08-22T14:25:35.784" v="723" actId="47"/>
        <pc:sldMkLst>
          <pc:docMk/>
          <pc:sldMk cId="3262867020" sldId="305"/>
        </pc:sldMkLst>
      </pc:sldChg>
      <pc:sldChg chg="del">
        <pc:chgData name="Olivia Soutter" userId="87a69a52-0e77-44f8-a1a6-b5c45164a4d4" providerId="ADAL" clId="{BF937B2A-4B5B-4D7B-AFE0-F8345183B031}" dt="2025-08-22T14:09:13.647" v="64" actId="47"/>
        <pc:sldMkLst>
          <pc:docMk/>
          <pc:sldMk cId="2268074331" sldId="307"/>
        </pc:sldMkLst>
      </pc:sldChg>
      <pc:sldChg chg="modSp mod modNotesTx">
        <pc:chgData name="Olivia Soutter" userId="87a69a52-0e77-44f8-a1a6-b5c45164a4d4" providerId="ADAL" clId="{BF937B2A-4B5B-4D7B-AFE0-F8345183B031}" dt="2025-09-04T09:16:48.769" v="1361" actId="6549"/>
        <pc:sldMkLst>
          <pc:docMk/>
          <pc:sldMk cId="1450286185" sldId="308"/>
        </pc:sldMkLst>
      </pc:sldChg>
      <pc:sldChg chg="add del">
        <pc:chgData name="Olivia Soutter" userId="87a69a52-0e77-44f8-a1a6-b5c45164a4d4" providerId="ADAL" clId="{BF937B2A-4B5B-4D7B-AFE0-F8345183B031}" dt="2025-08-22T14:25:55.754" v="728" actId="47"/>
        <pc:sldMkLst>
          <pc:docMk/>
          <pc:sldMk cId="3252808679" sldId="309"/>
        </pc:sldMkLst>
      </pc:sldChg>
      <pc:sldChg chg="add del">
        <pc:chgData name="Olivia Soutter" userId="87a69a52-0e77-44f8-a1a6-b5c45164a4d4" providerId="ADAL" clId="{BF937B2A-4B5B-4D7B-AFE0-F8345183B031}" dt="2025-08-22T14:25:56.660" v="729" actId="47"/>
        <pc:sldMkLst>
          <pc:docMk/>
          <pc:sldMk cId="889323090" sldId="310"/>
        </pc:sldMkLst>
      </pc:sldChg>
      <pc:sldChg chg="add">
        <pc:chgData name="Olivia Soutter" userId="87a69a52-0e77-44f8-a1a6-b5c45164a4d4" providerId="ADAL" clId="{BF937B2A-4B5B-4D7B-AFE0-F8345183B031}" dt="2025-08-22T14:28:47.584" v="769"/>
        <pc:sldMkLst>
          <pc:docMk/>
          <pc:sldMk cId="3086630888" sldId="323"/>
        </pc:sldMkLst>
      </pc:sldChg>
      <pc:sldChg chg="addSp delSp modSp mod">
        <pc:chgData name="Olivia Soutter" userId="87a69a52-0e77-44f8-a1a6-b5c45164a4d4" providerId="ADAL" clId="{BF937B2A-4B5B-4D7B-AFE0-F8345183B031}" dt="2025-08-22T14:08:17.194" v="61" actId="1076"/>
        <pc:sldMkLst>
          <pc:docMk/>
          <pc:sldMk cId="583793065" sldId="332"/>
        </pc:sldMkLst>
      </pc:sldChg>
      <pc:sldChg chg="modSp mod">
        <pc:chgData name="Olivia Soutter" userId="87a69a52-0e77-44f8-a1a6-b5c45164a4d4" providerId="ADAL" clId="{BF937B2A-4B5B-4D7B-AFE0-F8345183B031}" dt="2025-09-04T09:15:48.266" v="1357" actId="14100"/>
        <pc:sldMkLst>
          <pc:docMk/>
          <pc:sldMk cId="1736384661" sldId="335"/>
        </pc:sldMkLst>
      </pc:sldChg>
      <pc:sldChg chg="modSp add mod ord">
        <pc:chgData name="Olivia Soutter" userId="87a69a52-0e77-44f8-a1a6-b5c45164a4d4" providerId="ADAL" clId="{BF937B2A-4B5B-4D7B-AFE0-F8345183B031}" dt="2025-08-22T14:35:06.978" v="1053"/>
        <pc:sldMkLst>
          <pc:docMk/>
          <pc:sldMk cId="222884659" sldId="351"/>
        </pc:sldMkLst>
      </pc:sldChg>
      <pc:sldChg chg="addSp modSp new mod">
        <pc:chgData name="Olivia Soutter" userId="87a69a52-0e77-44f8-a1a6-b5c45164a4d4" providerId="ADAL" clId="{BF937B2A-4B5B-4D7B-AFE0-F8345183B031}" dt="2025-08-22T14:29:47.367" v="822" actId="1076"/>
        <pc:sldMkLst>
          <pc:docMk/>
          <pc:sldMk cId="3428061693" sldId="352"/>
        </pc:sldMkLst>
      </pc:sldChg>
      <pc:sldChg chg="modSp new mod">
        <pc:chgData name="Olivia Soutter" userId="87a69a52-0e77-44f8-a1a6-b5c45164a4d4" providerId="ADAL" clId="{BF937B2A-4B5B-4D7B-AFE0-F8345183B031}" dt="2025-08-29T10:09:21.930" v="1330" actId="1076"/>
        <pc:sldMkLst>
          <pc:docMk/>
          <pc:sldMk cId="2442017095" sldId="353"/>
        </pc:sldMkLst>
      </pc:sldChg>
    </pc:docChg>
  </pc:docChgLst>
  <pc:docChgLst>
    <pc:chgData name="Olivia Soutter" userId="S::os802@bath.ac.uk::87a69a52-0e77-44f8-a1a6-b5c45164a4d4" providerId="AD" clId="Web-{EF135D7E-3258-BF6B-3357-B2A075F60BEE}"/>
    <pc:docChg chg="modSld">
      <pc:chgData name="Olivia Soutter" userId="S::os802@bath.ac.uk::87a69a52-0e77-44f8-a1a6-b5c45164a4d4" providerId="AD" clId="Web-{EF135D7E-3258-BF6B-3357-B2A075F60BEE}" dt="2025-08-22T15:08:22.561" v="31" actId="20577"/>
      <pc:docMkLst>
        <pc:docMk/>
      </pc:docMkLst>
      <pc:sldChg chg="modSp">
        <pc:chgData name="Olivia Soutter" userId="S::os802@bath.ac.uk::87a69a52-0e77-44f8-a1a6-b5c45164a4d4" providerId="AD" clId="Web-{EF135D7E-3258-BF6B-3357-B2A075F60BEE}" dt="2025-08-22T15:07:49.856" v="22" actId="20577"/>
        <pc:sldMkLst>
          <pc:docMk/>
          <pc:sldMk cId="2944307128" sldId="275"/>
        </pc:sldMkLst>
      </pc:sldChg>
      <pc:sldChg chg="modSp">
        <pc:chgData name="Olivia Soutter" userId="S::os802@bath.ac.uk::87a69a52-0e77-44f8-a1a6-b5c45164a4d4" providerId="AD" clId="Web-{EF135D7E-3258-BF6B-3357-B2A075F60BEE}" dt="2025-08-22T15:08:14.029" v="29" actId="20577"/>
        <pc:sldMkLst>
          <pc:docMk/>
          <pc:sldMk cId="2482497273" sldId="276"/>
        </pc:sldMkLst>
      </pc:sldChg>
      <pc:sldChg chg="modSp">
        <pc:chgData name="Olivia Soutter" userId="S::os802@bath.ac.uk::87a69a52-0e77-44f8-a1a6-b5c45164a4d4" providerId="AD" clId="Web-{EF135D7E-3258-BF6B-3357-B2A075F60BEE}" dt="2025-08-22T15:06:08.162" v="2" actId="20577"/>
        <pc:sldMkLst>
          <pc:docMk/>
          <pc:sldMk cId="508036733" sldId="277"/>
        </pc:sldMkLst>
      </pc:sldChg>
      <pc:sldChg chg="modSp">
        <pc:chgData name="Olivia Soutter" userId="S::os802@bath.ac.uk::87a69a52-0e77-44f8-a1a6-b5c45164a4d4" providerId="AD" clId="Web-{EF135D7E-3258-BF6B-3357-B2A075F60BEE}" dt="2025-08-22T15:06:24.554" v="5" actId="20577"/>
        <pc:sldMkLst>
          <pc:docMk/>
          <pc:sldMk cId="2691842574" sldId="278"/>
        </pc:sldMkLst>
      </pc:sldChg>
      <pc:sldChg chg="modSp">
        <pc:chgData name="Olivia Soutter" userId="S::os802@bath.ac.uk::87a69a52-0e77-44f8-a1a6-b5c45164a4d4" providerId="AD" clId="Web-{EF135D7E-3258-BF6B-3357-B2A075F60BEE}" dt="2025-08-22T15:06:20.225" v="4" actId="20577"/>
        <pc:sldMkLst>
          <pc:docMk/>
          <pc:sldMk cId="1238816064" sldId="281"/>
        </pc:sldMkLst>
      </pc:sldChg>
      <pc:sldChg chg="modSp">
        <pc:chgData name="Olivia Soutter" userId="S::os802@bath.ac.uk::87a69a52-0e77-44f8-a1a6-b5c45164a4d4" providerId="AD" clId="Web-{EF135D7E-3258-BF6B-3357-B2A075F60BEE}" dt="2025-08-22T15:06:56.181" v="10" actId="20577"/>
        <pc:sldMkLst>
          <pc:docMk/>
          <pc:sldMk cId="3907003233" sldId="283"/>
        </pc:sldMkLst>
      </pc:sldChg>
      <pc:sldChg chg="modSp">
        <pc:chgData name="Olivia Soutter" userId="S::os802@bath.ac.uk::87a69a52-0e77-44f8-a1a6-b5c45164a4d4" providerId="AD" clId="Web-{EF135D7E-3258-BF6B-3357-B2A075F60BEE}" dt="2025-08-22T15:07:18.838" v="14" actId="20577"/>
        <pc:sldMkLst>
          <pc:docMk/>
          <pc:sldMk cId="2241298627" sldId="292"/>
        </pc:sldMkLst>
      </pc:sldChg>
      <pc:sldChg chg="modSp">
        <pc:chgData name="Olivia Soutter" userId="S::os802@bath.ac.uk::87a69a52-0e77-44f8-a1a6-b5c45164a4d4" providerId="AD" clId="Web-{EF135D7E-3258-BF6B-3357-B2A075F60BEE}" dt="2025-08-22T15:07:07.431" v="12" actId="20577"/>
        <pc:sldMkLst>
          <pc:docMk/>
          <pc:sldMk cId="1450286185" sldId="308"/>
        </pc:sldMkLst>
      </pc:sldChg>
      <pc:sldChg chg="modSp">
        <pc:chgData name="Olivia Soutter" userId="S::os802@bath.ac.uk::87a69a52-0e77-44f8-a1a6-b5c45164a4d4" providerId="AD" clId="Web-{EF135D7E-3258-BF6B-3357-B2A075F60BEE}" dt="2025-08-22T15:07:24.807" v="15" actId="20577"/>
        <pc:sldMkLst>
          <pc:docMk/>
          <pc:sldMk cId="3086630888" sldId="323"/>
        </pc:sldMkLst>
      </pc:sldChg>
      <pc:sldChg chg="modSp">
        <pc:chgData name="Olivia Soutter" userId="S::os802@bath.ac.uk::87a69a52-0e77-44f8-a1a6-b5c45164a4d4" providerId="AD" clId="Web-{EF135D7E-3258-BF6B-3357-B2A075F60BEE}" dt="2025-08-22T15:06:29.616" v="6" actId="20577"/>
        <pc:sldMkLst>
          <pc:docMk/>
          <pc:sldMk cId="583793065" sldId="332"/>
        </pc:sldMkLst>
      </pc:sldChg>
      <pc:sldChg chg="modSp">
        <pc:chgData name="Olivia Soutter" userId="S::os802@bath.ac.uk::87a69a52-0e77-44f8-a1a6-b5c45164a4d4" providerId="AD" clId="Web-{EF135D7E-3258-BF6B-3357-B2A075F60BEE}" dt="2025-08-22T15:06:40.680" v="8" actId="20577"/>
        <pc:sldMkLst>
          <pc:docMk/>
          <pc:sldMk cId="1736384661" sldId="335"/>
        </pc:sldMkLst>
      </pc:sldChg>
      <pc:sldChg chg="modSp">
        <pc:chgData name="Olivia Soutter" userId="S::os802@bath.ac.uk::87a69a52-0e77-44f8-a1a6-b5c45164a4d4" providerId="AD" clId="Web-{EF135D7E-3258-BF6B-3357-B2A075F60BEE}" dt="2025-08-22T15:08:03.419" v="26" actId="20577"/>
        <pc:sldMkLst>
          <pc:docMk/>
          <pc:sldMk cId="222884659" sldId="351"/>
        </pc:sldMkLst>
      </pc:sldChg>
      <pc:sldChg chg="modSp">
        <pc:chgData name="Olivia Soutter" userId="S::os802@bath.ac.uk::87a69a52-0e77-44f8-a1a6-b5c45164a4d4" providerId="AD" clId="Web-{EF135D7E-3258-BF6B-3357-B2A075F60BEE}" dt="2025-08-22T15:08:22.561" v="31" actId="20577"/>
        <pc:sldMkLst>
          <pc:docMk/>
          <pc:sldMk cId="3428061693" sldId="352"/>
        </pc:sldMkLst>
      </pc:sldChg>
    </pc:docChg>
  </pc:docChgLst>
  <pc:docChgLst>
    <pc:chgData name="Olivia Soutter" userId="S::os802@bath.ac.uk::87a69a52-0e77-44f8-a1a6-b5c45164a4d4" providerId="AD" clId="Web-{DDE7C842-075E-ACB2-5D43-7123ABFA76AF}"/>
    <pc:docChg chg="modSld">
      <pc:chgData name="Olivia Soutter" userId="S::os802@bath.ac.uk::87a69a52-0e77-44f8-a1a6-b5c45164a4d4" providerId="AD" clId="Web-{DDE7C842-075E-ACB2-5D43-7123ABFA76AF}" dt="2025-08-22T15:09:41.244" v="1" actId="20577"/>
      <pc:docMkLst>
        <pc:docMk/>
      </pc:docMkLst>
      <pc:sldChg chg="modSp">
        <pc:chgData name="Olivia Soutter" userId="S::os802@bath.ac.uk::87a69a52-0e77-44f8-a1a6-b5c45164a4d4" providerId="AD" clId="Web-{DDE7C842-075E-ACB2-5D43-7123ABFA76AF}" dt="2025-08-22T15:09:41.244" v="1" actId="20577"/>
        <pc:sldMkLst>
          <pc:docMk/>
          <pc:sldMk cId="508036733" sldId="27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63E8BE0-F004-48BE-B04E-334484C684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E23F29-856E-400D-BA63-711992B9D9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65BDA1-7739-4FD3-A086-790704970CD9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D2EB4D-0E79-4394-8399-28F057864C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1F1FA-8299-41BA-B485-6ED69ABA9E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77B6D-0444-42A1-93E5-E33935FBCE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4921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6064B-60A5-4AD4-A77A-DE67BE076E10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F6395-DA42-4BE1-8552-BA64C3DEA2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343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08939-18E3-4992-B487-2A0840FEB7A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301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64BDF-4129-44D7-A46B-506E78BC6DB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2409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08939-18E3-4992-B487-2A0840FEB7A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520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64BDF-4129-44D7-A46B-506E78BC6DB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192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08939-18E3-4992-B487-2A0840FEB7A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432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64BDF-4129-44D7-A46B-506E78BC6DB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503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64BDF-4129-44D7-A46B-506E78BC6DB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102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64BDF-4129-44D7-A46B-506E78BC6DB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380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64BDF-4129-44D7-A46B-506E78BC6DB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85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64BDF-4129-44D7-A46B-506E78BC6DB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975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64BDF-4129-44D7-A46B-506E78BC6DB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657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08939-18E3-4992-B487-2A0840FEB7A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22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01174"/>
            <a:ext cx="7772400" cy="1102519"/>
          </a:xfrm>
        </p:spPr>
        <p:txBody>
          <a:bodyPr/>
          <a:lstStyle>
            <a:lvl1pPr>
              <a:defRPr b="0" i="0">
                <a:solidFill>
                  <a:srgbClr val="FFFFFF"/>
                </a:solidFill>
                <a:latin typeface="HelveticaNeueLT Std"/>
                <a:cs typeface="HelveticaNeueLT St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44263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E8B2183-1E06-4045-BF6E-2CD4337A3F9C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84E0FCD-117B-FD4B-A08D-F9AA7E2568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484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2183-1E06-4045-BF6E-2CD4337A3F9C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0FCD-117B-FD4B-A08D-F9AA7E2568D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CLT-1080-7.0-Tran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3576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T Logo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1394" y="4767263"/>
            <a:ext cx="2133600" cy="27384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E8B2183-1E06-4045-BF6E-2CD4337A3F9C}" type="datetimeFigureOut">
              <a:rPr lang="en-US" smtClean="0"/>
              <a:pPr/>
              <a:t>1/27/2026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7977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Teal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8644" y="17527"/>
            <a:ext cx="6458155" cy="85725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2183-1E06-4045-BF6E-2CD4337A3F9C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0FCD-117B-FD4B-A08D-F9AA7E256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2915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Raspberry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8644" y="17527"/>
            <a:ext cx="6458155" cy="85725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2183-1E06-4045-BF6E-2CD4337A3F9C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0FCD-117B-FD4B-A08D-F9AA7E256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2898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Raspberry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8644" y="17527"/>
            <a:ext cx="6458155" cy="85725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2183-1E06-4045-BF6E-2CD4337A3F9C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0FCD-117B-FD4B-A08D-F9AA7E256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56767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Dual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2183-1E06-4045-BF6E-2CD4337A3F9C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0FCD-117B-FD4B-A08D-F9AA7E2568D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28644" y="17527"/>
            <a:ext cx="6458155" cy="85725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792316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&amp; Dual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2183-1E06-4045-BF6E-2CD4337A3F9C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0FCD-117B-FD4B-A08D-F9AA7E2568D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28644" y="17527"/>
            <a:ext cx="6458155" cy="85725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84847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2183-1E06-4045-BF6E-2CD4337A3F9C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0FCD-117B-FD4B-A08D-F9AA7E2568D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2228644" y="17527"/>
            <a:ext cx="645815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FFFF"/>
                </a:solidFill>
                <a:latin typeface="Helvetica Neue LT Std 55 Roman"/>
                <a:ea typeface="+mj-ea"/>
                <a:cs typeface="+mj-cs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78234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33676"/>
            <a:ext cx="4040188" cy="26609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78234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33676"/>
            <a:ext cx="4041775" cy="26609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379154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3478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09648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2183-1E06-4045-BF6E-2CD4337A3F9C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0FCD-117B-FD4B-A08D-F9AA7E2568DF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CLT-1080-7.0-Tran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1919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2830"/>
            <a:ext cx="5111750" cy="42053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7"/>
            <a:ext cx="3008313" cy="333180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2183-1E06-4045-BF6E-2CD4337A3F9C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0FCD-117B-FD4B-A08D-F9AA7E2568D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CLT-1080-7.0-Grey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226" y="4207285"/>
            <a:ext cx="1991032" cy="111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11783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24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NeueLT Std Thin"/>
                <a:cs typeface="HelveticaNeueLT Std Thin"/>
              </a:defRPr>
            </a:lvl1pPr>
          </a:lstStyle>
          <a:p>
            <a:fld id="{EE8B2183-1E06-4045-BF6E-2CD4337A3F9C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NeueLT Std Thin"/>
                <a:cs typeface="HelveticaNeueLT Std Thin"/>
              </a:defRPr>
            </a:lvl1pPr>
          </a:lstStyle>
          <a:p>
            <a:fld id="{B84E0FCD-117B-FD4B-A08D-F9AA7E2568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0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5" r:id="rId4"/>
    <p:sldLayoutId id="2147483663" r:id="rId5"/>
    <p:sldLayoutId id="2147483664" r:id="rId6"/>
    <p:sldLayoutId id="2147483662" r:id="rId7"/>
    <p:sldLayoutId id="2147483651" r:id="rId8"/>
    <p:sldLayoutId id="2147483656" r:id="rId9"/>
    <p:sldLayoutId id="2147483657" r:id="rId10"/>
    <p:sldLayoutId id="2147483661" r:id="rId11"/>
  </p:sldLayoutIdLst>
  <p:transition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 Neue LT Std 55 Roman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HelveticaNeueLT Std Lt"/>
          <a:ea typeface="+mn-ea"/>
          <a:cs typeface="HelveticaNeueLT Std L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HelveticaNeueLT Std Lt"/>
          <a:ea typeface="+mn-ea"/>
          <a:cs typeface="HelveticaNeueLT Std L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HelveticaNeueLT Std Lt"/>
          <a:ea typeface="+mn-ea"/>
          <a:cs typeface="HelveticaNeueLT Std L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HelveticaNeueLT Std Lt"/>
          <a:ea typeface="+mn-ea"/>
          <a:cs typeface="HelveticaNeueLT Std L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HelveticaNeueLT Std Lt"/>
          <a:ea typeface="+mn-ea"/>
          <a:cs typeface="HelveticaNeueLT Std L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11" Type="http://schemas.microsoft.com/office/2007/relationships/hdphoto" Target="../media/hdphoto1.wdp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teachinghub.bath.ac.uk/book-a-one-to-one/" TargetMode="External"/><Relationship Id="rId3" Type="http://schemas.openxmlformats.org/officeDocument/2006/relationships/image" Target="../media/image21.png"/><Relationship Id="rId7" Type="http://schemas.openxmlformats.org/officeDocument/2006/relationships/hyperlink" Target="http://teachinghub.bath.ac.uk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eams.microsoft.com/l/team/19%3A2f8384d205ed4d86a0e2998b7e4c09b9%40thread.skype/conversations?groupId=aa2711a4-4785-4197-b051-22ccee74360d&amp;tenantId=377e3d22-4ea1-422d-b0ad-8fcc89406b9e" TargetMode="External"/><Relationship Id="rId5" Type="http://schemas.openxmlformats.org/officeDocument/2006/relationships/hyperlink" Target="https://moodle.bath.ac.uk/course/view.php?id=59695" TargetMode="External"/><Relationship Id="rId4" Type="http://schemas.openxmlformats.org/officeDocument/2006/relationships/image" Target="../media/image22.svg"/><Relationship Id="rId9" Type="http://schemas.openxmlformats.org/officeDocument/2006/relationships/hyperlink" Target="mailto:TEL@bath.ac.uk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inghub.bath.ac.uk/events/introduction-to-digital-accessibility-03-02-26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eachinghub.bath.ac.uk/professional-development/past-events-recordings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elbath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pages/responsepage.aspx?id=Ij1-N6FOLUKwrY_MiUBrnoKjmF9tgjFLhc28ua7EyU5UNU1TSzBESVkyUjVJTDIwMThQU0EyMkQzMSQlQCN0PWcu&amp;route=shortur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inghub.bath.ac.uk/the-bath-blend/bath-blend-baselin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eachinghub.bath.ac.uk/bath-blend-baseline-templates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06270"/>
            <a:ext cx="7772400" cy="1102519"/>
          </a:xfrm>
        </p:spPr>
        <p:txBody>
          <a:bodyPr/>
          <a:lstStyle/>
          <a:p>
            <a:pPr algn="l"/>
            <a:r>
              <a:rPr lang="en-GB" b="0" i="0" dirty="0">
                <a:solidFill>
                  <a:schemeClr val="bg1"/>
                </a:solidFill>
                <a:effectLst/>
                <a:latin typeface="Calibri"/>
                <a:ea typeface="Calibri"/>
              </a:rPr>
              <a:t>Moodle Basics</a:t>
            </a:r>
            <a:endParaRPr lang="en-US" dirty="0">
              <a:solidFill>
                <a:schemeClr val="bg1"/>
              </a:solidFill>
              <a:latin typeface="Calibri"/>
              <a:ea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7896" y="1860423"/>
            <a:ext cx="6400800" cy="13144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GB" dirty="0">
                <a:solidFill>
                  <a:schemeClr val="bg1"/>
                </a:solidFill>
                <a:latin typeface="Calibri"/>
                <a:ea typeface="Calibri"/>
              </a:rPr>
              <a:t>Get started with Moodle and learn the essentials</a:t>
            </a:r>
            <a:endParaRPr lang="en-US" dirty="0">
              <a:solidFill>
                <a:schemeClr val="bg1"/>
              </a:solidFill>
              <a:latin typeface="Calibri"/>
              <a:ea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2D045F-5B09-7F9F-BA4B-2542151538D4}"/>
              </a:ext>
            </a:extLst>
          </p:cNvPr>
          <p:cNvSpPr txBox="1"/>
          <p:nvPr/>
        </p:nvSpPr>
        <p:spPr>
          <a:xfrm>
            <a:off x="322725" y="3147150"/>
            <a:ext cx="2538008" cy="6726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250000"/>
              </a:lnSpc>
            </a:pPr>
            <a:r>
              <a:rPr lang="en-GB" b="0" i="0" dirty="0">
                <a:solidFill>
                  <a:schemeClr val="bg1"/>
                </a:solidFill>
                <a:effectLst/>
                <a:latin typeface="+mj-lt"/>
              </a:rPr>
              <a:t>Webinar 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facilitators</a:t>
            </a:r>
            <a:r>
              <a:rPr lang="en-GB" b="0" i="0" dirty="0">
                <a:solidFill>
                  <a:schemeClr val="bg1"/>
                </a:solidFill>
                <a:effectLst/>
                <a:latin typeface="+mj-lt"/>
              </a:rPr>
              <a:t>: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86AE971-3112-1C17-7B15-AD2536144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60327" y="3266838"/>
            <a:ext cx="599910" cy="59991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65DE492A-0709-0934-06BC-67880B079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60327" y="3856627"/>
            <a:ext cx="515380" cy="51538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842F99E9-CF56-3136-CF03-6743D47C6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59951" y="4409222"/>
            <a:ext cx="552574" cy="55257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6CAA321-327B-A867-A31D-D423D229D16E}"/>
              </a:ext>
            </a:extLst>
          </p:cNvPr>
          <p:cNvSpPr txBox="1"/>
          <p:nvPr/>
        </p:nvSpPr>
        <p:spPr>
          <a:xfrm>
            <a:off x="6560237" y="3484270"/>
            <a:ext cx="24997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chemeClr val="bg1"/>
                </a:solidFill>
              </a:rPr>
              <a:t>This webinar will be recorded.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BBFC24-5540-CF9A-C91E-347F22D600D9}"/>
              </a:ext>
            </a:extLst>
          </p:cNvPr>
          <p:cNvSpPr txBox="1"/>
          <p:nvPr/>
        </p:nvSpPr>
        <p:spPr>
          <a:xfrm>
            <a:off x="6560237" y="3991479"/>
            <a:ext cx="22084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>
                <a:solidFill>
                  <a:schemeClr val="bg1"/>
                </a:solidFill>
              </a:rPr>
              <a:t>tel@bath.ac.uk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24936B-DAE7-AA74-A7D4-C64EDE72A9C7}"/>
              </a:ext>
            </a:extLst>
          </p:cNvPr>
          <p:cNvSpPr txBox="1"/>
          <p:nvPr/>
        </p:nvSpPr>
        <p:spPr>
          <a:xfrm>
            <a:off x="6587131" y="4533856"/>
            <a:ext cx="23180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>
                <a:solidFill>
                  <a:schemeClr val="bg1"/>
                </a:solidFill>
              </a:rPr>
              <a:t>teachinghub.bath.ac.uk</a:t>
            </a:r>
          </a:p>
        </p:txBody>
      </p:sp>
      <p:pic>
        <p:nvPicPr>
          <p:cNvPr id="4" name="Picture 3" descr="A person with blonde hair&#10;&#10;AI-generated content may be incorrect.">
            <a:extLst>
              <a:ext uri="{FF2B5EF4-FFF2-40B4-BE49-F238E27FC236}">
                <a16:creationId xmlns:a16="http://schemas.microsoft.com/office/drawing/2014/main" id="{A5F94CC1-FA37-7DD2-C3D4-5017EA47D2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5313" y="3792047"/>
            <a:ext cx="556260" cy="5486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9AB73B-A532-C9D2-CCA8-C29C21B8A660}"/>
              </a:ext>
            </a:extLst>
          </p:cNvPr>
          <p:cNvSpPr txBox="1"/>
          <p:nvPr/>
        </p:nvSpPr>
        <p:spPr>
          <a:xfrm>
            <a:off x="898586" y="3894914"/>
            <a:ext cx="3631790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+mj-lt"/>
              </a:rPr>
              <a:t>Olivia Soutter, Instructional Designer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2BEC93-D616-A89E-ED42-CC9132234907}"/>
              </a:ext>
            </a:extLst>
          </p:cNvPr>
          <p:cNvSpPr txBox="1"/>
          <p:nvPr/>
        </p:nvSpPr>
        <p:spPr>
          <a:xfrm>
            <a:off x="898586" y="4409222"/>
            <a:ext cx="4169672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+mj-lt"/>
              </a:rPr>
              <a:t>Eliana Cortes Paez, Instructional Designer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A person smiling at the camera&#10;&#10;AI-generated content may be incorrect.">
            <a:extLst>
              <a:ext uri="{FF2B5EF4-FFF2-40B4-BE49-F238E27FC236}">
                <a16:creationId xmlns:a16="http://schemas.microsoft.com/office/drawing/2014/main" id="{0D6AC369-13CC-CC7D-8706-6F3F2D03EBD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960" b="92079" l="1980" r="92079">
                        <a14:foregroundMark x1="72277" y1="18812" x2="72277" y2="18812"/>
                        <a14:foregroundMark x1="49505" y1="13861" x2="49505" y2="13861"/>
                        <a14:foregroundMark x1="33663" y1="12871" x2="33663" y2="12871"/>
                        <a14:foregroundMark x1="12871" y1="32673" x2="12871" y2="32673"/>
                        <a14:foregroundMark x1="4950" y1="54455" x2="4950" y2="54455"/>
                        <a14:foregroundMark x1="94059" y1="51485" x2="94059" y2="51485"/>
                        <a14:foregroundMark x1="45545" y1="4950" x2="45545" y2="4950"/>
                        <a14:foregroundMark x1="46535" y1="87129" x2="46535" y2="87129"/>
                        <a14:foregroundMark x1="59406" y1="89109" x2="59406" y2="89109"/>
                        <a14:foregroundMark x1="47525" y1="92079" x2="47525" y2="92079"/>
                        <a14:foregroundMark x1="55446" y1="90099" x2="55446" y2="90099"/>
                        <a14:backgroundMark x1="43564" y1="990" x2="43564" y2="990"/>
                        <a14:backgroundMark x1="51485" y1="990" x2="51485" y2="9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5091" y="4345613"/>
            <a:ext cx="514308" cy="514308"/>
          </a:xfrm>
          <a:prstGeom prst="rect">
            <a:avLst/>
          </a:prstGeom>
          <a:ln>
            <a:noFill/>
          </a:ln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04947FD2-A673-1ECA-C416-1FA3718B65B5}"/>
              </a:ext>
            </a:extLst>
          </p:cNvPr>
          <p:cNvSpPr/>
          <p:nvPr/>
        </p:nvSpPr>
        <p:spPr>
          <a:xfrm>
            <a:off x="408297" y="4357622"/>
            <a:ext cx="490291" cy="490291"/>
          </a:xfrm>
          <a:prstGeom prst="ellipse">
            <a:avLst/>
          </a:prstGeom>
          <a:noFill/>
          <a:ln w="28575">
            <a:solidFill>
              <a:srgbClr val="4ECA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3D19C6D-815E-6662-AD4C-9A068CB18C29}"/>
              </a:ext>
            </a:extLst>
          </p:cNvPr>
          <p:cNvSpPr/>
          <p:nvPr/>
        </p:nvSpPr>
        <p:spPr>
          <a:xfrm>
            <a:off x="426382" y="4368780"/>
            <a:ext cx="454119" cy="454119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38466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040AE-4552-4EEA-ACEC-4DFE37B66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>
                <a:latin typeface="Calibri"/>
                <a:ea typeface="Calibri"/>
                <a:cs typeface="Calibri"/>
              </a:rPr>
              <a:t>Useful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6CDC2-447B-4526-8028-95BE6B4D6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34321"/>
            <a:ext cx="9143999" cy="401354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714375" indent="-534670">
              <a:lnSpc>
                <a:spcPct val="12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2800">
                <a:latin typeface="Calibri"/>
                <a:ea typeface="Calibri"/>
              </a:rPr>
              <a:t>CLT </a:t>
            </a:r>
            <a:r>
              <a:rPr lang="en-US" sz="2800">
                <a:latin typeface="Calibri"/>
                <a:ea typeface="Calibri"/>
                <a:hlinkClick r:id="rId5"/>
              </a:rPr>
              <a:t>self-paced resources </a:t>
            </a:r>
            <a:r>
              <a:rPr lang="en-US" sz="2800">
                <a:latin typeface="Calibri"/>
                <a:ea typeface="Calibri"/>
              </a:rPr>
              <a:t>(guided learning resources)</a:t>
            </a:r>
          </a:p>
          <a:p>
            <a:pPr marL="714375" indent="-534670">
              <a:lnSpc>
                <a:spcPct val="12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GB" sz="2800">
                <a:latin typeface="Calibri"/>
                <a:ea typeface="Calibri"/>
                <a:hlinkClick r:id="rId6"/>
              </a:rPr>
              <a:t>TEL Community of Practice</a:t>
            </a:r>
            <a:r>
              <a:rPr lang="en-GB" sz="2800">
                <a:latin typeface="Calibri"/>
                <a:ea typeface="Calibri"/>
              </a:rPr>
              <a:t> (to share practice and tips)</a:t>
            </a:r>
          </a:p>
          <a:p>
            <a:pPr marL="714375" indent="-534670">
              <a:lnSpc>
                <a:spcPct val="12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2800">
                <a:latin typeface="Calibri"/>
                <a:ea typeface="Calibri"/>
              </a:rPr>
              <a:t>Learning &amp; Teaching Hub </a:t>
            </a:r>
            <a:r>
              <a:rPr lang="en-GB" sz="2800">
                <a:latin typeface="Calibri"/>
                <a:ea typeface="Calibri"/>
                <a:hlinkClick r:id="rId7"/>
              </a:rPr>
              <a:t>http://teachinghub.bath.ac.uk/</a:t>
            </a:r>
            <a:r>
              <a:rPr lang="en-GB" sz="2800">
                <a:latin typeface="Calibri"/>
                <a:ea typeface="Calibri"/>
              </a:rPr>
              <a:t> </a:t>
            </a:r>
          </a:p>
          <a:p>
            <a:pPr marL="714375" indent="-534670">
              <a:lnSpc>
                <a:spcPct val="12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GB" sz="2800">
                <a:latin typeface="Calibri"/>
                <a:ea typeface="Calibri"/>
              </a:rPr>
              <a:t>Book a 1-2-1 with an Instructional Designer: </a:t>
            </a:r>
            <a:r>
              <a:rPr lang="en-GB" sz="2800">
                <a:latin typeface="Calibri"/>
                <a:ea typeface="Calibri"/>
                <a:hlinkClick r:id="rId8"/>
              </a:rPr>
              <a:t>Book a one to one</a:t>
            </a:r>
            <a:endParaRPr lang="en-GB" sz="2800">
              <a:latin typeface="Calibri"/>
              <a:ea typeface="Calibri"/>
            </a:endParaRPr>
          </a:p>
          <a:p>
            <a:pPr marL="714375" indent="-534670">
              <a:lnSpc>
                <a:spcPct val="12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GB" sz="2800">
                <a:latin typeface="Calibri"/>
                <a:ea typeface="Calibri"/>
              </a:rPr>
              <a:t>Email queries to </a:t>
            </a:r>
            <a:r>
              <a:rPr lang="en-GB" sz="2800">
                <a:latin typeface="Calibri"/>
                <a:ea typeface="Calibri"/>
                <a:hlinkClick r:id="rId9"/>
              </a:rPr>
              <a:t>TEL@bath.ac.uk</a:t>
            </a:r>
            <a:r>
              <a:rPr lang="en-GB" sz="2800">
                <a:latin typeface="Calibri"/>
                <a:ea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430712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E2036-EA3C-FB8E-2CC8-EC8A2990B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>
                <a:latin typeface="Calibri"/>
                <a:ea typeface="Calibri"/>
                <a:cs typeface="Calibri"/>
              </a:rPr>
              <a:t>Useful Resources - Webinars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B73DC-4B36-B841-445C-B8BB65AD8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6807"/>
            <a:ext cx="8229600" cy="3957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800" b="1" dirty="0">
                <a:latin typeface="Calibri"/>
                <a:ea typeface="Calibri"/>
              </a:rPr>
              <a:t>Upcoming events:</a:t>
            </a:r>
          </a:p>
          <a:p>
            <a:r>
              <a:rPr lang="en-GB" sz="2800" dirty="0">
                <a:hlinkClick r:id="rId3"/>
              </a:rPr>
              <a:t>Introduction to digital accessibility - 3.2.26</a:t>
            </a:r>
            <a:r>
              <a:rPr lang="en-GB" sz="2800" dirty="0"/>
              <a:t> (training run by Brickfield)</a:t>
            </a:r>
            <a:endParaRPr lang="en-GB" sz="2800" b="1" dirty="0">
              <a:latin typeface="Calibri"/>
              <a:ea typeface="Calibri"/>
            </a:endParaRPr>
          </a:p>
          <a:p>
            <a:pPr marL="0" indent="0">
              <a:buNone/>
            </a:pPr>
            <a:r>
              <a:rPr lang="en-GB" sz="2800" b="1" dirty="0">
                <a:latin typeface="Calibri"/>
                <a:ea typeface="Calibri"/>
              </a:rPr>
              <a:t>Past events:</a:t>
            </a:r>
          </a:p>
          <a:p>
            <a:r>
              <a:rPr lang="en-GB" sz="2800" dirty="0">
                <a:latin typeface="Calibri"/>
                <a:ea typeface="Calibri"/>
                <a:hlinkClick r:id="rId4"/>
              </a:rPr>
              <a:t>Recordings to past CLT workshops and events</a:t>
            </a:r>
            <a:endParaRPr lang="en-GB" sz="2400" dirty="0">
              <a:latin typeface="Calibri"/>
              <a:ea typeface="Calibri"/>
            </a:endParaRPr>
          </a:p>
          <a:p>
            <a:endParaRPr lang="en-GB" sz="2400" dirty="0"/>
          </a:p>
          <a:p>
            <a:pPr marL="0" indent="0">
              <a:buNone/>
            </a:pPr>
            <a:endParaRPr lang="en-GB" sz="2400" b="0" i="0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8465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AAAD0-C567-4EA8-B568-FF88D47D5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>
                <a:latin typeface="Calibri"/>
                <a:ea typeface="Calibri"/>
                <a:cs typeface="Calibri"/>
              </a:rPr>
              <a:t>Keeping up-to-date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39DC7-B838-4459-8200-004EAEF3D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135" y="1564148"/>
            <a:ext cx="4072132" cy="26822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79070" indent="0">
              <a:lnSpc>
                <a:spcPct val="120000"/>
              </a:lnSpc>
              <a:buNone/>
            </a:pPr>
            <a:r>
              <a:rPr lang="en-GB">
                <a:latin typeface="Calibri"/>
                <a:ea typeface="Calibri"/>
              </a:rPr>
              <a:t>TEL Service Blog (service updates and top tips)</a:t>
            </a:r>
          </a:p>
          <a:p>
            <a:pPr marL="179070" indent="0">
              <a:lnSpc>
                <a:spcPct val="120000"/>
              </a:lnSpc>
              <a:buNone/>
            </a:pPr>
            <a:r>
              <a:rPr lang="en-GB">
                <a:latin typeface="Calibri"/>
                <a:ea typeface="Calibri"/>
                <a:hlinkClick r:id="rId3"/>
              </a:rPr>
              <a:t>https://telbath.com/</a:t>
            </a:r>
            <a:r>
              <a:rPr lang="en-GB">
                <a:latin typeface="Calibri"/>
                <a:ea typeface="Calibri"/>
              </a:rPr>
              <a:t> </a:t>
            </a:r>
          </a:p>
          <a:p>
            <a:pPr marL="179070" indent="0">
              <a:lnSpc>
                <a:spcPct val="120000"/>
              </a:lnSpc>
              <a:buNone/>
            </a:pPr>
            <a:endParaRPr lang="en-GB"/>
          </a:p>
        </p:txBody>
      </p:sp>
      <p:pic>
        <p:nvPicPr>
          <p:cNvPr id="5" name="Graphic 4" descr="Megaphone1 outline">
            <a:extLst>
              <a:ext uri="{FF2B5EF4-FFF2-40B4-BE49-F238E27FC236}">
                <a16:creationId xmlns:a16="http://schemas.microsoft.com/office/drawing/2014/main" id="{A71E1612-8460-618B-7DE0-1205765B63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01194" y="1777270"/>
            <a:ext cx="1708879" cy="170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49727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27B19-967F-1090-47A7-428B524B2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libri"/>
                <a:ea typeface="Calibri"/>
                <a:cs typeface="Calibri"/>
              </a:rPr>
              <a:t>Q&amp;A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E90C8-BE78-7445-3B5B-F0449F396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2"/>
            <a:ext cx="8229600" cy="78604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GB">
                <a:latin typeface="Calibri"/>
                <a:ea typeface="Calibri"/>
              </a:rPr>
              <a:t>Time for questions!</a:t>
            </a:r>
          </a:p>
        </p:txBody>
      </p:sp>
      <p:pic>
        <p:nvPicPr>
          <p:cNvPr id="5" name="Picture 4" descr="Quizzical burrowing owl looking forward">
            <a:extLst>
              <a:ext uri="{FF2B5EF4-FFF2-40B4-BE49-F238E27FC236}">
                <a16:creationId xmlns:a16="http://schemas.microsoft.com/office/drawing/2014/main" id="{0F3016A1-4EF0-1784-245B-ABFA61E49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480" y="1986198"/>
            <a:ext cx="4091040" cy="284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06169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3CE60-ECBB-51DC-2FBD-C25D657BC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23B47-957F-9A03-6E03-F33BA1597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3588" y="1883964"/>
            <a:ext cx="6396824" cy="19977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dirty="0"/>
              <a:t>Please take 2 minutes to complete our short </a:t>
            </a:r>
            <a:r>
              <a:rPr lang="en-GB" dirty="0">
                <a:hlinkClick r:id="rId2"/>
              </a:rPr>
              <a:t>feedback form </a:t>
            </a:r>
            <a:r>
              <a:rPr lang="en-GB" dirty="0"/>
              <a:t> to help inform future webinar planning and delivery </a:t>
            </a:r>
            <a:r>
              <a:rPr lang="en-GB" dirty="0">
                <a:sym typeface="Wingdings" panose="05000000000000000000" pitchFamily="2" charset="2"/>
              </a:rPr>
              <a:t></a:t>
            </a:r>
          </a:p>
        </p:txBody>
      </p:sp>
    </p:spTree>
    <p:extLst>
      <p:ext uri="{BB962C8B-B14F-4D97-AF65-F5344CB8AC3E}">
        <p14:creationId xmlns:p14="http://schemas.microsoft.com/office/powerpoint/2010/main" val="244201709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00855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AE2E1-5BEE-D623-E4FA-7F1A3BD34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libri"/>
                <a:ea typeface="Calibri"/>
                <a:cs typeface="Calibri"/>
              </a:rPr>
              <a:t>Session Overview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D3DFB7F-9226-BC73-FBE6-17D093F33425}"/>
              </a:ext>
            </a:extLst>
          </p:cNvPr>
          <p:cNvSpPr/>
          <p:nvPr/>
        </p:nvSpPr>
        <p:spPr>
          <a:xfrm>
            <a:off x="534714" y="3543498"/>
            <a:ext cx="1911935" cy="709328"/>
          </a:xfrm>
          <a:custGeom>
            <a:avLst/>
            <a:gdLst>
              <a:gd name="connsiteX0" fmla="*/ 0 w 1911935"/>
              <a:gd name="connsiteY0" fmla="*/ 0 h 709328"/>
              <a:gd name="connsiteX1" fmla="*/ 1911935 w 1911935"/>
              <a:gd name="connsiteY1" fmla="*/ 0 h 709328"/>
              <a:gd name="connsiteX2" fmla="*/ 1911935 w 1911935"/>
              <a:gd name="connsiteY2" fmla="*/ 709328 h 709328"/>
              <a:gd name="connsiteX3" fmla="*/ 0 w 1911935"/>
              <a:gd name="connsiteY3" fmla="*/ 709328 h 709328"/>
              <a:gd name="connsiteX4" fmla="*/ 0 w 1911935"/>
              <a:gd name="connsiteY4" fmla="*/ 0 h 709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1935" h="709328">
                <a:moveTo>
                  <a:pt x="0" y="0"/>
                </a:moveTo>
                <a:lnTo>
                  <a:pt x="1911935" y="0"/>
                </a:lnTo>
                <a:lnTo>
                  <a:pt x="1911935" y="709328"/>
                </a:lnTo>
                <a:lnTo>
                  <a:pt x="0" y="7093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0904" tIns="120904" rIns="120904" bIns="0" numCol="1" spcCol="1270" anchor="t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700" kern="1200"/>
              <a:t>Logging in and getting started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74A78B3-B694-B836-D691-62CE2774BC4C}"/>
              </a:ext>
            </a:extLst>
          </p:cNvPr>
          <p:cNvSpPr/>
          <p:nvPr/>
        </p:nvSpPr>
        <p:spPr>
          <a:xfrm>
            <a:off x="4706562" y="3539511"/>
            <a:ext cx="1911935" cy="709328"/>
          </a:xfrm>
          <a:custGeom>
            <a:avLst/>
            <a:gdLst>
              <a:gd name="connsiteX0" fmla="*/ 0 w 1911935"/>
              <a:gd name="connsiteY0" fmla="*/ 0 h 709328"/>
              <a:gd name="connsiteX1" fmla="*/ 1911935 w 1911935"/>
              <a:gd name="connsiteY1" fmla="*/ 0 h 709328"/>
              <a:gd name="connsiteX2" fmla="*/ 1911935 w 1911935"/>
              <a:gd name="connsiteY2" fmla="*/ 709328 h 709328"/>
              <a:gd name="connsiteX3" fmla="*/ 0 w 1911935"/>
              <a:gd name="connsiteY3" fmla="*/ 709328 h 709328"/>
              <a:gd name="connsiteX4" fmla="*/ 0 w 1911935"/>
              <a:gd name="connsiteY4" fmla="*/ 0 h 709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1935" h="709328">
                <a:moveTo>
                  <a:pt x="0" y="0"/>
                </a:moveTo>
                <a:lnTo>
                  <a:pt x="1911935" y="0"/>
                </a:lnTo>
                <a:lnTo>
                  <a:pt x="1911935" y="709328"/>
                </a:lnTo>
                <a:lnTo>
                  <a:pt x="0" y="7093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0904" tIns="120904" rIns="120904" bIns="0" numCol="1" spcCol="1270" anchor="t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700" kern="1200"/>
              <a:t>Course Settings including visibility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6E725EB-FEF0-5A7D-CE0C-3B8D3871469B}"/>
              </a:ext>
            </a:extLst>
          </p:cNvPr>
          <p:cNvSpPr/>
          <p:nvPr/>
        </p:nvSpPr>
        <p:spPr>
          <a:xfrm>
            <a:off x="6697350" y="3532021"/>
            <a:ext cx="1911935" cy="709328"/>
          </a:xfrm>
          <a:custGeom>
            <a:avLst/>
            <a:gdLst>
              <a:gd name="connsiteX0" fmla="*/ 0 w 1911935"/>
              <a:gd name="connsiteY0" fmla="*/ 0 h 709328"/>
              <a:gd name="connsiteX1" fmla="*/ 1911935 w 1911935"/>
              <a:gd name="connsiteY1" fmla="*/ 0 h 709328"/>
              <a:gd name="connsiteX2" fmla="*/ 1911935 w 1911935"/>
              <a:gd name="connsiteY2" fmla="*/ 709328 h 709328"/>
              <a:gd name="connsiteX3" fmla="*/ 0 w 1911935"/>
              <a:gd name="connsiteY3" fmla="*/ 709328 h 709328"/>
              <a:gd name="connsiteX4" fmla="*/ 0 w 1911935"/>
              <a:gd name="connsiteY4" fmla="*/ 0 h 709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1935" h="709328">
                <a:moveTo>
                  <a:pt x="0" y="0"/>
                </a:moveTo>
                <a:lnTo>
                  <a:pt x="1911935" y="0"/>
                </a:lnTo>
                <a:lnTo>
                  <a:pt x="1911935" y="709328"/>
                </a:lnTo>
                <a:lnTo>
                  <a:pt x="0" y="7093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0904" tIns="120904" rIns="120904" bIns="0" numCol="1" spcCol="1270" anchor="t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700" kern="1200"/>
              <a:t>Adding and editing Activities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FF742FF-FEF4-1FB1-6E81-43C7A10E47B3}"/>
              </a:ext>
            </a:extLst>
          </p:cNvPr>
          <p:cNvSpPr/>
          <p:nvPr/>
        </p:nvSpPr>
        <p:spPr>
          <a:xfrm>
            <a:off x="2643629" y="3547485"/>
            <a:ext cx="1911935" cy="709328"/>
          </a:xfrm>
          <a:custGeom>
            <a:avLst/>
            <a:gdLst>
              <a:gd name="connsiteX0" fmla="*/ 0 w 1911935"/>
              <a:gd name="connsiteY0" fmla="*/ 0 h 709328"/>
              <a:gd name="connsiteX1" fmla="*/ 1911935 w 1911935"/>
              <a:gd name="connsiteY1" fmla="*/ 0 h 709328"/>
              <a:gd name="connsiteX2" fmla="*/ 1911935 w 1911935"/>
              <a:gd name="connsiteY2" fmla="*/ 709328 h 709328"/>
              <a:gd name="connsiteX3" fmla="*/ 0 w 1911935"/>
              <a:gd name="connsiteY3" fmla="*/ 709328 h 709328"/>
              <a:gd name="connsiteX4" fmla="*/ 0 w 1911935"/>
              <a:gd name="connsiteY4" fmla="*/ 0 h 709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1935" h="709328">
                <a:moveTo>
                  <a:pt x="0" y="0"/>
                </a:moveTo>
                <a:lnTo>
                  <a:pt x="1911935" y="0"/>
                </a:lnTo>
                <a:lnTo>
                  <a:pt x="1911935" y="709328"/>
                </a:lnTo>
                <a:lnTo>
                  <a:pt x="0" y="7093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0904" tIns="120904" rIns="120904" bIns="0" numCol="1" spcCol="1270" anchor="t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700" kern="1200"/>
              <a:t>Navigating around a Moodle space</a:t>
            </a:r>
          </a:p>
        </p:txBody>
      </p:sp>
      <p:pic>
        <p:nvPicPr>
          <p:cNvPr id="16" name="Picture 15" descr="A blue square with black lines and a blue circle with a black line&#10;&#10;AI-generated content may be incorrect.">
            <a:extLst>
              <a:ext uri="{FF2B5EF4-FFF2-40B4-BE49-F238E27FC236}">
                <a16:creationId xmlns:a16="http://schemas.microsoft.com/office/drawing/2014/main" id="{25E45CE0-FAA8-8935-9F8A-FAA4BDE8A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8" y="1603989"/>
            <a:ext cx="9144000" cy="204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79306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libri"/>
                <a:ea typeface="Calibri"/>
                <a:cs typeface="Calibri"/>
              </a:rPr>
              <a:t>Intro to Moodle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6280879" cy="362668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 altLang="en-US" sz="2600">
                <a:latin typeface="Calibri"/>
                <a:ea typeface="Calibri"/>
              </a:rPr>
              <a:t>What is Moodle? </a:t>
            </a:r>
          </a:p>
          <a:p>
            <a:r>
              <a:rPr lang="en-GB" altLang="en-US" sz="2600">
                <a:latin typeface="Calibri"/>
                <a:ea typeface="Calibri"/>
              </a:rPr>
              <a:t>It’s a VLE (virtual learning environment). An online space to:</a:t>
            </a:r>
          </a:p>
          <a:p>
            <a:pPr lvl="1"/>
            <a:r>
              <a:rPr lang="en-GB" altLang="en-US" sz="2600">
                <a:latin typeface="Calibri"/>
                <a:ea typeface="Calibri"/>
              </a:rPr>
              <a:t>Share learning resources</a:t>
            </a:r>
          </a:p>
          <a:p>
            <a:pPr lvl="1"/>
            <a:r>
              <a:rPr lang="en-GB" altLang="en-US" sz="2600">
                <a:latin typeface="Calibri"/>
                <a:ea typeface="Calibri"/>
              </a:rPr>
              <a:t>Guide your students through learning activities</a:t>
            </a:r>
          </a:p>
          <a:p>
            <a:pPr lvl="1"/>
            <a:r>
              <a:rPr lang="en-GB" altLang="en-US" sz="2600">
                <a:latin typeface="Calibri"/>
                <a:ea typeface="Calibri"/>
              </a:rPr>
              <a:t>Communicate with your students </a:t>
            </a:r>
          </a:p>
          <a:p>
            <a:pPr lvl="1"/>
            <a:r>
              <a:rPr lang="en-GB" altLang="en-US" sz="2600">
                <a:latin typeface="Calibri"/>
                <a:ea typeface="Calibri"/>
              </a:rPr>
              <a:t>Work collaboratively</a:t>
            </a:r>
          </a:p>
          <a:p>
            <a:pPr lvl="1"/>
            <a:r>
              <a:rPr lang="en-GB" altLang="en-US" sz="2600">
                <a:latin typeface="Calibri"/>
                <a:ea typeface="Calibri"/>
              </a:rPr>
              <a:t>Host assessment and feedback</a:t>
            </a:r>
            <a:endParaRPr lang="en-GB" sz="2600">
              <a:ea typeface="Calibri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764A47F-FBC9-8F33-B5F2-304869D83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0" b="91400" l="7600" r="92000">
                        <a14:foregroundMark x1="7600" y1="47400" x2="7600" y2="47400"/>
                        <a14:foregroundMark x1="49000" y1="7400" x2="49000" y2="7400"/>
                        <a14:foregroundMark x1="92000" y1="49800" x2="92000" y2="49800"/>
                        <a14:foregroundMark x1="49600" y1="59200" x2="49600" y2="59200"/>
                        <a14:foregroundMark x1="49600" y1="51600" x2="49600" y2="51600"/>
                        <a14:foregroundMark x1="52600" y1="45600" x2="52600" y2="45600"/>
                        <a14:foregroundMark x1="52200" y1="57800" x2="52200" y2="57800"/>
                        <a14:foregroundMark x1="52200" y1="59400" x2="52200" y2="59400"/>
                        <a14:foregroundMark x1="52000" y1="60400" x2="52000" y2="60400"/>
                        <a14:foregroundMark x1="26000" y1="51000" x2="23600" y2="64200"/>
                        <a14:foregroundMark x1="23600" y1="64200" x2="31600" y2="52600"/>
                        <a14:foregroundMark x1="31600" y1="52600" x2="25400" y2="48800"/>
                        <a14:foregroundMark x1="33400" y1="57600" x2="32400" y2="72800"/>
                        <a14:foregroundMark x1="32400" y1="72800" x2="22800" y2="68200"/>
                        <a14:foregroundMark x1="22800" y1="68200" x2="33000" y2="55600"/>
                        <a14:foregroundMark x1="43200" y1="45400" x2="45200" y2="72800"/>
                        <a14:foregroundMark x1="45200" y1="72800" x2="55400" y2="67800"/>
                        <a14:foregroundMark x1="55400" y1="67800" x2="55000" y2="52400"/>
                        <a14:foregroundMark x1="55000" y1="52400" x2="64600" y2="46600"/>
                        <a14:foregroundMark x1="64600" y1="46600" x2="67000" y2="57600"/>
                        <a14:foregroundMark x1="67000" y1="57600" x2="66400" y2="68600"/>
                        <a14:foregroundMark x1="66400" y1="68600" x2="79200" y2="64200"/>
                        <a14:foregroundMark x1="79200" y1="64200" x2="77200" y2="50800"/>
                        <a14:foregroundMark x1="77200" y1="50800" x2="69600" y2="37400"/>
                        <a14:foregroundMark x1="69600" y1="37400" x2="55600" y2="38600"/>
                        <a14:foregroundMark x1="55600" y1="38600" x2="45800" y2="42600"/>
                        <a14:foregroundMark x1="45800" y1="42600" x2="43000" y2="44800"/>
                        <a14:foregroundMark x1="43800" y1="44600" x2="45000" y2="57600"/>
                        <a14:foregroundMark x1="45000" y1="57600" x2="56200" y2="54000"/>
                        <a14:foregroundMark x1="56200" y1="54000" x2="55600" y2="42000"/>
                        <a14:foregroundMark x1="55600" y1="42000" x2="43800" y2="44200"/>
                        <a14:foregroundMark x1="43800" y1="44200" x2="43000" y2="45000"/>
                        <a14:foregroundMark x1="60800" y1="37000" x2="69200" y2="46600"/>
                        <a14:foregroundMark x1="69200" y1="46600" x2="62800" y2="36400"/>
                        <a14:foregroundMark x1="62800" y1="36400" x2="61400" y2="36800"/>
                        <a14:foregroundMark x1="74800" y1="47600" x2="64200" y2="47400"/>
                        <a14:foregroundMark x1="64200" y1="47400" x2="69200" y2="59200"/>
                        <a14:foregroundMark x1="69200" y1="59200" x2="75400" y2="50800"/>
                        <a14:foregroundMark x1="75400" y1="50800" x2="75000" y2="46000"/>
                        <a14:foregroundMark x1="57200" y1="91400" x2="57200" y2="91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574" y="1720041"/>
            <a:ext cx="2704475" cy="270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84257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21101-7964-482E-B7FB-08B92FFF0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>
                <a:latin typeface="Calibri"/>
                <a:ea typeface="Calibri"/>
                <a:cs typeface="Calibri"/>
              </a:rPr>
              <a:t>Bath Blend Baseline for Moodle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4B917-A105-4E57-9438-C0ED6B98D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5488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altLang="en-US">
                <a:latin typeface="Calibri"/>
                <a:ea typeface="Calibri"/>
                <a:hlinkClick r:id="rId3"/>
              </a:rPr>
              <a:t>Bath Blend Baseline for Moodle</a:t>
            </a:r>
            <a:endParaRPr lang="en-GB" altLang="en-US">
              <a:latin typeface="Calibri"/>
              <a:ea typeface="Calibri"/>
            </a:endParaRPr>
          </a:p>
          <a:p>
            <a:pPr lvl="1"/>
            <a:r>
              <a:rPr lang="en-GB" altLang="en-US" b="1">
                <a:latin typeface="Calibri"/>
                <a:ea typeface="Calibri"/>
              </a:rPr>
              <a:t>C</a:t>
            </a:r>
            <a:r>
              <a:rPr lang="en-GB" altLang="en-US">
                <a:latin typeface="Calibri"/>
                <a:ea typeface="Calibri"/>
              </a:rPr>
              <a:t>onsistency</a:t>
            </a:r>
          </a:p>
          <a:p>
            <a:pPr lvl="1"/>
            <a:r>
              <a:rPr lang="en-GB" altLang="en-US" b="1">
                <a:latin typeface="Calibri"/>
                <a:ea typeface="Calibri"/>
              </a:rPr>
              <a:t>A</a:t>
            </a:r>
            <a:r>
              <a:rPr lang="en-GB" altLang="en-US">
                <a:latin typeface="Calibri"/>
                <a:ea typeface="Calibri"/>
              </a:rPr>
              <a:t>ccessibility</a:t>
            </a:r>
          </a:p>
          <a:p>
            <a:pPr lvl="1"/>
            <a:r>
              <a:rPr lang="en-GB" altLang="en-US" b="1">
                <a:latin typeface="Calibri"/>
                <a:ea typeface="Calibri"/>
              </a:rPr>
              <a:t>S</a:t>
            </a:r>
            <a:r>
              <a:rPr lang="en-GB" altLang="en-US">
                <a:latin typeface="Calibri"/>
                <a:ea typeface="Calibri"/>
              </a:rPr>
              <a:t>caffolding</a:t>
            </a:r>
          </a:p>
          <a:p>
            <a:pPr lvl="1"/>
            <a:r>
              <a:rPr lang="en-GB" altLang="en-US" b="1">
                <a:latin typeface="Calibri"/>
                <a:ea typeface="Calibri"/>
              </a:rPr>
              <a:t>E</a:t>
            </a:r>
            <a:r>
              <a:rPr lang="en-GB" altLang="en-US">
                <a:latin typeface="Calibri"/>
                <a:ea typeface="Calibri"/>
              </a:rPr>
              <a:t>ngagement</a:t>
            </a:r>
          </a:p>
          <a:p>
            <a:r>
              <a:rPr lang="en-GB" altLang="en-US">
                <a:latin typeface="Calibri"/>
                <a:ea typeface="Calibri"/>
                <a:hlinkClick r:id="rId4"/>
              </a:rPr>
              <a:t>Unit templates </a:t>
            </a:r>
            <a:r>
              <a:rPr lang="en-GB" altLang="en-US">
                <a:latin typeface="Calibri"/>
                <a:ea typeface="Calibri"/>
              </a:rPr>
              <a:t>(weekly or topic format)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03673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Calibri"/>
                <a:ea typeface="Calibri"/>
                <a:cs typeface="Calibri"/>
              </a:rPr>
              <a:t>Demo 1 – Logging in and getting started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7938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latin typeface="Calibri"/>
                <a:ea typeface="Calibri"/>
              </a:rPr>
              <a:t>Login to Moodle</a:t>
            </a:r>
          </a:p>
          <a:p>
            <a:r>
              <a:rPr lang="en-GB">
                <a:latin typeface="Calibri"/>
                <a:ea typeface="Calibri"/>
              </a:rPr>
              <a:t>My courses (or scroll down)</a:t>
            </a:r>
          </a:p>
          <a:p>
            <a:r>
              <a:rPr lang="en-GB">
                <a:latin typeface="Calibri"/>
                <a:ea typeface="Calibri"/>
              </a:rPr>
              <a:t>Dashboard</a:t>
            </a:r>
          </a:p>
          <a:p>
            <a:r>
              <a:rPr lang="en-GB">
                <a:latin typeface="Calibri"/>
                <a:ea typeface="Calibri"/>
              </a:rPr>
              <a:t>Edit Profile</a:t>
            </a:r>
          </a:p>
          <a:p>
            <a:r>
              <a:rPr lang="en-GB">
                <a:latin typeface="Calibri"/>
                <a:ea typeface="Calibri"/>
              </a:rPr>
              <a:t>Preferences&gt;Forum Preferences</a:t>
            </a:r>
          </a:p>
        </p:txBody>
      </p:sp>
    </p:spTree>
    <p:extLst>
      <p:ext uri="{BB962C8B-B14F-4D97-AF65-F5344CB8AC3E}">
        <p14:creationId xmlns:p14="http://schemas.microsoft.com/office/powerpoint/2010/main" val="123881606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Calibri"/>
                <a:ea typeface="Calibri"/>
                <a:cs typeface="Calibri"/>
              </a:rPr>
              <a:t>Demo 2 – Navigating around a Moodle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70977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latin typeface="Calibri"/>
                <a:ea typeface="Calibri"/>
              </a:rPr>
              <a:t>Course index and block drawer</a:t>
            </a:r>
          </a:p>
          <a:p>
            <a:r>
              <a:rPr lang="en-GB" dirty="0">
                <a:latin typeface="Calibri"/>
                <a:ea typeface="Calibri"/>
              </a:rPr>
              <a:t>Edit mode</a:t>
            </a:r>
          </a:p>
          <a:p>
            <a:r>
              <a:rPr lang="en-GB" dirty="0">
                <a:latin typeface="Calibri"/>
                <a:ea typeface="Calibri"/>
              </a:rPr>
              <a:t>Tabs</a:t>
            </a:r>
          </a:p>
          <a:p>
            <a:r>
              <a:rPr lang="en-GB" dirty="0">
                <a:latin typeface="Calibri"/>
                <a:ea typeface="Calibri"/>
              </a:rPr>
              <a:t>Viewing participants and groups/groupings</a:t>
            </a:r>
          </a:p>
          <a:p>
            <a:r>
              <a:rPr lang="en-GB" dirty="0">
                <a:latin typeface="Calibri"/>
                <a:ea typeface="Calibri"/>
              </a:rPr>
              <a:t>Topics &amp; subtopics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D36109-EFDA-3D7F-36B3-800EC174E834}"/>
              </a:ext>
            </a:extLst>
          </p:cNvPr>
          <p:cNvSpPr txBox="1"/>
          <p:nvPr/>
        </p:nvSpPr>
        <p:spPr>
          <a:xfrm>
            <a:off x="3311236" y="4219731"/>
            <a:ext cx="58327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Note: </a:t>
            </a:r>
            <a:r>
              <a:rPr lang="en-GB" dirty="0"/>
              <a:t>there is a separate TEL Bytes webinar on Groups &amp; Groupings which we’d recommend watching/attending if you have any group assignments or group work in your unit.</a:t>
            </a:r>
          </a:p>
        </p:txBody>
      </p:sp>
    </p:spTree>
    <p:extLst>
      <p:ext uri="{BB962C8B-B14F-4D97-AF65-F5344CB8AC3E}">
        <p14:creationId xmlns:p14="http://schemas.microsoft.com/office/powerpoint/2010/main" val="390700323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>
                <a:latin typeface="Calibri"/>
                <a:ea typeface="Calibri"/>
                <a:cs typeface="Calibri"/>
              </a:rPr>
              <a:t>Demo 3 – Course Settings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7170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latin typeface="Calibri"/>
                <a:ea typeface="Calibri"/>
              </a:rPr>
              <a:t>Adding/editing a course description &amp; course image</a:t>
            </a:r>
          </a:p>
          <a:p>
            <a:r>
              <a:rPr lang="en-GB">
                <a:latin typeface="Calibri"/>
                <a:ea typeface="Calibri"/>
              </a:rPr>
              <a:t>Course visibility</a:t>
            </a:r>
          </a:p>
          <a:p>
            <a:r>
              <a:rPr lang="en-GB">
                <a:latin typeface="Calibri"/>
                <a:ea typeface="Calibri"/>
              </a:rPr>
              <a:t>Activity completion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28618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Calibri"/>
                <a:ea typeface="Calibri"/>
                <a:cs typeface="Calibri"/>
              </a:rPr>
              <a:t>Demo 4 – Adding/editing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latin typeface="Calibri"/>
                <a:ea typeface="Calibri"/>
              </a:rPr>
              <a:t>How to add an activity</a:t>
            </a:r>
          </a:p>
          <a:p>
            <a:r>
              <a:rPr lang="en-GB">
                <a:latin typeface="Calibri"/>
                <a:ea typeface="Calibri"/>
              </a:rPr>
              <a:t>Key activity types</a:t>
            </a:r>
          </a:p>
          <a:p>
            <a:r>
              <a:rPr lang="en-GB">
                <a:latin typeface="Calibri"/>
                <a:ea typeface="Calibri"/>
              </a:rPr>
              <a:t>How to edit an existing activity (and change template text)</a:t>
            </a:r>
          </a:p>
          <a:p>
            <a:r>
              <a:rPr lang="en-GB">
                <a:latin typeface="Calibri"/>
                <a:ea typeface="Calibri"/>
              </a:rPr>
              <a:t>How to add an assignment</a:t>
            </a:r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29862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A3CD4-D6B9-21C9-2715-EF92B6EAF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libri"/>
                <a:ea typeface="Calibri"/>
                <a:cs typeface="Calibri"/>
              </a:rPr>
              <a:t>Moodle Administration Cycle</a:t>
            </a:r>
          </a:p>
        </p:txBody>
      </p:sp>
      <p:pic>
        <p:nvPicPr>
          <p:cNvPr id="9" name="Picture 8" descr="A diagram of a diagram with text&#10;&#10;Description automatically generated with medium confidence">
            <a:extLst>
              <a:ext uri="{FF2B5EF4-FFF2-40B4-BE49-F238E27FC236}">
                <a16:creationId xmlns:a16="http://schemas.microsoft.com/office/drawing/2014/main" id="{666DF0F6-EE00-A41E-3387-ADD40B9FF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044" y="901174"/>
            <a:ext cx="7541911" cy="424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63088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LT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4E96E221-532C-574F-A3CF-CC7D42E9D62E}" vid="{C05CF61B-2826-B54A-A132-109E13CA743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CE7B06C7A4AD439BD17AFD297B32B6" ma:contentTypeVersion="18" ma:contentTypeDescription="Create a new document." ma:contentTypeScope="" ma:versionID="f749e2c631b38f13793882179f43d140">
  <xsd:schema xmlns:xsd="http://www.w3.org/2001/XMLSchema" xmlns:xs="http://www.w3.org/2001/XMLSchema" xmlns:p="http://schemas.microsoft.com/office/2006/metadata/properties" xmlns:ns2="12545316-4597-4fad-8d4c-963aca4a7e43" xmlns:ns3="7ceff3d1-26d0-4a19-9784-ffc192f0c3e4" xmlns:ns4="7baf63a6-8159-4531-922f-8d695af1915f" targetNamespace="http://schemas.microsoft.com/office/2006/metadata/properties" ma:root="true" ma:fieldsID="dd53f085f80439492a097d8f51e2f6c8" ns2:_="" ns3:_="" ns4:_="">
    <xsd:import namespace="12545316-4597-4fad-8d4c-963aca4a7e43"/>
    <xsd:import namespace="7ceff3d1-26d0-4a19-9784-ffc192f0c3e4"/>
    <xsd:import namespace="7baf63a6-8159-4531-922f-8d695af191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545316-4597-4fad-8d4c-963aca4a7e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5693718-8356-48ba-866a-85db3a9efc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eff3d1-26d0-4a19-9784-ffc192f0c3e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af63a6-8159-4531-922f-8d695af1915f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b3de8453-3d93-40e3-b7c9-8c4ee99d16ef}" ma:internalName="TaxCatchAll" ma:showField="CatchAllData" ma:web="7ceff3d1-26d0-4a19-9784-ffc192f0c3e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2545316-4597-4fad-8d4c-963aca4a7e43">
      <Terms xmlns="http://schemas.microsoft.com/office/infopath/2007/PartnerControls"/>
    </lcf76f155ced4ddcb4097134ff3c332f>
    <TaxCatchAll xmlns="7baf63a6-8159-4531-922f-8d695af1915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2D3E1D-673D-4746-BBF9-A430D8D5B9BB}">
  <ds:schemaRefs>
    <ds:schemaRef ds:uri="12545316-4597-4fad-8d4c-963aca4a7e43"/>
    <ds:schemaRef ds:uri="7baf63a6-8159-4531-922f-8d695af1915f"/>
    <ds:schemaRef ds:uri="7ceff3d1-26d0-4a19-9784-ffc192f0c3e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F190108-CC00-4D82-96CA-AD7D8C347828}">
  <ds:schemaRefs>
    <ds:schemaRef ds:uri="12545316-4597-4fad-8d4c-963aca4a7e43"/>
    <ds:schemaRef ds:uri="7baf63a6-8159-4531-922f-8d695af1915f"/>
    <ds:schemaRef ds:uri="7ceff3d1-26d0-4a19-9784-ffc192f0c3e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3B4CB36-1671-43C2-916B-DD81B0652A5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2c8e38f-1201-4b06-939f-990c98dd26c2}" enabled="1" method="Privileged" siteId="{377e3d22-4ea1-422d-b0ad-8fcc89406b9e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CLT PPT Template</Template>
  <TotalTime>13</TotalTime>
  <Words>404</Words>
  <Application>Microsoft Office PowerPoint</Application>
  <PresentationFormat>On-screen Show (16:9)</PresentationFormat>
  <Paragraphs>83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Helvetica Neue LT Std 55 Roman</vt:lpstr>
      <vt:lpstr>HelveticaNeueLT Std</vt:lpstr>
      <vt:lpstr>HelveticaNeueLT Std Lt</vt:lpstr>
      <vt:lpstr>HelveticaNeueLT Std Thin</vt:lpstr>
      <vt:lpstr>Roboto</vt:lpstr>
      <vt:lpstr>Wingdings</vt:lpstr>
      <vt:lpstr>CLT PPT Template</vt:lpstr>
      <vt:lpstr>Moodle Basics</vt:lpstr>
      <vt:lpstr>Session Overview</vt:lpstr>
      <vt:lpstr>Intro to Moodle</vt:lpstr>
      <vt:lpstr>Bath Blend Baseline for Moodle</vt:lpstr>
      <vt:lpstr>Demo 1 – Logging in and getting started</vt:lpstr>
      <vt:lpstr>Demo 2 – Navigating around a Moodle Space</vt:lpstr>
      <vt:lpstr>Demo 3 – Course Settings</vt:lpstr>
      <vt:lpstr>Demo 4 – Adding/editing activities</vt:lpstr>
      <vt:lpstr>Moodle Administration Cycle</vt:lpstr>
      <vt:lpstr>Useful resources</vt:lpstr>
      <vt:lpstr>Useful Resources - Webinars</vt:lpstr>
      <vt:lpstr>Keeping up-to-date</vt:lpstr>
      <vt:lpstr>Q&amp;A</vt:lpstr>
      <vt:lpstr>Feedback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Rachel Applegate;Olivia Soutter</dc:creator>
  <cp:keywords/>
  <dc:description/>
  <cp:lastModifiedBy>Olivia Soutter</cp:lastModifiedBy>
  <cp:revision>1</cp:revision>
  <dcterms:created xsi:type="dcterms:W3CDTF">2021-08-26T10:04:27Z</dcterms:created>
  <dcterms:modified xsi:type="dcterms:W3CDTF">2026-01-27T09:35:29Z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0x010100DCCE7B06C7A4AD439BD17AFD297B32B6</vt:lpwstr>
  </property>
  <property fmtid="{D5CDD505-2E9C-101B-9397-08002B2CF9AE}" pid="3" name="MediaServiceImageTags">
    <vt:lpwstr/>
  </property>
</Properties>
</file>