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3.xml" ContentType="application/vnd.openxmlformats-officedocument.presentationml.tag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7"/>
  </p:notesMasterIdLst>
  <p:sldIdLst>
    <p:sldId id="278" r:id="rId5"/>
    <p:sldId id="400" r:id="rId6"/>
    <p:sldId id="395" r:id="rId7"/>
    <p:sldId id="396" r:id="rId8"/>
    <p:sldId id="406" r:id="rId9"/>
    <p:sldId id="402" r:id="rId10"/>
    <p:sldId id="379" r:id="rId11"/>
    <p:sldId id="381" r:id="rId12"/>
    <p:sldId id="382" r:id="rId13"/>
    <p:sldId id="390" r:id="rId14"/>
    <p:sldId id="389" r:id="rId15"/>
    <p:sldId id="391" r:id="rId16"/>
    <p:sldId id="404" r:id="rId17"/>
    <p:sldId id="392" r:id="rId18"/>
    <p:sldId id="393" r:id="rId19"/>
    <p:sldId id="394" r:id="rId20"/>
    <p:sldId id="398" r:id="rId21"/>
    <p:sldId id="403" r:id="rId22"/>
    <p:sldId id="405" r:id="rId23"/>
    <p:sldId id="397" r:id="rId24"/>
    <p:sldId id="399" r:id="rId25"/>
    <p:sldId id="271" r:id="rId26"/>
  </p:sldIdLst>
  <p:sldSz cx="9144000" cy="5143500" type="screen16x9"/>
  <p:notesSz cx="6858000" cy="9144000"/>
  <p:custDataLst>
    <p:tags r:id="rId2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4687F5E-8C47-B79E-569E-605ABE8B5F1D}" name="Paul Pinkney" initials="PP" userId="S::app32@bath.ac.uk::a15a537a-244a-4c9f-a5c5-dca59779113f" providerId="AD"/>
  <p188:author id="{72D18780-CBF7-55C5-832B-AF415E54C45A}" name="Nigel Goldsmith" initials="NG" userId="S::nrg22@bath.ac.uk::70273127-851a-4860-9d72-056764edf54b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vonne Moore" initials="YM" lastIdx="1" clrIdx="0">
    <p:extLst>
      <p:ext uri="{19B8F6BF-5375-455C-9EA6-DF929625EA0E}">
        <p15:presenceInfo xmlns:p15="http://schemas.microsoft.com/office/powerpoint/2012/main" userId="S::ym394@bath.ac.uk::27a36683-dee3-4a23-908a-e28db8d0be3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5191"/>
    <a:srgbClr val="1A3F82"/>
    <a:srgbClr val="4F81BD"/>
    <a:srgbClr val="E1EAFF"/>
    <a:srgbClr val="396164"/>
    <a:srgbClr val="85BDB8"/>
    <a:srgbClr val="92CEC8"/>
    <a:srgbClr val="253737"/>
    <a:srgbClr val="717236"/>
    <a:srgbClr val="7898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7509"/>
    <p:restoredTop sz="91641"/>
  </p:normalViewPr>
  <p:slideViewPr>
    <p:cSldViewPr snapToGrid="0">
      <p:cViewPr>
        <p:scale>
          <a:sx n="91" d="100"/>
          <a:sy n="91" d="100"/>
        </p:scale>
        <p:origin x="728" y="9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583B9-944D-44C1-ABC4-9C7B107221E7}" type="datetimeFigureOut">
              <a:rPr lang="en-GB" smtClean="0"/>
              <a:t>09/12/2025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93B266-DE97-427B-8959-FB05969453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6769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3B266-DE97-427B-8959-FB059694536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88882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93B266-DE97-427B-8959-FB059694536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69907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93B266-DE97-427B-8959-FB059694536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47185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457936-9E6F-85C7-8C31-7E77E38F74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46F928-220B-02D5-EC92-789497B1AD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7BACA1-637E-0868-4F50-A8BDE0CF28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6EFFB5-0BDD-091F-FF38-9E3CE72EEB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93B266-DE97-427B-8959-FB059694536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07921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93B266-DE97-427B-8959-FB0596945360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40191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93B266-DE97-427B-8959-FB0596945360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31106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93B266-DE97-427B-8959-FB0596945360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80599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93B266-DE97-427B-8959-FB0596945360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5142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93B266-DE97-427B-8959-FB059694536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9691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93B266-DE97-427B-8959-FB059694536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3705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8D3838-8494-C95B-B89D-6E21E0E878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1A51F1-E62D-FEBA-2030-90305228F3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FAD362-CC04-4E84-7CF5-6813C436B9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1AEDDF-6CA0-C1E1-AAC3-BD43174DD7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93B266-DE97-427B-8959-FB059694536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16305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93B266-DE97-427B-8959-FB059694536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43947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93B266-DE97-427B-8959-FB059694536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8881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93B266-DE97-427B-8959-FB059694536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61177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93B266-DE97-427B-8959-FB059694536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60306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93B266-DE97-427B-8959-FB059694536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1971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01174"/>
            <a:ext cx="7772400" cy="1102519"/>
          </a:xfrm>
        </p:spPr>
        <p:txBody>
          <a:bodyPr/>
          <a:lstStyle>
            <a:lvl1pPr>
              <a:defRPr b="0" i="0">
                <a:solidFill>
                  <a:srgbClr val="FFFFFF"/>
                </a:solidFill>
                <a:latin typeface="HelveticaNeueLT Std"/>
                <a:cs typeface="HelveticaNeueLT Std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644263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E8B2183-1E06-4045-BF6E-2CD4337A3F9C}" type="datetimeFigureOut">
              <a:rPr lang="en-US" smtClean="0"/>
              <a:pPr/>
              <a:t>12/9/25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84E0FCD-117B-FD4B-A08D-F9AA7E2568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024847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B2183-1E06-4045-BF6E-2CD4337A3F9C}" type="datetimeFigureOut">
              <a:rPr lang="en-US" smtClean="0"/>
              <a:t>12/9/25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0FCD-117B-FD4B-A08D-F9AA7E2568DF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CLT-1080-7.0-Trans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35762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T Logo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11394" y="4767263"/>
            <a:ext cx="2133600" cy="27384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E8B2183-1E06-4045-BF6E-2CD4337A3F9C}" type="datetimeFigureOut">
              <a:rPr lang="en-US" smtClean="0"/>
              <a:pPr/>
              <a:t>12/9/25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479776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&#10;&#10;Description automatically generated">
            <a:extLst>
              <a:ext uri="{FF2B5EF4-FFF2-40B4-BE49-F238E27FC236}">
                <a16:creationId xmlns:a16="http://schemas.microsoft.com/office/drawing/2014/main" id="{9FF02EE5-8CA5-C84A-AB21-EE62ECD168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63"/>
            <a:ext cx="9144000" cy="87678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C163560-FE18-3E43-8830-38B52C2B124E}"/>
              </a:ext>
            </a:extLst>
          </p:cNvPr>
          <p:cNvSpPr/>
          <p:nvPr userDrawn="1"/>
        </p:nvSpPr>
        <p:spPr>
          <a:xfrm>
            <a:off x="0" y="1"/>
            <a:ext cx="9144000" cy="876782"/>
          </a:xfrm>
          <a:prstGeom prst="rect">
            <a:avLst/>
          </a:prstGeom>
          <a:solidFill>
            <a:srgbClr val="30A49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E1DF4C58-82D6-1742-81E8-786EE1695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630" y="160973"/>
            <a:ext cx="7886700" cy="693615"/>
          </a:xfrm>
          <a:prstGeom prst="rect">
            <a:avLst/>
          </a:prstGeom>
        </p:spPr>
        <p:txBody>
          <a:bodyPr lIns="0" rIns="0"/>
          <a:lstStyle>
            <a:lvl1pPr>
              <a:defRPr sz="405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4983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1997" y="462610"/>
            <a:ext cx="8479852" cy="30777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2352"/>
              </a:lnSpc>
              <a:defRPr sz="2059">
                <a:solidFill>
                  <a:srgbClr val="2F2F2F"/>
                </a:solidFill>
              </a:defRPr>
            </a:lvl1pPr>
          </a:lstStyle>
          <a:p>
            <a:r>
              <a:rPr lang="en-US"/>
              <a:t>Text option 1: three column bulleted list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97" y="1411748"/>
            <a:ext cx="5590983" cy="461665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1765"/>
              </a:lnSpc>
              <a:buNone/>
              <a:defRPr sz="1471" b="0" i="0">
                <a:solidFill>
                  <a:schemeClr val="tx1"/>
                </a:solidFill>
                <a:latin typeface="+mn-lt"/>
              </a:defRPr>
            </a:lvl1pPr>
            <a:lvl2pPr marL="168041" indent="0">
              <a:buNone/>
              <a:defRPr/>
            </a:lvl2pPr>
            <a:lvl3pPr marL="336080" indent="0">
              <a:buNone/>
              <a:defRPr/>
            </a:lvl3pPr>
            <a:lvl4pPr marL="504121" indent="0">
              <a:buNone/>
              <a:defRPr/>
            </a:lvl4pPr>
            <a:lvl5pPr marL="672161" indent="0">
              <a:buNone/>
              <a:defRPr/>
            </a:lvl5pPr>
          </a:lstStyle>
          <a:p>
            <a:pPr lvl="0"/>
            <a:r>
              <a:rPr lang="en-US"/>
              <a:t>Subhead Segoe UI Regular 20/24. Dis </a:t>
            </a:r>
            <a:r>
              <a:rPr lang="en-US" err="1"/>
              <a:t>apid</a:t>
            </a:r>
            <a:r>
              <a:rPr lang="en-US"/>
              <a:t> </a:t>
            </a:r>
            <a:r>
              <a:rPr lang="en-US" err="1"/>
              <a:t>es</a:t>
            </a:r>
            <a:r>
              <a:rPr lang="en-US"/>
              <a:t> </a:t>
            </a:r>
            <a:r>
              <a:rPr lang="en-US" err="1"/>
              <a:t>simusanditis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ex et </a:t>
            </a:r>
            <a:r>
              <a:rPr lang="en-US" err="1"/>
              <a:t>illore</a:t>
            </a:r>
            <a:r>
              <a:rPr lang="en-US"/>
              <a:t>, </a:t>
            </a:r>
            <a:r>
              <a:rPr lang="en-US" err="1"/>
              <a:t>nectationet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dic</a:t>
            </a:r>
            <a:r>
              <a:rPr lang="en-US"/>
              <a:t> </a:t>
            </a:r>
            <a:r>
              <a:rPr lang="en-US" err="1"/>
              <a:t>tem</a:t>
            </a:r>
            <a:r>
              <a:rPr lang="en-US"/>
              <a:t> </a:t>
            </a:r>
            <a:r>
              <a:rPr lang="en-US" err="1"/>
              <a:t>vit</a:t>
            </a:r>
            <a:r>
              <a:rPr lang="en-US"/>
              <a:t> </a:t>
            </a:r>
            <a:r>
              <a:rPr lang="en-US" err="1"/>
              <a:t>velestium</a:t>
            </a:r>
            <a:r>
              <a:rPr lang="en-US"/>
              <a:t> </a:t>
            </a:r>
            <a:r>
              <a:rPr lang="en-US" err="1"/>
              <a:t>reperro</a:t>
            </a:r>
            <a:r>
              <a:rPr lang="en-US"/>
              <a:t> </a:t>
            </a:r>
            <a:r>
              <a:rPr lang="en-US" err="1"/>
              <a:t>rroviduntion</a:t>
            </a:r>
            <a:r>
              <a:rPr lang="en-US"/>
              <a:t> </a:t>
            </a:r>
            <a:r>
              <a:rPr lang="en-US" err="1"/>
              <a:t>conem</a:t>
            </a:r>
            <a:r>
              <a:rPr lang="en-US"/>
              <a:t> </a:t>
            </a:r>
            <a:r>
              <a:rPr lang="en-US" err="1"/>
              <a:t>rehend</a:t>
            </a:r>
            <a:r>
              <a:rPr lang="en-US"/>
              <a:t>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41997" y="2363543"/>
            <a:ext cx="2713786" cy="2006367"/>
          </a:xfrm>
        </p:spPr>
        <p:txBody>
          <a:bodyPr lIns="0" tIns="0" rIns="0" bIns="0"/>
          <a:lstStyle>
            <a:lvl1pPr marL="0" indent="0">
              <a:lnSpc>
                <a:spcPts val="1324"/>
              </a:lnSpc>
              <a:spcBef>
                <a:spcPts val="662"/>
              </a:spcBef>
              <a:buNone/>
              <a:defRPr sz="1028" b="1">
                <a:solidFill>
                  <a:schemeClr val="accent1"/>
                </a:solidFill>
                <a:latin typeface="+mn-lt"/>
              </a:defRPr>
            </a:lvl1pPr>
            <a:lvl2pPr marL="210050" marR="0" indent="-210050" algn="l" defTabSz="685644" rtl="0" eaLnBrk="1" fontAlgn="auto" latinLnBrk="0" hangingPunct="1">
              <a:lnSpc>
                <a:spcPts val="1324"/>
              </a:lnSpc>
              <a:spcBef>
                <a:spcPts val="33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 sz="1028">
                <a:solidFill>
                  <a:schemeClr val="tx1"/>
                </a:solidFill>
              </a:defRPr>
            </a:lvl2pPr>
            <a:lvl3pPr marL="336080" indent="0">
              <a:buNone/>
              <a:defRPr/>
            </a:lvl3pPr>
            <a:lvl4pPr marL="504121" indent="0">
              <a:buNone/>
              <a:defRPr/>
            </a:lvl4pPr>
            <a:lvl5pPr marL="672161" indent="0">
              <a:buNone/>
              <a:defRPr/>
            </a:lvl5pPr>
          </a:lstStyle>
          <a:p>
            <a:pPr lvl="0"/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</a:t>
            </a:r>
            <a:r>
              <a:rPr lang="en-US" err="1"/>
              <a:t>ra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</a:t>
            </a:r>
            <a:r>
              <a:rPr lang="en-US" err="1"/>
              <a:t>sunt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</a:t>
            </a:r>
          </a:p>
          <a:p>
            <a:pPr lvl="1"/>
            <a:endParaRPr lang="en-US"/>
          </a:p>
          <a:p>
            <a:pPr marL="210050" marR="0" lvl="1" indent="-210050" algn="l" defTabSz="685644" rtl="0" eaLnBrk="1" fontAlgn="auto" latinLnBrk="0" hangingPunct="1">
              <a:lnSpc>
                <a:spcPts val="1324"/>
              </a:lnSpc>
              <a:spcBef>
                <a:spcPts val="1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</a:t>
            </a:r>
            <a:r>
              <a:rPr lang="en-US" err="1"/>
              <a:t>ra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</a:t>
            </a:r>
            <a:r>
              <a:rPr lang="en-US" err="1"/>
              <a:t>sunt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</a:t>
            </a:r>
          </a:p>
          <a:p>
            <a:pPr lvl="1"/>
            <a:endParaRPr lang="en-US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234833" y="2370587"/>
            <a:ext cx="2698146" cy="2006367"/>
          </a:xfrm>
        </p:spPr>
        <p:txBody>
          <a:bodyPr lIns="0" tIns="0" rIns="0" bIns="0"/>
          <a:lstStyle>
            <a:lvl1pPr marL="0" marR="0" indent="0" algn="l" defTabSz="685644" rtl="0" eaLnBrk="1" fontAlgn="auto" latinLnBrk="0" hangingPunct="1">
              <a:lnSpc>
                <a:spcPts val="1324"/>
              </a:lnSpc>
              <a:spcBef>
                <a:spcPts val="66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028" b="1" kern="1200" spc="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210050" marR="0" indent="-210050" algn="l" defTabSz="685644" rtl="0" eaLnBrk="1" fontAlgn="auto" latinLnBrk="0" hangingPunct="1">
              <a:lnSpc>
                <a:spcPts val="1324"/>
              </a:lnSpc>
              <a:spcBef>
                <a:spcPts val="33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 sz="1028">
                <a:solidFill>
                  <a:schemeClr val="tx1"/>
                </a:solidFill>
              </a:defRPr>
            </a:lvl2pPr>
            <a:lvl3pPr marL="336080" indent="0">
              <a:buNone/>
              <a:defRPr/>
            </a:lvl3pPr>
            <a:lvl4pPr marL="504121" indent="0">
              <a:buNone/>
              <a:defRPr/>
            </a:lvl4pPr>
            <a:lvl5pPr marL="672161" indent="0">
              <a:buNone/>
              <a:defRPr/>
            </a:lvl5pPr>
          </a:lstStyle>
          <a:p>
            <a:pPr marL="0" marR="0" lvl="0" indent="0" algn="l" defTabSz="685644" rtl="0" eaLnBrk="1" fontAlgn="auto" latinLnBrk="0" hangingPunct="1">
              <a:lnSpc>
                <a:spcPts val="1324"/>
              </a:lnSpc>
              <a:spcBef>
                <a:spcPts val="66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</a:t>
            </a:r>
            <a:r>
              <a:rPr lang="en-US" err="1"/>
              <a:t>ra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</a:t>
            </a:r>
            <a:r>
              <a:rPr lang="en-US" err="1"/>
              <a:t>sunt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</a:t>
            </a:r>
          </a:p>
          <a:p>
            <a:pPr lvl="1"/>
            <a:endParaRPr lang="en-US"/>
          </a:p>
          <a:p>
            <a:pPr marL="210050" marR="0" lvl="1" indent="-210050" algn="l" defTabSz="685644" rtl="0" eaLnBrk="1" fontAlgn="auto" latinLnBrk="0" hangingPunct="1">
              <a:lnSpc>
                <a:spcPts val="1324"/>
              </a:lnSpc>
              <a:spcBef>
                <a:spcPts val="1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</a:t>
            </a:r>
            <a:r>
              <a:rPr lang="en-US" err="1"/>
              <a:t>ra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</a:t>
            </a:r>
            <a:r>
              <a:rPr lang="en-US" err="1"/>
              <a:t>sunt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</a:t>
            </a:r>
          </a:p>
          <a:p>
            <a:pPr lvl="1"/>
            <a:endParaRPr lang="en-US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105260" y="2363543"/>
            <a:ext cx="2716588" cy="2006367"/>
          </a:xfrm>
        </p:spPr>
        <p:txBody>
          <a:bodyPr lIns="0" tIns="0" rIns="0" bIns="0"/>
          <a:lstStyle>
            <a:lvl1pPr marL="0" indent="0">
              <a:lnSpc>
                <a:spcPts val="1324"/>
              </a:lnSpc>
              <a:spcBef>
                <a:spcPts val="662"/>
              </a:spcBef>
              <a:buNone/>
              <a:defRPr lang="en-US" sz="1028" b="1" kern="1200" spc="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210050" marR="0" indent="-210050" algn="l" defTabSz="685644" rtl="0" eaLnBrk="1" fontAlgn="auto" latinLnBrk="0" hangingPunct="1">
              <a:lnSpc>
                <a:spcPts val="1324"/>
              </a:lnSpc>
              <a:spcBef>
                <a:spcPts val="33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 sz="1028">
                <a:solidFill>
                  <a:schemeClr val="tx1"/>
                </a:solidFill>
              </a:defRPr>
            </a:lvl2pPr>
            <a:lvl3pPr marL="336080" indent="0">
              <a:buNone/>
              <a:defRPr/>
            </a:lvl3pPr>
            <a:lvl4pPr marL="504121" indent="0">
              <a:buNone/>
              <a:defRPr/>
            </a:lvl4pPr>
            <a:lvl5pPr marL="672161" indent="0">
              <a:buNone/>
              <a:defRPr/>
            </a:lvl5pPr>
          </a:lstStyle>
          <a:p>
            <a:pPr marL="0" marR="0" lvl="0" indent="0" algn="l" defTabSz="685644" rtl="0" eaLnBrk="1" fontAlgn="auto" latinLnBrk="0" hangingPunct="1">
              <a:lnSpc>
                <a:spcPts val="1324"/>
              </a:lnSpc>
              <a:spcBef>
                <a:spcPts val="66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</a:t>
            </a:r>
            <a:r>
              <a:rPr lang="en-US" err="1"/>
              <a:t>ra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</a:t>
            </a:r>
            <a:r>
              <a:rPr lang="en-US" err="1"/>
              <a:t>sunt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</a:t>
            </a:r>
          </a:p>
          <a:p>
            <a:pPr lvl="1"/>
            <a:endParaRPr lang="en-US"/>
          </a:p>
          <a:p>
            <a:pPr marL="210050" marR="0" lvl="1" indent="-210050" algn="l" defTabSz="685644" rtl="0" eaLnBrk="1" fontAlgn="auto" latinLnBrk="0" hangingPunct="1">
              <a:lnSpc>
                <a:spcPts val="1324"/>
              </a:lnSpc>
              <a:spcBef>
                <a:spcPts val="1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</a:t>
            </a:r>
            <a:r>
              <a:rPr lang="en-US" err="1"/>
              <a:t>ra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</a:t>
            </a:r>
            <a:r>
              <a:rPr lang="en-US" err="1"/>
              <a:t>sunt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33600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Teal)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8644" y="17527"/>
            <a:ext cx="6458155" cy="857250"/>
          </a:xfrm>
        </p:spPr>
        <p:txBody>
          <a:bodyPr>
            <a:normAutofit/>
          </a:bodyPr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B2183-1E06-4045-BF6E-2CD4337A3F9C}" type="datetimeFigureOut">
              <a:rPr lang="en-US" smtClean="0"/>
              <a:t>12/9/25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0FCD-117B-FD4B-A08D-F9AA7E2568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29150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Raspberry)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8644" y="17527"/>
            <a:ext cx="6458155" cy="857250"/>
          </a:xfrm>
        </p:spPr>
        <p:txBody>
          <a:bodyPr>
            <a:normAutofit/>
          </a:bodyPr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B2183-1E06-4045-BF6E-2CD4337A3F9C}" type="datetimeFigureOut">
              <a:rPr lang="en-US" smtClean="0"/>
              <a:t>12/9/25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0FCD-117B-FD4B-A08D-F9AA7E2568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028986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(Raspberry)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8644" y="17527"/>
            <a:ext cx="6458155" cy="857250"/>
          </a:xfrm>
        </p:spPr>
        <p:txBody>
          <a:bodyPr>
            <a:normAutofit/>
          </a:bodyPr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B2183-1E06-4045-BF6E-2CD4337A3F9C}" type="datetimeFigureOut">
              <a:rPr lang="en-US" smtClean="0"/>
              <a:t>12/9/25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0FCD-117B-FD4B-A08D-F9AA7E2568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567679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Dual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B2183-1E06-4045-BF6E-2CD4337A3F9C}" type="datetimeFigureOut">
              <a:rPr lang="en-US" smtClean="0"/>
              <a:t>12/9/25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0FCD-117B-FD4B-A08D-F9AA7E2568D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28644" y="17527"/>
            <a:ext cx="6458155" cy="857250"/>
          </a:xfrm>
        </p:spPr>
        <p:txBody>
          <a:bodyPr>
            <a:normAutofit/>
          </a:bodyPr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17923165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&amp; Dual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B2183-1E06-4045-BF6E-2CD4337A3F9C}" type="datetimeFigureOut">
              <a:rPr lang="en-US" smtClean="0"/>
              <a:t>12/9/25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0FCD-117B-FD4B-A08D-F9AA7E2568D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28644" y="17527"/>
            <a:ext cx="6458155" cy="857250"/>
          </a:xfrm>
        </p:spPr>
        <p:txBody>
          <a:bodyPr>
            <a:normAutofit/>
          </a:bodyPr>
          <a:lstStyle>
            <a:lvl1pPr>
              <a:defRPr sz="3600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9848476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B2183-1E06-4045-BF6E-2CD4337A3F9C}" type="datetimeFigureOut">
              <a:rPr lang="en-US" smtClean="0"/>
              <a:t>12/9/25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0FCD-117B-FD4B-A08D-F9AA7E2568D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2228644" y="17527"/>
            <a:ext cx="6458155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FFFFFF"/>
                </a:solidFill>
                <a:latin typeface="Helvetica Neue LT Std 55 Roman"/>
                <a:ea typeface="+mj-ea"/>
                <a:cs typeface="+mj-cs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78234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933676"/>
            <a:ext cx="4040188" cy="266094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78234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933676"/>
            <a:ext cx="4041775" cy="266094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3791541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034789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909648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B2183-1E06-4045-BF6E-2CD4337A3F9C}" type="datetimeFigureOut">
              <a:rPr lang="en-US" smtClean="0"/>
              <a:t>12/9/25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0FCD-117B-FD4B-A08D-F9AA7E2568DF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CLT-1080-7.0-Trans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019199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2830"/>
            <a:ext cx="5111750" cy="42053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7"/>
            <a:ext cx="3008313" cy="333180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B2183-1E06-4045-BF6E-2CD4337A3F9C}" type="datetimeFigureOut">
              <a:rPr lang="en-US" smtClean="0"/>
              <a:t>12/9/25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0FCD-117B-FD4B-A08D-F9AA7E2568DF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CLT-1080-7.0-Grey-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9226" y="4207285"/>
            <a:ext cx="1991032" cy="111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11783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2243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HelveticaNeueLT Std Thin"/>
                <a:cs typeface="HelveticaNeueLT Std Thin"/>
              </a:defRPr>
            </a:lvl1pPr>
          </a:lstStyle>
          <a:p>
            <a:fld id="{EE8B2183-1E06-4045-BF6E-2CD4337A3F9C}" type="datetimeFigureOut">
              <a:rPr lang="en-US" smtClean="0"/>
              <a:pPr/>
              <a:t>12/9/25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HelveticaNeueLT Std Thin"/>
                <a:cs typeface="HelveticaNeueLT Std Thin"/>
              </a:defRPr>
            </a:lvl1pPr>
          </a:lstStyle>
          <a:p>
            <a:fld id="{B84E0FCD-117B-FD4B-A08D-F9AA7E2568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200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5" r:id="rId4"/>
    <p:sldLayoutId id="2147483663" r:id="rId5"/>
    <p:sldLayoutId id="2147483664" r:id="rId6"/>
    <p:sldLayoutId id="2147483662" r:id="rId7"/>
    <p:sldLayoutId id="2147483651" r:id="rId8"/>
    <p:sldLayoutId id="2147483656" r:id="rId9"/>
    <p:sldLayoutId id="2147483657" r:id="rId10"/>
    <p:sldLayoutId id="2147483661" r:id="rId11"/>
    <p:sldLayoutId id="2147483666" r:id="rId12"/>
    <p:sldLayoutId id="2147483667" r:id="rId13"/>
  </p:sldLayoutIdLst>
  <p:transition>
    <p:fade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Helvetica Neue LT Std 55 Roman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HelveticaNeueLT Std Lt"/>
          <a:ea typeface="+mn-ea"/>
          <a:cs typeface="HelveticaNeueLT Std Lt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HelveticaNeueLT Std Lt"/>
          <a:ea typeface="+mn-ea"/>
          <a:cs typeface="HelveticaNeueLT Std L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HelveticaNeueLT Std Lt"/>
          <a:ea typeface="+mn-ea"/>
          <a:cs typeface="HelveticaNeueLT Std Lt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HelveticaNeueLT Std Lt"/>
          <a:ea typeface="+mn-ea"/>
          <a:cs typeface="HelveticaNeueLT Std Lt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HelveticaNeueLT Std Lt"/>
          <a:ea typeface="+mn-ea"/>
          <a:cs typeface="HelveticaNeueLT Std L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3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uniofbath.cloud.panopto.eu/Panopto/Pages/Viewer.aspx?id=8878dcb3-202d-4bc1-befc-b2db00f94e8e" TargetMode="External"/><Relationship Id="rId2" Type="http://schemas.openxmlformats.org/officeDocument/2006/relationships/hyperlink" Target="https://teachinghub.bath.ac.uk/guide/grade-transfer-what-is-it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teachinghub.bath.ac.uk/guide/grade-transfer-moodle-samis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486" y="933936"/>
            <a:ext cx="7831028" cy="1412719"/>
          </a:xfrm>
        </p:spPr>
        <p:txBody>
          <a:bodyPr>
            <a:normAutofit fontScale="90000"/>
          </a:bodyPr>
          <a:lstStyle/>
          <a:p>
            <a:br>
              <a:rPr lang="en-US"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en-US" sz="3100">
                <a:latin typeface="Arial"/>
                <a:cs typeface="Arial"/>
              </a:rPr>
              <a:t>Releasing grades and feedback with marking workflow, </a:t>
            </a:r>
            <a:br>
              <a:rPr lang="en-US" sz="31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100">
                <a:latin typeface="Arial"/>
                <a:cs typeface="Arial"/>
              </a:rPr>
              <a:t>and grade transfer  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BEBAF66F-6588-46D4-BC65-B2E23BCA8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6486" y="3117669"/>
            <a:ext cx="8208839" cy="122687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>
                <a:latin typeface="Arial"/>
                <a:cs typeface="Arial"/>
              </a:rPr>
              <a:t>Nigel Goldsmith - Instructional Designer</a:t>
            </a:r>
          </a:p>
          <a:p>
            <a:r>
              <a:rPr lang="en-US" sz="1800">
                <a:latin typeface="Arial"/>
                <a:cs typeface="Arial"/>
              </a:rPr>
              <a:t>&amp; Paul Pinkney  - Learning Technologist</a:t>
            </a:r>
            <a:endParaRPr lang="en-US" sz="18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Office 365 icon">
            <a:extLst>
              <a:ext uri="{FF2B5EF4-FFF2-40B4-BE49-F238E27FC236}">
                <a16:creationId xmlns:a16="http://schemas.microsoft.com/office/drawing/2014/main" id="{B53DF5B0-F87F-429B-A968-B28720A369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9453" y="4003115"/>
            <a:ext cx="885756" cy="885756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9DD5AA9C-2181-4BB8-A362-36C8E43593D8}"/>
              </a:ext>
            </a:extLst>
          </p:cNvPr>
          <p:cNvSpPr txBox="1">
            <a:spLocks/>
          </p:cNvSpPr>
          <p:nvPr/>
        </p:nvSpPr>
        <p:spPr>
          <a:xfrm>
            <a:off x="4407328" y="4291475"/>
            <a:ext cx="1753944" cy="3632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b="0" i="0" kern="1200">
                <a:solidFill>
                  <a:srgbClr val="FFFFFF"/>
                </a:solidFill>
                <a:latin typeface="HelveticaNeueLT Std Lt"/>
                <a:ea typeface="+mn-ea"/>
                <a:cs typeface="HelveticaNeueLT Std Lt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chemeClr val="tx1">
                    <a:tint val="75000"/>
                  </a:schemeClr>
                </a:solidFill>
                <a:latin typeface="HelveticaNeueLT Std Lt"/>
                <a:ea typeface="+mn-ea"/>
                <a:cs typeface="HelveticaNeueLT Std L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chemeClr val="tx1">
                    <a:tint val="75000"/>
                  </a:schemeClr>
                </a:solidFill>
                <a:latin typeface="HelveticaNeueLT Std Lt"/>
                <a:ea typeface="+mn-ea"/>
                <a:cs typeface="HelveticaNeueLT Std L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NeueLT Std Lt"/>
                <a:ea typeface="+mn-ea"/>
                <a:cs typeface="HelveticaNeueLT Std L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NeueLT Std Lt"/>
                <a:ea typeface="+mn-ea"/>
                <a:cs typeface="HelveticaNeueLT Std L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tel@bath.ac.uk</a:t>
            </a:r>
            <a:endParaRPr lang="en-US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080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8044"/>
    </mc:Choice>
    <mc:Fallback xmlns="">
      <p:transition advTm="1804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941FF-536C-4EA3-B9CD-5812BD73B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7956" y="26671"/>
            <a:ext cx="7246044" cy="857250"/>
          </a:xfrm>
        </p:spPr>
        <p:txBody>
          <a:bodyPr/>
          <a:lstStyle/>
          <a:p>
            <a:r>
              <a:rPr lang="en-US" b="1"/>
              <a:t>Grade transfer checklist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7D3B8-0839-4B18-BA68-9C4AB4DDE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798" y="1078523"/>
            <a:ext cx="3434052" cy="371230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AutoNum type="arabicPeriod" startAt="3"/>
            </a:pPr>
            <a:r>
              <a:rPr lang="en-GB" sz="1800">
                <a:latin typeface="Arial"/>
              </a:rPr>
              <a:t>Ensure that the Moodle Assignment/Quiz </a:t>
            </a:r>
            <a:r>
              <a:rPr lang="en-GB" sz="1800" b="1">
                <a:latin typeface="Arial"/>
              </a:rPr>
              <a:t>maximum grade is set to 100</a:t>
            </a:r>
            <a:r>
              <a:rPr lang="en-GB" sz="1800">
                <a:latin typeface="Arial"/>
              </a:rPr>
              <a:t>.</a:t>
            </a:r>
          </a:p>
          <a:p>
            <a:pPr marL="457200" indent="-457200">
              <a:buAutoNum type="arabicPeriod" startAt="3"/>
            </a:pPr>
            <a:endParaRPr lang="en-GB" sz="1800">
              <a:latin typeface="Arial"/>
            </a:endParaRPr>
          </a:p>
          <a:p>
            <a:pPr marL="457200" indent="-457200">
              <a:buFont typeface="Arial"/>
              <a:buAutoNum type="arabicPeriod" startAt="3"/>
            </a:pPr>
            <a:r>
              <a:rPr lang="en-GB" sz="1800">
                <a:latin typeface="Arial"/>
              </a:rPr>
              <a:t>Mark as normal.</a:t>
            </a:r>
          </a:p>
          <a:p>
            <a:pPr marL="0" indent="0">
              <a:buNone/>
            </a:pPr>
            <a:r>
              <a:rPr lang="en-GB" sz="1800">
                <a:latin typeface="Arial"/>
              </a:rPr>
              <a:t>	For assignments you will 	need to </a:t>
            </a:r>
            <a:r>
              <a:rPr lang="en-GB" sz="1800" b="1">
                <a:latin typeface="Arial"/>
              </a:rPr>
              <a:t>lift anonymity 	and release grades and 	feedback</a:t>
            </a:r>
            <a:r>
              <a:rPr lang="en-GB" sz="1800">
                <a:latin typeface="Arial"/>
              </a:rPr>
              <a:t> to the students 	before grade transfer. </a:t>
            </a:r>
          </a:p>
        </p:txBody>
      </p:sp>
      <p:pic>
        <p:nvPicPr>
          <p:cNvPr id="4" name="Picture 3" descr="This rectangle highlights ">
            <a:extLst>
              <a:ext uri="{FF2B5EF4-FFF2-40B4-BE49-F238E27FC236}">
                <a16:creationId xmlns:a16="http://schemas.microsoft.com/office/drawing/2014/main" id="{CD069BDE-BDAD-A43B-23B7-844D10C58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204059"/>
            <a:ext cx="4460762" cy="810395"/>
          </a:xfrm>
          <a:prstGeom prst="rect">
            <a:avLst/>
          </a:prstGeom>
        </p:spPr>
      </p:pic>
      <p:pic>
        <p:nvPicPr>
          <p:cNvPr id="5" name="Graphic 4" descr="Checkbox Checked with solid fill">
            <a:extLst>
              <a:ext uri="{FF2B5EF4-FFF2-40B4-BE49-F238E27FC236}">
                <a16:creationId xmlns:a16="http://schemas.microsoft.com/office/drawing/2014/main" id="{8388DD6E-116C-504F-B095-288B4EC27B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72191" y="1441482"/>
            <a:ext cx="648000" cy="648000"/>
          </a:xfrm>
          <a:prstGeom prst="rect">
            <a:avLst/>
          </a:prstGeom>
        </p:spPr>
      </p:pic>
      <p:pic>
        <p:nvPicPr>
          <p:cNvPr id="6" name="Graphic 5" descr="Checkbox Checked with solid fill">
            <a:extLst>
              <a:ext uri="{FF2B5EF4-FFF2-40B4-BE49-F238E27FC236}">
                <a16:creationId xmlns:a16="http://schemas.microsoft.com/office/drawing/2014/main" id="{BF06640C-894C-5F6A-20A4-3FA25AB10C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72191" y="3065697"/>
            <a:ext cx="648000" cy="64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066B881-B546-9961-B72A-BA2D08593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27799" y="1204059"/>
            <a:ext cx="4349163" cy="810395"/>
          </a:xfrm>
          <a:prstGeom prst="rect">
            <a:avLst/>
          </a:prstGeom>
          <a:noFill/>
          <a:ln w="38100">
            <a:solidFill>
              <a:srgbClr val="AE519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CD4E46-F1EA-55AF-EB29-7063702F67EB}"/>
              </a:ext>
            </a:extLst>
          </p:cNvPr>
          <p:cNvSpPr txBox="1"/>
          <p:nvPr/>
        </p:nvSpPr>
        <p:spPr>
          <a:xfrm>
            <a:off x="4802554" y="2014454"/>
            <a:ext cx="41744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/>
              <a:t>maximum grade in a Moodle Quiz</a:t>
            </a:r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2ACFD07-59CC-1262-67E5-EE0DE4C768C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313" t="33567" r="14443" b="20968"/>
          <a:stretch/>
        </p:blipFill>
        <p:spPr>
          <a:xfrm>
            <a:off x="4078660" y="3295948"/>
            <a:ext cx="5065340" cy="163469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326C5EE-D42C-3764-D2AF-9820F1E519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225676" y="3354122"/>
            <a:ext cx="1112602" cy="1576521"/>
          </a:xfrm>
          <a:prstGeom prst="rect">
            <a:avLst/>
          </a:prstGeom>
          <a:noFill/>
          <a:ln w="38100">
            <a:solidFill>
              <a:srgbClr val="AE519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BF4F21-A40B-7096-7D64-7E7BA926B2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85693" y="3354122"/>
            <a:ext cx="531446" cy="1576521"/>
          </a:xfrm>
          <a:prstGeom prst="rect">
            <a:avLst/>
          </a:prstGeom>
          <a:noFill/>
          <a:ln w="38100">
            <a:solidFill>
              <a:srgbClr val="AE519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496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2677"/>
    </mc:Choice>
    <mc:Fallback xmlns="">
      <p:transition advTm="42677"/>
    </mc:Fallback>
  </mc:AlternateContent>
  <p:extLst>
    <p:ext uri="{3A86A75C-4F4B-4683-9AE1-C65F6400EC91}">
      <p14:laserTraceLst xmlns:p14="http://schemas.microsoft.com/office/powerpoint/2010/main">
        <p14:tracePtLst>
          <p14:tracePt t="1857" x="1619250" y="5111750"/>
          <p14:tracePt t="1862" x="1628775" y="5080000"/>
          <p14:tracePt t="1869" x="1651000" y="5037138"/>
          <p14:tracePt t="1877" x="1662113" y="5014913"/>
          <p14:tracePt t="1885" x="1671638" y="4983163"/>
          <p14:tracePt t="1894" x="1682750" y="4940300"/>
          <p14:tracePt t="1900" x="1693863" y="4865688"/>
          <p14:tracePt t="1908" x="1704975" y="4800600"/>
          <p14:tracePt t="1916" x="1714500" y="4746625"/>
          <p14:tracePt t="1925" x="1725613" y="4683125"/>
          <p14:tracePt t="1933" x="1736725" y="4651375"/>
          <p14:tracePt t="1941" x="1757363" y="4586288"/>
          <p14:tracePt t="1948" x="1768475" y="4543425"/>
          <p14:tracePt t="1960" x="1768475" y="4500563"/>
          <p14:tracePt t="1966" x="1779588" y="4468813"/>
          <p14:tracePt t="1973" x="1779588" y="4414838"/>
          <p14:tracePt t="1982" x="1790700" y="4394200"/>
          <p14:tracePt t="1988" x="1790700" y="4360863"/>
          <p14:tracePt t="1997" x="1790700" y="4340225"/>
          <p14:tracePt t="2004" x="1790700" y="4329113"/>
          <p14:tracePt t="2012" x="1790700" y="4308475"/>
          <p14:tracePt t="2020" x="1790700" y="4297363"/>
          <p14:tracePt t="2036" x="1790700" y="4275138"/>
          <p14:tracePt t="2445" x="1790700" y="4265613"/>
          <p14:tracePt t="2453" x="1800225" y="4265613"/>
          <p14:tracePt t="2461" x="1811338" y="4265613"/>
          <p14:tracePt t="2469" x="1822450" y="4275138"/>
          <p14:tracePt t="2477" x="1854200" y="4286250"/>
          <p14:tracePt t="2485" x="1865313" y="4286250"/>
          <p14:tracePt t="2493" x="1897063" y="4286250"/>
          <p14:tracePt t="2501" x="1908175" y="4286250"/>
          <p14:tracePt t="2508" x="1939925" y="4286250"/>
          <p14:tracePt t="2516" x="1962150" y="4297363"/>
          <p14:tracePt t="2537" x="1971675" y="4308475"/>
          <p14:tracePt t="4101" x="1962150" y="4308475"/>
          <p14:tracePt t="5242" x="1951038" y="4308475"/>
          <p14:tracePt t="5293" x="1962150" y="4297363"/>
          <p14:tracePt t="5301" x="1982788" y="4286250"/>
          <p14:tracePt t="5309" x="2005013" y="4286250"/>
          <p14:tracePt t="5356" x="2014538" y="4286250"/>
          <p14:tracePt t="5362" x="2014538" y="4275138"/>
          <p14:tracePt t="5462" x="2036763" y="4265613"/>
          <p14:tracePt t="5484" x="2047875" y="4265613"/>
          <p14:tracePt t="6334" x="2047875" y="4254500"/>
          <p14:tracePt t="6341" x="2058988" y="4254500"/>
          <p14:tracePt t="6365" x="2068513" y="4243388"/>
          <p14:tracePt t="6974" x="2079625" y="4243388"/>
          <p14:tracePt t="7002" x="2090738" y="4232275"/>
          <p14:tracePt t="7017" x="2101850" y="4232275"/>
          <p14:tracePt t="7022" x="2111375" y="4232275"/>
          <p14:tracePt t="7031" x="2111375" y="4222750"/>
          <p14:tracePt t="7037" x="2133600" y="4222750"/>
          <p14:tracePt t="7133" x="2144713" y="4222750"/>
          <p14:tracePt t="7140" x="2154238" y="4211638"/>
          <p14:tracePt t="7182" x="2165350" y="4211638"/>
          <p14:tracePt t="7205" x="2176463" y="4211638"/>
          <p14:tracePt t="7406" x="2187575" y="4200525"/>
          <p14:tracePt t="7422" x="2187575" y="4189413"/>
          <p14:tracePt t="7445" x="2187575" y="4179888"/>
          <p14:tracePt t="7457" x="2197100" y="4179888"/>
          <p14:tracePt t="7478" x="2197100" y="4168775"/>
          <p14:tracePt t="7485" x="2208213" y="4168775"/>
          <p14:tracePt t="7494" x="2219325" y="4168775"/>
          <p14:tracePt t="7501" x="2230438" y="4168775"/>
          <p14:tracePt t="7508" x="2230438" y="4157663"/>
          <p14:tracePt t="7524" x="2239963" y="4157663"/>
          <p14:tracePt t="7564" x="2251075" y="4146550"/>
          <p14:tracePt t="7740" x="2262188" y="4137025"/>
          <p14:tracePt t="7857" x="2262188" y="4125913"/>
          <p14:tracePt t="7902" x="2262188" y="4114800"/>
          <p14:tracePt t="7984" x="2273300" y="4114800"/>
          <p14:tracePt t="8008" x="2282825" y="4114800"/>
          <p14:tracePt t="8068" x="2282825" y="4103688"/>
          <p14:tracePt t="8317" x="2273300" y="4103688"/>
          <p14:tracePt t="8325" x="2262188" y="4103688"/>
          <p14:tracePt t="8333" x="2251075" y="4103688"/>
          <p14:tracePt t="8348" x="2239963" y="4103688"/>
          <p14:tracePt t="8535" x="2230438" y="4103688"/>
          <p14:tracePt t="10177" x="2230438" y="4094163"/>
          <p14:tracePt t="10271" x="2219325" y="4094163"/>
          <p14:tracePt t="11839" x="2219325" y="4083050"/>
          <p14:tracePt t="12220" x="2208213" y="4071938"/>
          <p14:tracePt t="12228" x="2187575" y="4060825"/>
          <p14:tracePt t="12236" x="2176463" y="4060825"/>
          <p14:tracePt t="12244" x="2165350" y="4060825"/>
          <p14:tracePt t="12590" x="2154238" y="4060825"/>
          <p14:tracePt t="12605" x="2154238" y="4103688"/>
          <p14:tracePt t="12615" x="2187575" y="4137025"/>
          <p14:tracePt t="12622" x="2230438" y="4179888"/>
          <p14:tracePt t="12630" x="2251075" y="4189413"/>
          <p14:tracePt t="12637" x="2293938" y="4222750"/>
          <p14:tracePt t="12645" x="2305050" y="4232275"/>
          <p14:tracePt t="12654" x="2316163" y="4243388"/>
          <p14:tracePt t="12661" x="2336800" y="4254500"/>
          <p14:tracePt t="12680" x="2347913" y="4254500"/>
          <p14:tracePt t="12740" x="2347913" y="4265613"/>
          <p14:tracePt t="12782" x="2347913" y="4275138"/>
          <p14:tracePt t="12798" x="2347913" y="4286250"/>
          <p14:tracePt t="12805" x="2347913" y="4297363"/>
          <p14:tracePt t="12815" x="2347913" y="4308475"/>
          <p14:tracePt t="12838" x="2359025" y="4329113"/>
          <p14:tracePt t="12917" x="2359025" y="4340225"/>
          <p14:tracePt t="12989" x="2368550" y="4360863"/>
          <p14:tracePt t="12997" x="2390775" y="4383088"/>
          <p14:tracePt t="13005" x="2411413" y="4394200"/>
          <p14:tracePt t="13014" x="2444750" y="4437063"/>
          <p14:tracePt t="13021" x="2465388" y="4457700"/>
          <p14:tracePt t="13030" x="2487613" y="4479925"/>
          <p14:tracePt t="13038" x="2487613" y="4511675"/>
          <p14:tracePt t="13046" x="2487613" y="4565650"/>
          <p14:tracePt t="13053" x="2487613" y="4586288"/>
          <p14:tracePt t="13061" x="2487613" y="4597400"/>
          <p14:tracePt t="13085" x="2487613" y="4608513"/>
          <p14:tracePt t="13217" x="2497138" y="4608513"/>
          <p14:tracePt t="13238" x="2497138" y="4597400"/>
          <p14:tracePt t="13252" x="2497138" y="4586288"/>
          <p14:tracePt t="13260" x="2497138" y="4575175"/>
          <p14:tracePt t="13276" x="2497138" y="4565650"/>
          <p14:tracePt t="13284" x="2497138" y="4554538"/>
          <p14:tracePt t="13292" x="2497138" y="4543425"/>
          <p14:tracePt t="13317" x="2487613" y="4532313"/>
          <p14:tracePt t="13340" x="2487613" y="4522788"/>
          <p14:tracePt t="13347" x="2476500" y="4522788"/>
          <p14:tracePt t="13363" x="2476500" y="4511675"/>
          <p14:tracePt t="13379" x="2465388" y="4511675"/>
          <p14:tracePt t="13388" x="2454275" y="4500563"/>
          <p14:tracePt t="13404" x="2444750" y="4489450"/>
          <p14:tracePt t="13412" x="2433638" y="4479925"/>
          <p14:tracePt t="13430" x="2422525" y="4479925"/>
          <p14:tracePt t="13534" x="2411413" y="4468813"/>
          <p14:tracePt t="13541" x="2411413" y="4457700"/>
          <p14:tracePt t="13548" x="2401888" y="4446588"/>
          <p14:tracePt t="13559" x="2390775" y="4446588"/>
          <p14:tracePt t="13809" x="2390775" y="4437063"/>
          <p14:tracePt t="13824" x="2390775" y="4425950"/>
          <p14:tracePt t="13886" x="2390775" y="4414838"/>
          <p14:tracePt t="13893" x="2390775" y="4403725"/>
          <p14:tracePt t="13987" x="2390775" y="4394200"/>
          <p14:tracePt t="14001" x="2401888" y="4394200"/>
          <p14:tracePt t="14215" x="2401888" y="4371975"/>
          <p14:tracePt t="14228" x="2401888" y="4360863"/>
          <p14:tracePt t="14236" x="2390775" y="4351338"/>
          <p14:tracePt t="15062" x="2390775" y="4329113"/>
          <p14:tracePt t="15341" x="2390775" y="4318000"/>
          <p14:tracePt t="15348" x="2379663" y="4308475"/>
          <p14:tracePt t="19071" x="2379663" y="4297363"/>
          <p14:tracePt t="19085" x="2379663" y="4286250"/>
          <p14:tracePt t="19109" x="2390775" y="4275138"/>
          <p14:tracePt t="19125" x="2401888" y="4265613"/>
          <p14:tracePt t="19132" x="2422525" y="4254500"/>
          <p14:tracePt t="19140" x="2433638" y="4243388"/>
          <p14:tracePt t="20173" x="2422525" y="4243388"/>
          <p14:tracePt t="20781" x="2411413" y="4243388"/>
          <p14:tracePt t="20926" x="2401888" y="4243388"/>
          <p14:tracePt t="21120" x="2401888" y="4254500"/>
          <p14:tracePt t="21133" x="2401888" y="4265613"/>
          <p14:tracePt t="21220" x="2401888" y="4275138"/>
          <p14:tracePt t="21236" x="2401888" y="4297363"/>
          <p14:tracePt t="21244" x="2401888" y="4308475"/>
          <p14:tracePt t="21254" x="2401888" y="4318000"/>
          <p14:tracePt t="21261" x="2390775" y="4329113"/>
          <p14:tracePt t="21272" x="2390775" y="4360863"/>
          <p14:tracePt t="21276" x="2390775" y="4383088"/>
          <p14:tracePt t="21285" x="2390775" y="4414838"/>
          <p14:tracePt t="21292" x="2390775" y="4437063"/>
          <p14:tracePt t="21301" x="2390775" y="4468813"/>
          <p14:tracePt t="21309" x="2390775" y="4500563"/>
          <p14:tracePt t="21317" x="2390775" y="4532313"/>
          <p14:tracePt t="21325" x="2390775" y="4554538"/>
          <p14:tracePt t="21332" x="2390775" y="4575175"/>
          <p14:tracePt t="21340" x="2390775" y="4586288"/>
          <p14:tracePt t="21349" x="2390775" y="4629150"/>
          <p14:tracePt t="21356" x="2379663" y="4660900"/>
          <p14:tracePt t="21364" x="2368550" y="4660900"/>
          <p14:tracePt t="21373" x="2368550" y="4672013"/>
          <p14:tracePt t="21381" x="2368550" y="4694238"/>
          <p14:tracePt t="21397" x="2368550" y="4714875"/>
          <p14:tracePt t="21404" x="2368550" y="4737100"/>
          <p14:tracePt t="21412" x="2368550" y="4768850"/>
          <p14:tracePt t="21420" x="2368550" y="4779963"/>
          <p14:tracePt t="21429" x="2359025" y="4789488"/>
          <p14:tracePt t="21437" x="2359025" y="4800600"/>
          <p14:tracePt t="21816" x="2359025" y="4789488"/>
          <p14:tracePt t="21820" x="2359025" y="4779963"/>
          <p14:tracePt t="21828" x="2359025" y="4768850"/>
          <p14:tracePt t="21836" x="2359025" y="4757738"/>
          <p14:tracePt t="21844" x="2359025" y="4746625"/>
          <p14:tracePt t="21861" x="2359025" y="4737100"/>
          <p14:tracePt t="21869" x="2359025" y="4725988"/>
          <p14:tracePt t="21894" x="2359025" y="4714875"/>
          <p14:tracePt t="21902" x="2359025" y="4703763"/>
          <p14:tracePt t="21941" x="2359025" y="4694238"/>
          <p14:tracePt t="21956" x="2347913" y="4683125"/>
          <p14:tracePt t="21980" x="2336800" y="4660900"/>
          <p14:tracePt t="21989" x="2325688" y="4651375"/>
          <p14:tracePt t="21997" x="2325688" y="4640263"/>
          <p14:tracePt t="22005" x="2316163" y="4640263"/>
          <p14:tracePt t="22012" x="2316163" y="4629150"/>
          <p14:tracePt t="22028" x="2305050" y="4608513"/>
          <p14:tracePt t="22045" x="2293938" y="4597400"/>
          <p14:tracePt t="22052" x="2282825" y="4597400"/>
          <p14:tracePt t="22060" x="2273300" y="4575175"/>
          <p14:tracePt t="22076" x="2262188" y="4565650"/>
          <p14:tracePt t="22084" x="2251075" y="4565650"/>
          <p14:tracePt t="22093" x="2251075" y="4554538"/>
          <p14:tracePt t="22100" x="2239963" y="4554538"/>
          <p14:tracePt t="22629" x="2251075" y="4565650"/>
          <p14:tracePt t="22637" x="2262188" y="4565650"/>
          <p14:tracePt t="22653" x="2262188" y="4575175"/>
          <p14:tracePt t="22663" x="2273300" y="4586288"/>
          <p14:tracePt t="23269" x="2273300" y="4597400"/>
          <p14:tracePt t="23412" x="2282825" y="4597400"/>
          <p14:tracePt t="23918" x="2293938" y="4597400"/>
          <p14:tracePt t="23924" x="2305050" y="4597400"/>
          <p14:tracePt t="23941" x="2316163" y="4586288"/>
          <p14:tracePt t="24055" x="2336800" y="4586288"/>
          <p14:tracePt t="24070" x="2347913" y="4586288"/>
          <p14:tracePt t="24094" x="2359025" y="4575175"/>
          <p14:tracePt t="24157" x="2368550" y="4575175"/>
          <p14:tracePt t="24164" x="2379663" y="4575175"/>
          <p14:tracePt t="24181" x="2390775" y="4565650"/>
          <p14:tracePt t="24189" x="2401888" y="4565650"/>
          <p14:tracePt t="24198" x="2411413" y="4554538"/>
          <p14:tracePt t="24205" x="2433638" y="4554538"/>
          <p14:tracePt t="24215" x="2433638" y="4543425"/>
          <p14:tracePt t="24221" x="2454275" y="4543425"/>
          <p14:tracePt t="24229" x="2476500" y="4532313"/>
          <p14:tracePt t="24237" x="2508250" y="4522788"/>
          <p14:tracePt t="24244" x="2530475" y="4511675"/>
          <p14:tracePt t="24253" x="2551113" y="4500563"/>
          <p14:tracePt t="24261" x="2573338" y="4489450"/>
          <p14:tracePt t="24269" x="2593975" y="4479925"/>
          <p14:tracePt t="24277" x="2636838" y="4446588"/>
          <p14:tracePt t="24285" x="2659063" y="4437063"/>
          <p14:tracePt t="24293" x="2679700" y="4414838"/>
          <p14:tracePt t="24301" x="2711450" y="4403725"/>
          <p14:tracePt t="24308" x="2765425" y="4371975"/>
          <p14:tracePt t="24316" x="2819400" y="4340225"/>
          <p14:tracePt t="24324" x="2851150" y="4329113"/>
          <p14:tracePt t="24332" x="2916238" y="4286250"/>
          <p14:tracePt t="24340" x="2990850" y="4243388"/>
          <p14:tracePt t="24347" x="3098800" y="4211638"/>
          <p14:tracePt t="24356" x="3290888" y="4146550"/>
          <p14:tracePt t="24363" x="3579813" y="4083050"/>
          <p14:tracePt t="24371" x="3956050" y="3986213"/>
          <p14:tracePt t="24379" x="4298950" y="3889375"/>
          <p14:tracePt t="24388" x="4533900" y="3814763"/>
          <p14:tracePt t="24396" x="4791075" y="3751263"/>
          <p14:tracePt t="24404" x="4973638" y="3697288"/>
          <p14:tracePt t="24413" x="5092700" y="3654425"/>
          <p14:tracePt t="24420" x="5210175" y="3632200"/>
          <p14:tracePt t="24429" x="5284788" y="3622675"/>
          <p14:tracePt t="24435" x="5316538" y="3622675"/>
          <p14:tracePt t="24444" x="5338763" y="3622675"/>
          <p14:tracePt t="24452" x="5349875" y="3622675"/>
          <p14:tracePt t="24468" x="5359400" y="3622675"/>
          <p14:tracePt t="24476" x="5370513" y="3622675"/>
          <p14:tracePt t="24484" x="5392738" y="3632200"/>
          <p14:tracePt t="24492" x="5424488" y="3632200"/>
          <p14:tracePt t="24500" x="5487988" y="3643313"/>
          <p14:tracePt t="24508" x="5564188" y="3643313"/>
          <p14:tracePt t="24516" x="5659438" y="3643313"/>
          <p14:tracePt t="24524" x="5745163" y="3643313"/>
          <p14:tracePt t="25385" x="5745163" y="3654425"/>
          <p14:tracePt t="25492" x="5756275" y="3643313"/>
          <p14:tracePt t="25516" x="5767388" y="3632200"/>
          <p14:tracePt t="25532" x="5767388" y="3622675"/>
          <p14:tracePt t="25556" x="5767388" y="3611563"/>
          <p14:tracePt t="25564" x="5767388" y="3600450"/>
          <p14:tracePt t="25596" x="5767388" y="3589338"/>
          <p14:tracePt t="25628" x="5756275" y="3579813"/>
          <p14:tracePt t="25644" x="5745163" y="3568700"/>
          <p14:tracePt t="25676" x="5735638" y="3557588"/>
          <p14:tracePt t="25724" x="5724525" y="3557588"/>
          <p14:tracePt t="25732" x="5724525" y="3546475"/>
          <p14:tracePt t="25756" x="5713413" y="3546475"/>
          <p14:tracePt t="25764" x="5702300" y="3546475"/>
          <p14:tracePt t="25796" x="5692775" y="3546475"/>
          <p14:tracePt t="25822" x="5681663" y="3536950"/>
          <p14:tracePt t="26133" x="5692775" y="3503613"/>
          <p14:tracePt t="26143" x="5735638" y="3460750"/>
          <p14:tracePt t="26154" x="5799138" y="3408363"/>
          <p14:tracePt t="26162" x="5864225" y="3365500"/>
          <p14:tracePt t="26166" x="5927725" y="3322638"/>
          <p14:tracePt t="26173" x="5981700" y="3289300"/>
          <p14:tracePt t="26181" x="6035675" y="3257550"/>
          <p14:tracePt t="26188" x="6110288" y="3214688"/>
          <p14:tracePt t="26198" x="6153150" y="3182938"/>
          <p14:tracePt t="26204" x="6207125" y="3160713"/>
          <p14:tracePt t="26215" x="6270625" y="3151188"/>
          <p14:tracePt t="26220" x="6367463" y="3097213"/>
          <p14:tracePt t="26228" x="6464300" y="3074988"/>
          <p14:tracePt t="26236" x="6613525" y="3043238"/>
          <p14:tracePt t="26244" x="6775450" y="3000375"/>
          <p14:tracePt t="26252" x="6924675" y="2968625"/>
          <p14:tracePt t="26260" x="7032625" y="2936875"/>
          <p14:tracePt t="26269" x="7138988" y="2894013"/>
          <p14:tracePt t="26277" x="7204075" y="2871788"/>
          <p14:tracePt t="26286" x="7235825" y="2871788"/>
          <p14:tracePt t="26293" x="7246938" y="2871788"/>
          <p14:tracePt t="26318" x="7246938" y="2860675"/>
          <p14:tracePt t="26828" x="7258050" y="2860675"/>
          <p14:tracePt t="26852" x="7267575" y="2860675"/>
          <p14:tracePt t="28045" x="7258050" y="2860675"/>
          <p14:tracePt t="28053" x="7246938" y="2860675"/>
          <p14:tracePt t="28062" x="7224713" y="2860675"/>
          <p14:tracePt t="28069" x="7215188" y="2860675"/>
          <p14:tracePt t="28080" x="7204075" y="2860675"/>
          <p14:tracePt t="28088" x="7192963" y="2860675"/>
          <p14:tracePt t="28125" x="7181850" y="2860675"/>
          <p14:tracePt t="28141" x="7172325" y="2860675"/>
          <p14:tracePt t="28588" x="7161213" y="2860675"/>
          <p14:tracePt t="28593" x="7150100" y="2860675"/>
          <p14:tracePt t="28615" x="7138988" y="2860675"/>
          <p14:tracePt t="28621" x="7129463" y="2860675"/>
          <p14:tracePt t="28628" x="7118350" y="2860675"/>
          <p14:tracePt t="28636" x="7107238" y="2860675"/>
          <p14:tracePt t="28644" x="7096125" y="2860675"/>
          <p14:tracePt t="28652" x="7075488" y="2860675"/>
          <p14:tracePt t="28660" x="7064375" y="2860675"/>
          <p14:tracePt t="28668" x="7053263" y="2860675"/>
          <p14:tracePt t="28676" x="7021513" y="2860675"/>
          <p14:tracePt t="28684" x="6999288" y="2860675"/>
          <p14:tracePt t="28692" x="6967538" y="2871788"/>
          <p14:tracePt t="28701" x="6935788" y="2871788"/>
          <p14:tracePt t="28708" x="6892925" y="2871788"/>
          <p14:tracePt t="28716" x="6861175" y="2871788"/>
          <p14:tracePt t="28724" x="6827838" y="2882900"/>
          <p14:tracePt t="28732" x="6784975" y="2882900"/>
          <p14:tracePt t="28740" x="6710363" y="2903538"/>
          <p14:tracePt t="28748" x="6656388" y="2914650"/>
          <p14:tracePt t="28756" x="6592888" y="2925763"/>
          <p14:tracePt t="28764" x="6527800" y="2936875"/>
          <p14:tracePt t="28772" x="6475413" y="2946400"/>
          <p14:tracePt t="28780" x="6410325" y="2957513"/>
          <p14:tracePt t="28788" x="6378575" y="2957513"/>
          <p14:tracePt t="28797" x="6346825" y="2957513"/>
          <p14:tracePt t="28804" x="6313488" y="2957513"/>
          <p14:tracePt t="28812" x="6292850" y="2968625"/>
          <p14:tracePt t="28820" x="6270625" y="2979738"/>
          <p14:tracePt t="28828" x="6249988" y="2989263"/>
          <p14:tracePt t="28836" x="6238875" y="2989263"/>
          <p14:tracePt t="28844" x="6218238" y="2989263"/>
          <p14:tracePt t="28853" x="6207125" y="2989263"/>
          <p14:tracePt t="28868" x="6196013" y="2989263"/>
          <p14:tracePt t="28900" x="6184900" y="2989263"/>
          <p14:tracePt t="28909" x="6175375" y="2989263"/>
          <p14:tracePt t="28917" x="6164263" y="2989263"/>
          <p14:tracePt t="28932" x="6153150" y="2989263"/>
          <p14:tracePt t="28940" x="6132513" y="3000375"/>
          <p14:tracePt t="28948" x="6099175" y="3011488"/>
          <p14:tracePt t="28966" x="6035675" y="3022600"/>
          <p14:tracePt t="28973" x="6002338" y="3022600"/>
          <p14:tracePt t="28980" x="5970588" y="3032125"/>
          <p14:tracePt t="28989" x="5949950" y="3032125"/>
          <p14:tracePt t="28997" x="5927725" y="3043238"/>
          <p14:tracePt t="29012" x="5916613" y="3043238"/>
          <p14:tracePt t="29020" x="5907088" y="3043238"/>
          <p14:tracePt t="29028" x="5895975" y="3043238"/>
          <p14:tracePt t="29037" x="5884863" y="3043238"/>
          <p14:tracePt t="29044" x="5873750" y="3043238"/>
          <p14:tracePt t="29052" x="5842000" y="3043238"/>
          <p14:tracePt t="29060" x="5799138" y="3065463"/>
          <p14:tracePt t="29068" x="5767388" y="3065463"/>
          <p14:tracePt t="29077" x="5735638" y="3065463"/>
          <p14:tracePt t="29084" x="5702300" y="3065463"/>
          <p14:tracePt t="29092" x="5659438" y="3074988"/>
          <p14:tracePt t="29100" x="5573713" y="3086100"/>
          <p14:tracePt t="29108" x="5541963" y="3086100"/>
          <p14:tracePt t="29116" x="5510213" y="3086100"/>
          <p14:tracePt t="29124" x="5456238" y="3097213"/>
          <p14:tracePt t="29132" x="5402263" y="3108325"/>
          <p14:tracePt t="29140" x="5349875" y="3108325"/>
          <p14:tracePt t="29148" x="5316538" y="3117850"/>
          <p14:tracePt t="29156" x="5284788" y="3117850"/>
          <p14:tracePt t="29164" x="5253038" y="3117850"/>
          <p14:tracePt t="29172" x="5230813" y="3117850"/>
          <p14:tracePt t="29181" x="5210175" y="3117850"/>
          <p14:tracePt t="29190" x="5199063" y="3128963"/>
          <p14:tracePt t="29197" x="5178425" y="3128963"/>
          <p14:tracePt t="29213" x="5167313" y="3128963"/>
          <p14:tracePt t="29236" x="5156200" y="3128963"/>
          <p14:tracePt t="29570" x="5187950" y="3151188"/>
          <p14:tracePt t="29578" x="5284788" y="3194050"/>
          <p14:tracePt t="29586" x="5370513" y="3225800"/>
          <p14:tracePt t="29591" x="5478463" y="3268663"/>
          <p14:tracePt t="29599" x="5607050" y="3311525"/>
          <p14:tracePt t="29605" x="5735638" y="3365500"/>
          <p14:tracePt t="29615" x="5864225" y="3397250"/>
          <p14:tracePt t="29621" x="5970588" y="3429000"/>
          <p14:tracePt t="29629" x="6078538" y="3460750"/>
          <p14:tracePt t="29637" x="6164263" y="3503613"/>
          <p14:tracePt t="29645" x="6238875" y="3525838"/>
          <p14:tracePt t="29652" x="6303963" y="3536950"/>
          <p14:tracePt t="29660" x="6346825" y="3546475"/>
          <p14:tracePt t="29669" x="6378575" y="3557588"/>
          <p14:tracePt t="29677" x="6442075" y="3568700"/>
          <p14:tracePt t="29685" x="6484938" y="3579813"/>
          <p14:tracePt t="29693" x="6518275" y="3579813"/>
          <p14:tracePt t="29701" x="6561138" y="3579813"/>
          <p14:tracePt t="29708" x="6581775" y="3579813"/>
          <p14:tracePt t="29716" x="6604000" y="3579813"/>
          <p14:tracePt t="29724" x="6613525" y="3579813"/>
          <p14:tracePt t="29732" x="6624638" y="3579813"/>
          <p14:tracePt t="29748" x="6635750" y="3568700"/>
          <p14:tracePt t="29756" x="6646863" y="3568700"/>
          <p14:tracePt t="29764" x="6656388" y="3557588"/>
          <p14:tracePt t="29788" x="6667500" y="3546475"/>
          <p14:tracePt t="29804" x="6678613" y="3536950"/>
          <p14:tracePt t="29812" x="6689725" y="3514725"/>
          <p14:tracePt t="29820" x="6710363" y="3503613"/>
          <p14:tracePt t="29828" x="6721475" y="3482975"/>
          <p14:tracePt t="29836" x="6732588" y="3471863"/>
          <p14:tracePt t="29845" x="6753225" y="3460750"/>
          <p14:tracePt t="29852" x="6784975" y="3440113"/>
          <p14:tracePt t="29860" x="6807200" y="3417888"/>
          <p14:tracePt t="29868" x="6827838" y="3417888"/>
          <p14:tracePt t="29876" x="6838950" y="3397250"/>
          <p14:tracePt t="29884" x="6850063" y="3397250"/>
          <p14:tracePt t="29892" x="6850063" y="3386138"/>
          <p14:tracePt t="29900" x="6861175" y="3375025"/>
          <p14:tracePt t="29916" x="6881813" y="3365500"/>
          <p14:tracePt t="29924" x="6892925" y="3332163"/>
          <p14:tracePt t="29932" x="6904038" y="3332163"/>
          <p14:tracePt t="29941" x="6904038" y="3322638"/>
          <p14:tracePt t="29948" x="6913563" y="3311525"/>
          <p14:tracePt t="29957" x="6924675" y="3289300"/>
          <p14:tracePt t="29963" x="6924675" y="3279775"/>
          <p14:tracePt t="29973" x="6935788" y="3268663"/>
          <p14:tracePt t="29980" x="6935788" y="3257550"/>
          <p14:tracePt t="29988" x="6946900" y="3236913"/>
          <p14:tracePt t="30004" x="6956425" y="3225800"/>
          <p14:tracePt t="30012" x="6956425" y="3214688"/>
          <p14:tracePt t="30028" x="6956425" y="3203575"/>
          <p14:tracePt t="30036" x="6956425" y="3194050"/>
          <p14:tracePt t="30044" x="6956425" y="3182938"/>
          <p14:tracePt t="30060" x="6956425" y="3171825"/>
          <p14:tracePt t="30068" x="6956425" y="3160713"/>
          <p14:tracePt t="30084" x="6956425" y="3151188"/>
          <p14:tracePt t="30100" x="6956425" y="3140075"/>
          <p14:tracePt t="30116" x="6956425" y="3128963"/>
          <p14:tracePt t="30133" x="6956425" y="3117850"/>
          <p14:tracePt t="30148" x="6956425" y="3108325"/>
          <p14:tracePt t="30164" x="6956425" y="3086100"/>
          <p14:tracePt t="30180" x="6935788" y="3065463"/>
          <p14:tracePt t="30197" x="6913563" y="3054350"/>
          <p14:tracePt t="30212" x="6904038" y="3054350"/>
          <p14:tracePt t="30220" x="6892925" y="3043238"/>
          <p14:tracePt t="30237" x="6881813" y="3043238"/>
          <p14:tracePt t="30244" x="6870700" y="3043238"/>
          <p14:tracePt t="30253" x="6850063" y="3032125"/>
          <p14:tracePt t="30260" x="6838950" y="3032125"/>
          <p14:tracePt t="30269" x="6818313" y="3022600"/>
          <p14:tracePt t="30276" x="6807200" y="3022600"/>
          <p14:tracePt t="30292" x="6796088" y="3022600"/>
          <p14:tracePt t="30300" x="6784975" y="3022600"/>
          <p14:tracePt t="30318" x="6775450" y="3011488"/>
          <p14:tracePt t="30333" x="6753225" y="3011488"/>
          <p14:tracePt t="31134" x="6784975" y="3043238"/>
          <p14:tracePt t="31141" x="6850063" y="3086100"/>
          <p14:tracePt t="31149" x="6924675" y="3117850"/>
          <p14:tracePt t="31157" x="7042150" y="3160713"/>
          <p14:tracePt t="31165" x="7138988" y="3182938"/>
          <p14:tracePt t="31174" x="7246938" y="3194050"/>
          <p14:tracePt t="31182" x="7386638" y="3225800"/>
          <p14:tracePt t="31189" x="7546975" y="3225800"/>
          <p14:tracePt t="31198" x="7686675" y="3225800"/>
          <p14:tracePt t="31205" x="7804150" y="3225800"/>
          <p14:tracePt t="31213" x="7910513" y="3225800"/>
          <p14:tracePt t="31221" x="7996238" y="3225800"/>
          <p14:tracePt t="31229" x="8072438" y="3214688"/>
          <p14:tracePt t="31237" x="8115300" y="3214688"/>
          <p14:tracePt t="31245" x="8135938" y="3203575"/>
          <p14:tracePt t="31253" x="8147050" y="3203575"/>
          <p14:tracePt t="31261" x="8158163" y="3203575"/>
          <p14:tracePt t="31316" x="8158163" y="3194050"/>
          <p14:tracePt t="31324" x="8169275" y="3194050"/>
          <p14:tracePt t="31332" x="8169275" y="3182938"/>
          <p14:tracePt t="31340" x="8178800" y="3171825"/>
          <p14:tracePt t="31348" x="8189913" y="3160713"/>
          <p14:tracePt t="31356" x="8201025" y="3140075"/>
          <p14:tracePt t="31364" x="8221663" y="3128963"/>
          <p14:tracePt t="31372" x="8221663" y="3117850"/>
          <p14:tracePt t="31380" x="8232775" y="3117850"/>
          <p14:tracePt t="31397" x="8243888" y="3108325"/>
          <p14:tracePt t="31460" x="8264525" y="3097213"/>
          <p14:tracePt t="31468" x="8275638" y="3086100"/>
          <p14:tracePt t="31476" x="8297863" y="3074988"/>
          <p14:tracePt t="31484" x="8318500" y="3074988"/>
          <p14:tracePt t="31491" x="8329613" y="3054350"/>
          <p14:tracePt t="31500" x="8340725" y="3054350"/>
          <p14:tracePt t="31509" x="8350250" y="3054350"/>
          <p14:tracePt t="31599" x="8361363" y="3043238"/>
          <p14:tracePt t="31608" x="8372475" y="3032125"/>
          <p14:tracePt t="31623" x="8393113" y="3011488"/>
          <p14:tracePt t="31638" x="8415338" y="3000375"/>
          <p14:tracePt t="31647" x="8435975" y="2979738"/>
          <p14:tracePt t="31662" x="8447088" y="2957513"/>
          <p14:tracePt t="31677" x="8469313" y="2946400"/>
          <p14:tracePt t="31685" x="8469313" y="2936875"/>
          <p14:tracePt t="31693" x="8478838" y="2925763"/>
          <p14:tracePt t="31702" x="8489950" y="2914650"/>
          <p14:tracePt t="31709" x="8501063" y="2914650"/>
          <p14:tracePt t="31717" x="8501063" y="2894013"/>
          <p14:tracePt t="31725" x="8512175" y="2894013"/>
          <p14:tracePt t="31733" x="8521700" y="2871788"/>
          <p14:tracePt t="31757" x="8532813" y="2860675"/>
          <p14:tracePt t="31790" x="8532813" y="2851150"/>
          <p14:tracePt t="31805" x="8543925" y="2851150"/>
          <p14:tracePt t="31817" x="8543925" y="2840038"/>
          <p14:tracePt t="31837" x="8555038" y="2828925"/>
          <p14:tracePt t="31845" x="8564563" y="2828925"/>
          <p14:tracePt t="31861" x="8575675" y="2828925"/>
          <p14:tracePt t="31885" x="8586788" y="2828925"/>
          <p14:tracePt t="31894" x="8597900" y="2828925"/>
          <p14:tracePt t="31910" x="8607425" y="2828925"/>
          <p14:tracePt t="32133" x="8618538" y="2817813"/>
          <p14:tracePt t="32148" x="8629650" y="2817813"/>
          <p14:tracePt t="32165" x="8640763" y="2817813"/>
          <p14:tracePt t="32172" x="8650288" y="2808288"/>
          <p14:tracePt t="32181" x="8661400" y="2808288"/>
          <p14:tracePt t="32188" x="8672513" y="2797175"/>
          <p14:tracePt t="32197" x="8683625" y="2797175"/>
          <p14:tracePt t="32212" x="8693150" y="2786063"/>
          <p14:tracePt t="32252" x="8704263" y="2786063"/>
          <p14:tracePt t="32277" x="8715375" y="2786063"/>
          <p14:tracePt t="32292" x="8726488" y="2786063"/>
          <p14:tracePt t="32437" x="8736013" y="2786063"/>
          <p14:tracePt t="32549" x="8747125" y="2774950"/>
          <p14:tracePt t="32557" x="8758238" y="2774950"/>
          <p14:tracePt t="32564" x="8758238" y="2754313"/>
          <p14:tracePt t="32572" x="8769350" y="2722563"/>
          <p14:tracePt t="32581" x="8769350" y="2711450"/>
          <p14:tracePt t="32589" x="8769350" y="2689225"/>
          <p14:tracePt t="32598" x="8769350" y="2679700"/>
          <p14:tracePt t="32604" x="8769350" y="2657475"/>
          <p14:tracePt t="32613" x="8747125" y="2625725"/>
          <p14:tracePt t="32620" x="8736013" y="2614613"/>
          <p14:tracePt t="32629" x="8726488" y="2593975"/>
          <p14:tracePt t="32637" x="8704263" y="2571750"/>
          <p14:tracePt t="32645" x="8683625" y="2560638"/>
          <p14:tracePt t="32653" x="8661400" y="2540000"/>
          <p14:tracePt t="32661" x="8650288" y="2528888"/>
          <p14:tracePt t="32669" x="8640763" y="2528888"/>
          <p14:tracePt t="32678" x="8618538" y="2517775"/>
          <p14:tracePt t="32693" x="8607425" y="2517775"/>
          <p14:tracePt t="32717" x="8597900" y="2517775"/>
          <p14:tracePt t="32724" x="8586788" y="2517775"/>
          <p14:tracePt t="32733" x="8575675" y="2517775"/>
          <p14:tracePt t="32748" x="8555038" y="2517775"/>
          <p14:tracePt t="32757" x="8543925" y="2517775"/>
          <p14:tracePt t="32764" x="8532813" y="2517775"/>
          <p14:tracePt t="32772" x="8512175" y="2517775"/>
          <p14:tracePt t="32779" x="8489950" y="2517775"/>
          <p14:tracePt t="32788" x="8458200" y="2517775"/>
          <p14:tracePt t="32796" x="8426450" y="2540000"/>
          <p14:tracePt t="32804" x="8393113" y="2540000"/>
          <p14:tracePt t="32812" x="8361363" y="2551113"/>
          <p14:tracePt t="32820" x="8340725" y="2560638"/>
          <p14:tracePt t="32828" x="8307388" y="2560638"/>
          <p14:tracePt t="32836" x="8286750" y="2560638"/>
          <p14:tracePt t="32844" x="8255000" y="2571750"/>
          <p14:tracePt t="32852" x="8221663" y="2582863"/>
          <p14:tracePt t="32862" x="8189913" y="2603500"/>
          <p14:tracePt t="32870" x="8158163" y="2614613"/>
          <p14:tracePt t="32878" x="8135938" y="2625725"/>
          <p14:tracePt t="32886" x="8104188" y="2636838"/>
          <p14:tracePt t="32894" x="8081963" y="2636838"/>
          <p14:tracePt t="32902" x="8050213" y="2657475"/>
          <p14:tracePt t="32910" x="8029575" y="2668588"/>
          <p14:tracePt t="32919" x="7996238" y="2668588"/>
          <p14:tracePt t="32926" x="7975600" y="2679700"/>
          <p14:tracePt t="32933" x="7953375" y="2679700"/>
          <p14:tracePt t="32943" x="7932738" y="2689225"/>
          <p14:tracePt t="32947" x="7921625" y="2689225"/>
          <p14:tracePt t="32964" x="7910513" y="2700338"/>
          <p14:tracePt t="33054" x="7900988" y="2700338"/>
          <p14:tracePt t="33070" x="7878763" y="2711450"/>
          <p14:tracePt t="33094" x="7867650" y="2722563"/>
          <p14:tracePt t="33101" x="7867650" y="2732088"/>
          <p14:tracePt t="33118" x="7858125" y="2754313"/>
          <p14:tracePt t="33125" x="7835900" y="2774950"/>
          <p14:tracePt t="33134" x="7824788" y="2808288"/>
          <p14:tracePt t="33141" x="7815263" y="2828925"/>
          <p14:tracePt t="33149" x="7815263" y="2871788"/>
          <p14:tracePt t="33158" x="7815263" y="2903538"/>
          <p14:tracePt t="33167" x="7815263" y="2946400"/>
          <p14:tracePt t="33174" x="7815263" y="2979738"/>
          <p14:tracePt t="33184" x="7815263" y="3032125"/>
          <p14:tracePt t="33189" x="7824788" y="3074988"/>
          <p14:tracePt t="33197" x="7858125" y="3140075"/>
          <p14:tracePt t="33204" x="7889875" y="3182938"/>
          <p14:tracePt t="33212" x="7900988" y="3203575"/>
          <p14:tracePt t="33220" x="7921625" y="3225800"/>
          <p14:tracePt t="33228" x="7964488" y="3268663"/>
          <p14:tracePt t="33236" x="7986713" y="3279775"/>
          <p14:tracePt t="33244" x="8007350" y="3289300"/>
          <p14:tracePt t="33254" x="8061325" y="3311525"/>
          <p14:tracePt t="33260" x="8093075" y="3322638"/>
          <p14:tracePt t="33269" x="8169275" y="3343275"/>
          <p14:tracePt t="33276" x="8201025" y="3343275"/>
          <p14:tracePt t="33285" x="8243888" y="3343275"/>
          <p14:tracePt t="33293" x="8286750" y="3354388"/>
          <p14:tracePt t="33301" x="8307388" y="3354388"/>
          <p14:tracePt t="33309" x="8340725" y="3354388"/>
          <p14:tracePt t="33317" x="8372475" y="3354388"/>
          <p14:tracePt t="33324" x="8393113" y="3354388"/>
          <p14:tracePt t="33332" x="8426450" y="3354388"/>
          <p14:tracePt t="33340" x="8458200" y="3354388"/>
          <p14:tracePt t="33348" x="8478838" y="3354388"/>
          <p14:tracePt t="33357" x="8521700" y="3354388"/>
          <p14:tracePt t="33364" x="8555038" y="3354388"/>
          <p14:tracePt t="33373" x="8586788" y="3354388"/>
          <p14:tracePt t="33380" x="8607425" y="3354388"/>
          <p14:tracePt t="33389" x="8629650" y="3354388"/>
          <p14:tracePt t="33397" x="8650288" y="3343275"/>
          <p14:tracePt t="33404" x="8661400" y="3343275"/>
          <p14:tracePt t="33412" x="8683625" y="3343275"/>
          <p14:tracePt t="33420" x="8704263" y="3332163"/>
          <p14:tracePt t="33428" x="8726488" y="3332163"/>
          <p14:tracePt t="33437" x="8758238" y="3332163"/>
          <p14:tracePt t="33444" x="8812213" y="3311525"/>
          <p14:tracePt t="33453" x="8843963" y="3300413"/>
          <p14:tracePt t="33460" x="8864600" y="3289300"/>
          <p14:tracePt t="33469" x="8886825" y="3289300"/>
          <p14:tracePt t="33477" x="8929688" y="3279775"/>
          <p14:tracePt t="33484" x="8972550" y="3268663"/>
          <p14:tracePt t="33492" x="8993188" y="3257550"/>
          <p14:tracePt t="33500" x="9004300" y="3257550"/>
          <p14:tracePt t="33509" x="9026525" y="3236913"/>
          <p14:tracePt t="33516" x="9036050" y="3236913"/>
          <p14:tracePt t="33533" x="9047163" y="3236913"/>
          <p14:tracePt t="33565" x="9047163" y="3225800"/>
          <p14:tracePt t="33572" x="9058275" y="3214688"/>
          <p14:tracePt t="33589" x="9069388" y="3203575"/>
          <p14:tracePt t="33605" x="9078913" y="3194050"/>
          <p14:tracePt t="33620" x="9101138" y="3182938"/>
          <p14:tracePt t="33628" x="9101138" y="3171825"/>
          <p14:tracePt t="33644" x="9112250" y="3171825"/>
          <p14:tracePt t="33652" x="9112250" y="3160713"/>
          <p14:tracePt t="33660" x="9121775" y="3160713"/>
          <p14:tracePt t="33668" x="9132888" y="3151188"/>
          <p14:tracePt t="33801" x="9121775" y="2817813"/>
          <p14:tracePt t="33805" x="9112250" y="2808288"/>
          <p14:tracePt t="33813" x="9101138" y="2797175"/>
          <p14:tracePt t="33821" x="9090025" y="2797175"/>
          <p14:tracePt t="33829" x="9078913" y="2774950"/>
          <p14:tracePt t="33837" x="9069388" y="2774950"/>
          <p14:tracePt t="33845" x="9069388" y="2765425"/>
          <p14:tracePt t="33853" x="9058275" y="2754313"/>
          <p14:tracePt t="33861" x="9036050" y="2743200"/>
          <p14:tracePt t="33869" x="9015413" y="2732088"/>
          <p14:tracePt t="33878" x="9004300" y="2732088"/>
          <p14:tracePt t="33887" x="8983663" y="2722563"/>
          <p14:tracePt t="33901" x="8961438" y="2722563"/>
          <p14:tracePt t="33909" x="8950325" y="2711450"/>
          <p14:tracePt t="33917" x="8940800" y="2711450"/>
          <p14:tracePt t="33925" x="8929688" y="2711450"/>
          <p14:tracePt t="33932" x="8907463" y="2711450"/>
          <p14:tracePt t="33941" x="8886825" y="2711450"/>
          <p14:tracePt t="33948" x="8864600" y="2711450"/>
          <p14:tracePt t="33967" x="8832850" y="2711450"/>
          <p14:tracePt t="33972" x="8821738" y="2711450"/>
          <p14:tracePt t="33981" x="8812213" y="2711450"/>
          <p14:tracePt t="33989" x="8801100" y="2711450"/>
          <p14:tracePt t="33998" x="8789988" y="2711450"/>
          <p14:tracePt t="34004" x="8778875" y="2711450"/>
          <p14:tracePt t="34029" x="8769350" y="2711450"/>
          <p14:tracePt t="34045" x="8758238" y="2711450"/>
          <p14:tracePt t="34061" x="8747125" y="2722563"/>
          <p14:tracePt t="34077" x="8736013" y="2722563"/>
          <p14:tracePt t="34085" x="8715375" y="2732088"/>
          <p14:tracePt t="34101" x="8704263" y="2743200"/>
          <p14:tracePt t="34109" x="8693150" y="2743200"/>
          <p14:tracePt t="34117" x="8683625" y="2754313"/>
          <p14:tracePt t="34125" x="8672513" y="2754313"/>
          <p14:tracePt t="34133" x="8661400" y="2765425"/>
          <p14:tracePt t="34141" x="8650288" y="2774950"/>
          <p14:tracePt t="34149" x="8618538" y="2786063"/>
          <p14:tracePt t="34159" x="8597900" y="2797175"/>
          <p14:tracePt t="34164" x="8575675" y="2808288"/>
          <p14:tracePt t="34173" x="8555038" y="2808288"/>
          <p14:tracePt t="34182" x="8543925" y="2808288"/>
          <p14:tracePt t="34189" x="8532813" y="2817813"/>
          <p14:tracePt t="34198" x="8512175" y="2817813"/>
          <p14:tracePt t="34205" x="8489950" y="2828925"/>
          <p14:tracePt t="34212" x="8447088" y="2840038"/>
          <p14:tracePt t="34220" x="8404225" y="2860675"/>
          <p14:tracePt t="34228" x="8350250" y="2882900"/>
          <p14:tracePt t="34237" x="8307388" y="2894013"/>
          <p14:tracePt t="34244" x="8286750" y="2903538"/>
          <p14:tracePt t="34253" x="8255000" y="2903538"/>
          <p14:tracePt t="34260" x="8221663" y="2914650"/>
          <p14:tracePt t="34268" x="8189913" y="2925763"/>
          <p14:tracePt t="34276" x="8169275" y="2936875"/>
          <p14:tracePt t="34284" x="8124825" y="2936875"/>
          <p14:tracePt t="34292" x="8061325" y="2957513"/>
          <p14:tracePt t="34302" x="8029575" y="2968625"/>
          <p14:tracePt t="34311" x="7986713" y="2989263"/>
          <p14:tracePt t="34318" x="7932738" y="3011488"/>
          <p14:tracePt t="34325" x="7878763" y="3043238"/>
          <p14:tracePt t="34332" x="7847013" y="3043238"/>
          <p14:tracePt t="34341" x="7793038" y="3074988"/>
          <p14:tracePt t="34349" x="7750175" y="3097213"/>
          <p14:tracePt t="34356" x="7686675" y="3128963"/>
          <p14:tracePt t="34364" x="7653338" y="3151188"/>
          <p14:tracePt t="34373" x="7621588" y="3151188"/>
          <p14:tracePt t="34381" x="7600950" y="3171825"/>
          <p14:tracePt t="34389" x="7567613" y="3182938"/>
          <p14:tracePt t="34398" x="7558088" y="3194050"/>
          <p14:tracePt t="34404" x="7546975" y="3203575"/>
          <p14:tracePt t="34428" x="7535863" y="3214688"/>
          <p14:tracePt t="34502" x="7535863" y="3225800"/>
          <p14:tracePt t="34581" x="7546975" y="3236913"/>
          <p14:tracePt t="34616" x="7558088" y="3236913"/>
          <p14:tracePt t="34773" x="7567613" y="3236913"/>
          <p14:tracePt t="34780" x="7567613" y="3246438"/>
          <p14:tracePt t="34933" x="7578725" y="3246438"/>
          <p14:tracePt t="34941" x="7600950" y="3246438"/>
          <p14:tracePt t="34949" x="7621588" y="3246438"/>
          <p14:tracePt t="34956" x="7643813" y="3246438"/>
          <p14:tracePt t="34963" x="7653338" y="3246438"/>
          <p14:tracePt t="34972" x="7675563" y="3246438"/>
          <p14:tracePt t="34979" x="7686675" y="3246438"/>
          <p14:tracePt t="35028" x="7696200" y="3246438"/>
          <p14:tracePt t="35044" x="7707313" y="3246438"/>
          <p14:tracePt t="35052" x="7718425" y="3246438"/>
          <p14:tracePt t="35060" x="7739063" y="3246438"/>
          <p14:tracePt t="35068" x="7750175" y="3257550"/>
          <p14:tracePt t="35076" x="7781925" y="3268663"/>
          <p14:tracePt t="35084" x="7793038" y="3268663"/>
          <p14:tracePt t="35092" x="7804150" y="3279775"/>
          <p14:tracePt t="36093" x="7804150" y="3268663"/>
          <p14:tracePt t="36157" x="7804150" y="3257550"/>
          <p14:tracePt t="36164" x="7804150" y="3246438"/>
          <p14:tracePt t="36172" x="7804150" y="3214688"/>
          <p14:tracePt t="36179" x="7804150" y="3194050"/>
          <p14:tracePt t="36188" x="7815263" y="3182938"/>
          <p14:tracePt t="36197" x="7824788" y="3171825"/>
          <p14:tracePt t="36580" x="7815263" y="3160713"/>
          <p14:tracePt t="36692" x="7804150" y="3140075"/>
          <p14:tracePt t="36700" x="7793038" y="3117850"/>
          <p14:tracePt t="36708" x="7772400" y="3097213"/>
          <p14:tracePt t="36716" x="7750175" y="3054350"/>
          <p14:tracePt t="36724" x="7729538" y="3022600"/>
          <p14:tracePt t="36732" x="7707313" y="2989263"/>
          <p14:tracePt t="36740" x="7686675" y="2957513"/>
          <p14:tracePt t="36748" x="7686675" y="2946400"/>
          <p14:tracePt t="36756" x="7664450" y="2925763"/>
          <p14:tracePt t="36764" x="7653338" y="2914650"/>
          <p14:tracePt t="36772" x="7653338" y="2903538"/>
          <p14:tracePt t="36780" x="7643813" y="2894013"/>
          <p14:tracePt t="38253" x="7621588" y="2894013"/>
          <p14:tracePt t="38333" x="7610475" y="2894013"/>
          <p14:tracePt t="38341" x="7589838" y="2894013"/>
          <p14:tracePt t="38358" x="7578725" y="2894013"/>
          <p14:tracePt t="38366" x="7567613" y="2925763"/>
          <p14:tracePt t="38374" x="7558088" y="2968625"/>
          <p14:tracePt t="38382" x="7546975" y="3011488"/>
          <p14:tracePt t="38389" x="7535863" y="3074988"/>
          <p14:tracePt t="38399" x="7493000" y="3151188"/>
          <p14:tracePt t="38405" x="7418388" y="3257550"/>
          <p14:tracePt t="38414" x="7310438" y="3354388"/>
          <p14:tracePt t="38422" x="7129463" y="3460750"/>
          <p14:tracePt t="38429" x="6861175" y="3568700"/>
          <p14:tracePt t="38437" x="6432550" y="3686175"/>
          <p14:tracePt t="38446" x="6045200" y="3794125"/>
          <p14:tracePt t="38453" x="5616575" y="3900488"/>
          <p14:tracePt t="38461" x="5156200" y="4040188"/>
          <p14:tracePt t="38468" x="4781550" y="4137025"/>
          <p14:tracePt t="38476" x="4384675" y="4308475"/>
          <p14:tracePt t="38484" x="4062413" y="4414838"/>
          <p14:tracePt t="38492" x="3848100" y="4489450"/>
          <p14:tracePt t="38500" x="3741738" y="4554538"/>
          <p14:tracePt t="38508" x="3633788" y="4629150"/>
          <p14:tracePt t="38516" x="3559175" y="4714875"/>
          <p14:tracePt t="38523" x="3494088" y="4789488"/>
          <p14:tracePt t="38532" x="3451225" y="4843463"/>
          <p14:tracePt t="38540" x="3408363" y="4897438"/>
          <p14:tracePt t="38564" x="3408363" y="4908550"/>
          <p14:tracePt t="39196" x="3408363" y="4918075"/>
          <p14:tracePt t="39204" x="3398838" y="4918075"/>
          <p14:tracePt t="39212" x="3398838" y="4929188"/>
          <p14:tracePt t="39220" x="3376613" y="4929188"/>
          <p14:tracePt t="39236" x="3365500" y="4929188"/>
          <p14:tracePt t="39244" x="3355975" y="4929188"/>
          <p14:tracePt t="39253" x="3344863" y="4940300"/>
          <p14:tracePt t="39261" x="3322638" y="4951413"/>
          <p14:tracePt t="39268" x="3302000" y="4951413"/>
          <p14:tracePt t="39277" x="3279775" y="4951413"/>
          <p14:tracePt t="39285" x="3248025" y="4960938"/>
          <p14:tracePt t="39293" x="3216275" y="4960938"/>
          <p14:tracePt t="39301" x="3184525" y="4960938"/>
          <p14:tracePt t="39310" x="3130550" y="4960938"/>
          <p14:tracePt t="39317" x="3065463" y="4960938"/>
          <p14:tracePt t="39325" x="3001963" y="4960938"/>
          <p14:tracePt t="39333" x="2905125" y="4960938"/>
          <p14:tracePt t="39341" x="2819400" y="4960938"/>
          <p14:tracePt t="39351" x="2711450" y="4983163"/>
          <p14:tracePt t="39357" x="2582863" y="5003800"/>
          <p14:tracePt t="39367" x="2433638" y="5026025"/>
          <p14:tracePt t="39373" x="2273300" y="5046663"/>
          <p14:tracePt t="39382" x="1962150" y="5100638"/>
          <p14:tracePt t="40972" x="6218238" y="4725988"/>
          <p14:tracePt t="40983" x="6281738" y="4500563"/>
          <p14:tracePt t="40989" x="6313488" y="4243388"/>
          <p14:tracePt t="40998" x="6313488" y="4071938"/>
          <p14:tracePt t="41007" x="6313488" y="3868738"/>
          <p14:tracePt t="41013" x="6261100" y="3708400"/>
          <p14:tracePt t="41021" x="6196013" y="3546475"/>
          <p14:tracePt t="41029" x="6088063" y="3375025"/>
          <p14:tracePt t="41038" x="5981700" y="3203575"/>
          <p14:tracePt t="41045" x="5842000" y="3065463"/>
          <p14:tracePt t="41053" x="5702300" y="2946400"/>
          <p14:tracePt t="41060" x="5584825" y="2860675"/>
          <p14:tracePt t="41069" x="5478463" y="2797175"/>
          <p14:tracePt t="41077" x="5359400" y="2711450"/>
          <p14:tracePt t="41084" x="5221288" y="2603500"/>
          <p14:tracePt t="41092" x="5092700" y="2517775"/>
          <p14:tracePt t="41100" x="4953000" y="2411413"/>
          <p14:tracePt t="41108" x="4759325" y="2314575"/>
          <p14:tracePt t="41116" x="4641850" y="2251075"/>
          <p14:tracePt t="41123" x="4502150" y="2185988"/>
          <p14:tracePt t="41132" x="4373563" y="2132013"/>
          <p14:tracePt t="41140" x="4213225" y="2036763"/>
          <p14:tracePt t="41148" x="4073525" y="1951038"/>
          <p14:tracePt t="41156" x="3922713" y="1854200"/>
          <p14:tracePt t="41164" x="3784600" y="1779588"/>
          <p14:tracePt t="41173" x="3656013" y="1671638"/>
          <p14:tracePt t="41182" x="3579813" y="1597025"/>
          <p14:tracePt t="41189" x="3536950" y="1531938"/>
          <p14:tracePt t="41199" x="3527425" y="1425575"/>
          <p14:tracePt t="41205" x="3527425" y="1339850"/>
          <p14:tracePt t="41213" x="3527425" y="1243013"/>
          <p14:tracePt t="41221" x="3536950" y="1114425"/>
          <p14:tracePt t="41229" x="3559175" y="1028700"/>
          <p14:tracePt t="41237" x="3613150" y="889000"/>
          <p14:tracePt t="41245" x="3665538" y="739775"/>
          <p14:tracePt t="41253" x="3751263" y="579438"/>
          <p14:tracePt t="41260" x="3816350" y="374650"/>
          <p14:tracePt t="41269" x="3902075" y="74613"/>
          <p14:tracePt t="42677" x="5316538" y="460375"/>
          <p14:tracePt t="42677" x="5316538" y="622300"/>
          <p14:tracePt t="42677" x="5316538" y="739775"/>
          <p14:tracePt t="42677" x="5316538" y="857250"/>
          <p14:tracePt t="42677" x="5316538" y="974725"/>
          <p14:tracePt t="42677" x="5316538" y="1060450"/>
          <p14:tracePt t="42677" x="5316538" y="1125538"/>
          <p14:tracePt t="42677" x="5316538" y="1200150"/>
          <p14:tracePt t="42677" x="5316538" y="1265238"/>
          <p14:tracePt t="42677" x="5316538" y="1328738"/>
          <p14:tracePt t="42677" x="5327650" y="1393825"/>
          <p14:tracePt t="42677" x="5327650" y="1468438"/>
          <p14:tracePt t="42677" x="5349875" y="1543050"/>
          <p14:tracePt t="42677" x="5359400" y="1597025"/>
          <p14:tracePt t="42677" x="5370513" y="1671638"/>
          <p14:tracePt t="42677" x="5381625" y="1746250"/>
          <p14:tracePt t="42677" x="5402263" y="1811338"/>
          <p14:tracePt t="42677" x="5435600" y="1897063"/>
          <p14:tracePt t="42677" x="5478463" y="2003425"/>
          <p14:tracePt t="42677" x="5553075" y="2143125"/>
          <p14:tracePt t="42677" x="5627688" y="2282825"/>
          <p14:tracePt t="42677" x="5767388" y="2465388"/>
          <p14:tracePt t="42677" x="5853113" y="2582863"/>
          <p14:tracePt t="42677" x="5959475" y="2722563"/>
          <p14:tracePt t="42677" x="6002338" y="2797175"/>
          <p14:tracePt t="42677" x="6035675" y="2871788"/>
          <p14:tracePt t="42677" x="6045200" y="2903538"/>
          <p14:tracePt t="42677" x="6056313" y="2936875"/>
          <p14:tracePt t="42677" x="6067425" y="2957513"/>
          <p14:tracePt t="42677" x="6067425" y="2968625"/>
          <p14:tracePt t="42677" x="6067425" y="2979738"/>
          <p14:tracePt t="42677" x="6067425" y="2957513"/>
          <p14:tracePt t="42677" x="6067425" y="2946400"/>
          <p14:tracePt t="42677" x="6067425" y="2936875"/>
          <p14:tracePt t="42677" x="6067425" y="2925763"/>
          <p14:tracePt t="42677" x="6056313" y="2925763"/>
          <p14:tracePt t="42677" x="6045200" y="2925763"/>
          <p14:tracePt t="42677" x="6035675" y="2914650"/>
          <p14:tracePt t="42677" x="6024563" y="2894013"/>
          <p14:tracePt t="42677" x="6002338" y="2860675"/>
          <p14:tracePt t="42677" x="5992813" y="2840038"/>
          <p14:tracePt t="42677" x="5981700" y="2786063"/>
          <p14:tracePt t="42677" x="5949950" y="2722563"/>
          <p14:tracePt t="42677" x="5907088" y="2625725"/>
          <p14:tracePt t="42677" x="5873750" y="2528888"/>
          <p14:tracePt t="42677" x="5842000" y="2379663"/>
          <p14:tracePt t="42677" x="5810250" y="2154238"/>
          <p14:tracePt t="42677" x="5756275" y="1768475"/>
          <p14:tracePt t="42677" x="5713413" y="1350963"/>
          <p14:tracePt t="42677" x="5702300" y="911225"/>
          <p14:tracePt t="42677" x="5702300" y="439738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941FF-536C-4EA3-B9CD-5812BD73B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7956" y="26671"/>
            <a:ext cx="7246044" cy="857250"/>
          </a:xfrm>
        </p:spPr>
        <p:txBody>
          <a:bodyPr/>
          <a:lstStyle/>
          <a:p>
            <a:r>
              <a:rPr lang="en-US"/>
              <a:t>Grade Transfer in 4-steps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7D3B8-0839-4B18-BA68-9C4AB4DDE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929" y="1014857"/>
            <a:ext cx="5312182" cy="322436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1800" b="1">
                <a:latin typeface="Arial"/>
              </a:rPr>
              <a:t>Step 1: </a:t>
            </a:r>
            <a:r>
              <a:rPr lang="en-GB" sz="1800">
                <a:solidFill>
                  <a:schemeClr val="tx2"/>
                </a:solidFill>
                <a:latin typeface="Arial"/>
              </a:rPr>
              <a:t>Go to Grade Transfer in SAMIS Integration block in the block drawer (only visible to staff)</a:t>
            </a:r>
            <a:endParaRPr lang="en-US" sz="1800">
              <a:solidFill>
                <a:schemeClr val="tx2"/>
              </a:solidFill>
              <a:latin typeface="Arial"/>
            </a:endParaRPr>
          </a:p>
        </p:txBody>
      </p:sp>
      <p:pic>
        <p:nvPicPr>
          <p:cNvPr id="6" name="Picture 5" descr="A screenshot of a cellphone&#10;&#10;Description automatically generated">
            <a:extLst>
              <a:ext uri="{FF2B5EF4-FFF2-40B4-BE49-F238E27FC236}">
                <a16:creationId xmlns:a16="http://schemas.microsoft.com/office/drawing/2014/main" id="{DDC1B0E3-4C14-8E00-5185-20A4FF79EC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4140" y="1011785"/>
            <a:ext cx="2055937" cy="4105044"/>
          </a:xfrm>
          <a:prstGeom prst="rect">
            <a:avLst/>
          </a:prstGeom>
        </p:spPr>
      </p:pic>
      <p:sp>
        <p:nvSpPr>
          <p:cNvPr id="8" name="Rectangle 7" descr="This square highlights the setting 'Grade transfer', which is available only for UC to link a Moodle assessment with its corresponding item in SAMIS. ">
            <a:extLst>
              <a:ext uri="{FF2B5EF4-FFF2-40B4-BE49-F238E27FC236}">
                <a16:creationId xmlns:a16="http://schemas.microsoft.com/office/drawing/2014/main" id="{99D359F2-F689-574B-D231-196EE479E56E}"/>
              </a:ext>
            </a:extLst>
          </p:cNvPr>
          <p:cNvSpPr/>
          <p:nvPr/>
        </p:nvSpPr>
        <p:spPr>
          <a:xfrm>
            <a:off x="5931673" y="4367086"/>
            <a:ext cx="2368778" cy="749743"/>
          </a:xfrm>
          <a:prstGeom prst="rect">
            <a:avLst/>
          </a:prstGeom>
          <a:noFill/>
          <a:ln w="28575">
            <a:solidFill>
              <a:srgbClr val="AE519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974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2677"/>
    </mc:Choice>
    <mc:Fallback xmlns="">
      <p:transition advTm="42677"/>
    </mc:Fallback>
  </mc:AlternateContent>
  <p:extLst>
    <p:ext uri="{3A86A75C-4F4B-4683-9AE1-C65F6400EC91}">
      <p14:laserTraceLst xmlns:p14="http://schemas.microsoft.com/office/powerpoint/2010/main">
        <p14:tracePtLst>
          <p14:tracePt t="1857" x="1619250" y="5111750"/>
          <p14:tracePt t="1862" x="1628775" y="5080000"/>
          <p14:tracePt t="1869" x="1651000" y="5037138"/>
          <p14:tracePt t="1877" x="1662113" y="5014913"/>
          <p14:tracePt t="1885" x="1671638" y="4983163"/>
          <p14:tracePt t="1894" x="1682750" y="4940300"/>
          <p14:tracePt t="1900" x="1693863" y="4865688"/>
          <p14:tracePt t="1908" x="1704975" y="4800600"/>
          <p14:tracePt t="1916" x="1714500" y="4746625"/>
          <p14:tracePt t="1925" x="1725613" y="4683125"/>
          <p14:tracePt t="1933" x="1736725" y="4651375"/>
          <p14:tracePt t="1941" x="1757363" y="4586288"/>
          <p14:tracePt t="1948" x="1768475" y="4543425"/>
          <p14:tracePt t="1960" x="1768475" y="4500563"/>
          <p14:tracePt t="1966" x="1779588" y="4468813"/>
          <p14:tracePt t="1973" x="1779588" y="4414838"/>
          <p14:tracePt t="1982" x="1790700" y="4394200"/>
          <p14:tracePt t="1988" x="1790700" y="4360863"/>
          <p14:tracePt t="1997" x="1790700" y="4340225"/>
          <p14:tracePt t="2004" x="1790700" y="4329113"/>
          <p14:tracePt t="2012" x="1790700" y="4308475"/>
          <p14:tracePt t="2020" x="1790700" y="4297363"/>
          <p14:tracePt t="2036" x="1790700" y="4275138"/>
          <p14:tracePt t="2445" x="1790700" y="4265613"/>
          <p14:tracePt t="2453" x="1800225" y="4265613"/>
          <p14:tracePt t="2461" x="1811338" y="4265613"/>
          <p14:tracePt t="2469" x="1822450" y="4275138"/>
          <p14:tracePt t="2477" x="1854200" y="4286250"/>
          <p14:tracePt t="2485" x="1865313" y="4286250"/>
          <p14:tracePt t="2493" x="1897063" y="4286250"/>
          <p14:tracePt t="2501" x="1908175" y="4286250"/>
          <p14:tracePt t="2508" x="1939925" y="4286250"/>
          <p14:tracePt t="2516" x="1962150" y="4297363"/>
          <p14:tracePt t="2537" x="1971675" y="4308475"/>
          <p14:tracePt t="4101" x="1962150" y="4308475"/>
          <p14:tracePt t="5242" x="1951038" y="4308475"/>
          <p14:tracePt t="5293" x="1962150" y="4297363"/>
          <p14:tracePt t="5301" x="1982788" y="4286250"/>
          <p14:tracePt t="5309" x="2005013" y="4286250"/>
          <p14:tracePt t="5356" x="2014538" y="4286250"/>
          <p14:tracePt t="5362" x="2014538" y="4275138"/>
          <p14:tracePt t="5462" x="2036763" y="4265613"/>
          <p14:tracePt t="5484" x="2047875" y="4265613"/>
          <p14:tracePt t="6334" x="2047875" y="4254500"/>
          <p14:tracePt t="6341" x="2058988" y="4254500"/>
          <p14:tracePt t="6365" x="2068513" y="4243388"/>
          <p14:tracePt t="6974" x="2079625" y="4243388"/>
          <p14:tracePt t="7002" x="2090738" y="4232275"/>
          <p14:tracePt t="7017" x="2101850" y="4232275"/>
          <p14:tracePt t="7022" x="2111375" y="4232275"/>
          <p14:tracePt t="7031" x="2111375" y="4222750"/>
          <p14:tracePt t="7037" x="2133600" y="4222750"/>
          <p14:tracePt t="7133" x="2144713" y="4222750"/>
          <p14:tracePt t="7140" x="2154238" y="4211638"/>
          <p14:tracePt t="7182" x="2165350" y="4211638"/>
          <p14:tracePt t="7205" x="2176463" y="4211638"/>
          <p14:tracePt t="7406" x="2187575" y="4200525"/>
          <p14:tracePt t="7422" x="2187575" y="4189413"/>
          <p14:tracePt t="7445" x="2187575" y="4179888"/>
          <p14:tracePt t="7457" x="2197100" y="4179888"/>
          <p14:tracePt t="7478" x="2197100" y="4168775"/>
          <p14:tracePt t="7485" x="2208213" y="4168775"/>
          <p14:tracePt t="7494" x="2219325" y="4168775"/>
          <p14:tracePt t="7501" x="2230438" y="4168775"/>
          <p14:tracePt t="7508" x="2230438" y="4157663"/>
          <p14:tracePt t="7524" x="2239963" y="4157663"/>
          <p14:tracePt t="7564" x="2251075" y="4146550"/>
          <p14:tracePt t="7740" x="2262188" y="4137025"/>
          <p14:tracePt t="7857" x="2262188" y="4125913"/>
          <p14:tracePt t="7902" x="2262188" y="4114800"/>
          <p14:tracePt t="7984" x="2273300" y="4114800"/>
          <p14:tracePt t="8008" x="2282825" y="4114800"/>
          <p14:tracePt t="8068" x="2282825" y="4103688"/>
          <p14:tracePt t="8317" x="2273300" y="4103688"/>
          <p14:tracePt t="8325" x="2262188" y="4103688"/>
          <p14:tracePt t="8333" x="2251075" y="4103688"/>
          <p14:tracePt t="8348" x="2239963" y="4103688"/>
          <p14:tracePt t="8535" x="2230438" y="4103688"/>
          <p14:tracePt t="10177" x="2230438" y="4094163"/>
          <p14:tracePt t="10271" x="2219325" y="4094163"/>
          <p14:tracePt t="11839" x="2219325" y="4083050"/>
          <p14:tracePt t="12220" x="2208213" y="4071938"/>
          <p14:tracePt t="12228" x="2187575" y="4060825"/>
          <p14:tracePt t="12236" x="2176463" y="4060825"/>
          <p14:tracePt t="12244" x="2165350" y="4060825"/>
          <p14:tracePt t="12590" x="2154238" y="4060825"/>
          <p14:tracePt t="12605" x="2154238" y="4103688"/>
          <p14:tracePt t="12615" x="2187575" y="4137025"/>
          <p14:tracePt t="12622" x="2230438" y="4179888"/>
          <p14:tracePt t="12630" x="2251075" y="4189413"/>
          <p14:tracePt t="12637" x="2293938" y="4222750"/>
          <p14:tracePt t="12645" x="2305050" y="4232275"/>
          <p14:tracePt t="12654" x="2316163" y="4243388"/>
          <p14:tracePt t="12661" x="2336800" y="4254500"/>
          <p14:tracePt t="12680" x="2347913" y="4254500"/>
          <p14:tracePt t="12740" x="2347913" y="4265613"/>
          <p14:tracePt t="12782" x="2347913" y="4275138"/>
          <p14:tracePt t="12798" x="2347913" y="4286250"/>
          <p14:tracePt t="12805" x="2347913" y="4297363"/>
          <p14:tracePt t="12815" x="2347913" y="4308475"/>
          <p14:tracePt t="12838" x="2359025" y="4329113"/>
          <p14:tracePt t="12917" x="2359025" y="4340225"/>
          <p14:tracePt t="12989" x="2368550" y="4360863"/>
          <p14:tracePt t="12997" x="2390775" y="4383088"/>
          <p14:tracePt t="13005" x="2411413" y="4394200"/>
          <p14:tracePt t="13014" x="2444750" y="4437063"/>
          <p14:tracePt t="13021" x="2465388" y="4457700"/>
          <p14:tracePt t="13030" x="2487613" y="4479925"/>
          <p14:tracePt t="13038" x="2487613" y="4511675"/>
          <p14:tracePt t="13046" x="2487613" y="4565650"/>
          <p14:tracePt t="13053" x="2487613" y="4586288"/>
          <p14:tracePt t="13061" x="2487613" y="4597400"/>
          <p14:tracePt t="13085" x="2487613" y="4608513"/>
          <p14:tracePt t="13217" x="2497138" y="4608513"/>
          <p14:tracePt t="13238" x="2497138" y="4597400"/>
          <p14:tracePt t="13252" x="2497138" y="4586288"/>
          <p14:tracePt t="13260" x="2497138" y="4575175"/>
          <p14:tracePt t="13276" x="2497138" y="4565650"/>
          <p14:tracePt t="13284" x="2497138" y="4554538"/>
          <p14:tracePt t="13292" x="2497138" y="4543425"/>
          <p14:tracePt t="13317" x="2487613" y="4532313"/>
          <p14:tracePt t="13340" x="2487613" y="4522788"/>
          <p14:tracePt t="13347" x="2476500" y="4522788"/>
          <p14:tracePt t="13363" x="2476500" y="4511675"/>
          <p14:tracePt t="13379" x="2465388" y="4511675"/>
          <p14:tracePt t="13388" x="2454275" y="4500563"/>
          <p14:tracePt t="13404" x="2444750" y="4489450"/>
          <p14:tracePt t="13412" x="2433638" y="4479925"/>
          <p14:tracePt t="13430" x="2422525" y="4479925"/>
          <p14:tracePt t="13534" x="2411413" y="4468813"/>
          <p14:tracePt t="13541" x="2411413" y="4457700"/>
          <p14:tracePt t="13548" x="2401888" y="4446588"/>
          <p14:tracePt t="13559" x="2390775" y="4446588"/>
          <p14:tracePt t="13809" x="2390775" y="4437063"/>
          <p14:tracePt t="13824" x="2390775" y="4425950"/>
          <p14:tracePt t="13886" x="2390775" y="4414838"/>
          <p14:tracePt t="13893" x="2390775" y="4403725"/>
          <p14:tracePt t="13987" x="2390775" y="4394200"/>
          <p14:tracePt t="14001" x="2401888" y="4394200"/>
          <p14:tracePt t="14215" x="2401888" y="4371975"/>
          <p14:tracePt t="14228" x="2401888" y="4360863"/>
          <p14:tracePt t="14236" x="2390775" y="4351338"/>
          <p14:tracePt t="15062" x="2390775" y="4329113"/>
          <p14:tracePt t="15341" x="2390775" y="4318000"/>
          <p14:tracePt t="15348" x="2379663" y="4308475"/>
          <p14:tracePt t="19071" x="2379663" y="4297363"/>
          <p14:tracePt t="19085" x="2379663" y="4286250"/>
          <p14:tracePt t="19109" x="2390775" y="4275138"/>
          <p14:tracePt t="19125" x="2401888" y="4265613"/>
          <p14:tracePt t="19132" x="2422525" y="4254500"/>
          <p14:tracePt t="19140" x="2433638" y="4243388"/>
          <p14:tracePt t="20173" x="2422525" y="4243388"/>
          <p14:tracePt t="20781" x="2411413" y="4243388"/>
          <p14:tracePt t="20926" x="2401888" y="4243388"/>
          <p14:tracePt t="21120" x="2401888" y="4254500"/>
          <p14:tracePt t="21133" x="2401888" y="4265613"/>
          <p14:tracePt t="21220" x="2401888" y="4275138"/>
          <p14:tracePt t="21236" x="2401888" y="4297363"/>
          <p14:tracePt t="21244" x="2401888" y="4308475"/>
          <p14:tracePt t="21254" x="2401888" y="4318000"/>
          <p14:tracePt t="21261" x="2390775" y="4329113"/>
          <p14:tracePt t="21272" x="2390775" y="4360863"/>
          <p14:tracePt t="21276" x="2390775" y="4383088"/>
          <p14:tracePt t="21285" x="2390775" y="4414838"/>
          <p14:tracePt t="21292" x="2390775" y="4437063"/>
          <p14:tracePt t="21301" x="2390775" y="4468813"/>
          <p14:tracePt t="21309" x="2390775" y="4500563"/>
          <p14:tracePt t="21317" x="2390775" y="4532313"/>
          <p14:tracePt t="21325" x="2390775" y="4554538"/>
          <p14:tracePt t="21332" x="2390775" y="4575175"/>
          <p14:tracePt t="21340" x="2390775" y="4586288"/>
          <p14:tracePt t="21349" x="2390775" y="4629150"/>
          <p14:tracePt t="21356" x="2379663" y="4660900"/>
          <p14:tracePt t="21364" x="2368550" y="4660900"/>
          <p14:tracePt t="21373" x="2368550" y="4672013"/>
          <p14:tracePt t="21381" x="2368550" y="4694238"/>
          <p14:tracePt t="21397" x="2368550" y="4714875"/>
          <p14:tracePt t="21404" x="2368550" y="4737100"/>
          <p14:tracePt t="21412" x="2368550" y="4768850"/>
          <p14:tracePt t="21420" x="2368550" y="4779963"/>
          <p14:tracePt t="21429" x="2359025" y="4789488"/>
          <p14:tracePt t="21437" x="2359025" y="4800600"/>
          <p14:tracePt t="21816" x="2359025" y="4789488"/>
          <p14:tracePt t="21820" x="2359025" y="4779963"/>
          <p14:tracePt t="21828" x="2359025" y="4768850"/>
          <p14:tracePt t="21836" x="2359025" y="4757738"/>
          <p14:tracePt t="21844" x="2359025" y="4746625"/>
          <p14:tracePt t="21861" x="2359025" y="4737100"/>
          <p14:tracePt t="21869" x="2359025" y="4725988"/>
          <p14:tracePt t="21894" x="2359025" y="4714875"/>
          <p14:tracePt t="21902" x="2359025" y="4703763"/>
          <p14:tracePt t="21941" x="2359025" y="4694238"/>
          <p14:tracePt t="21956" x="2347913" y="4683125"/>
          <p14:tracePt t="21980" x="2336800" y="4660900"/>
          <p14:tracePt t="21989" x="2325688" y="4651375"/>
          <p14:tracePt t="21997" x="2325688" y="4640263"/>
          <p14:tracePt t="22005" x="2316163" y="4640263"/>
          <p14:tracePt t="22012" x="2316163" y="4629150"/>
          <p14:tracePt t="22028" x="2305050" y="4608513"/>
          <p14:tracePt t="22045" x="2293938" y="4597400"/>
          <p14:tracePt t="22052" x="2282825" y="4597400"/>
          <p14:tracePt t="22060" x="2273300" y="4575175"/>
          <p14:tracePt t="22076" x="2262188" y="4565650"/>
          <p14:tracePt t="22084" x="2251075" y="4565650"/>
          <p14:tracePt t="22093" x="2251075" y="4554538"/>
          <p14:tracePt t="22100" x="2239963" y="4554538"/>
          <p14:tracePt t="22629" x="2251075" y="4565650"/>
          <p14:tracePt t="22637" x="2262188" y="4565650"/>
          <p14:tracePt t="22653" x="2262188" y="4575175"/>
          <p14:tracePt t="22663" x="2273300" y="4586288"/>
          <p14:tracePt t="23269" x="2273300" y="4597400"/>
          <p14:tracePt t="23412" x="2282825" y="4597400"/>
          <p14:tracePt t="23918" x="2293938" y="4597400"/>
          <p14:tracePt t="23924" x="2305050" y="4597400"/>
          <p14:tracePt t="23941" x="2316163" y="4586288"/>
          <p14:tracePt t="24055" x="2336800" y="4586288"/>
          <p14:tracePt t="24070" x="2347913" y="4586288"/>
          <p14:tracePt t="24094" x="2359025" y="4575175"/>
          <p14:tracePt t="24157" x="2368550" y="4575175"/>
          <p14:tracePt t="24164" x="2379663" y="4575175"/>
          <p14:tracePt t="24181" x="2390775" y="4565650"/>
          <p14:tracePt t="24189" x="2401888" y="4565650"/>
          <p14:tracePt t="24198" x="2411413" y="4554538"/>
          <p14:tracePt t="24205" x="2433638" y="4554538"/>
          <p14:tracePt t="24215" x="2433638" y="4543425"/>
          <p14:tracePt t="24221" x="2454275" y="4543425"/>
          <p14:tracePt t="24229" x="2476500" y="4532313"/>
          <p14:tracePt t="24237" x="2508250" y="4522788"/>
          <p14:tracePt t="24244" x="2530475" y="4511675"/>
          <p14:tracePt t="24253" x="2551113" y="4500563"/>
          <p14:tracePt t="24261" x="2573338" y="4489450"/>
          <p14:tracePt t="24269" x="2593975" y="4479925"/>
          <p14:tracePt t="24277" x="2636838" y="4446588"/>
          <p14:tracePt t="24285" x="2659063" y="4437063"/>
          <p14:tracePt t="24293" x="2679700" y="4414838"/>
          <p14:tracePt t="24301" x="2711450" y="4403725"/>
          <p14:tracePt t="24308" x="2765425" y="4371975"/>
          <p14:tracePt t="24316" x="2819400" y="4340225"/>
          <p14:tracePt t="24324" x="2851150" y="4329113"/>
          <p14:tracePt t="24332" x="2916238" y="4286250"/>
          <p14:tracePt t="24340" x="2990850" y="4243388"/>
          <p14:tracePt t="24347" x="3098800" y="4211638"/>
          <p14:tracePt t="24356" x="3290888" y="4146550"/>
          <p14:tracePt t="24363" x="3579813" y="4083050"/>
          <p14:tracePt t="24371" x="3956050" y="3986213"/>
          <p14:tracePt t="24379" x="4298950" y="3889375"/>
          <p14:tracePt t="24388" x="4533900" y="3814763"/>
          <p14:tracePt t="24396" x="4791075" y="3751263"/>
          <p14:tracePt t="24404" x="4973638" y="3697288"/>
          <p14:tracePt t="24413" x="5092700" y="3654425"/>
          <p14:tracePt t="24420" x="5210175" y="3632200"/>
          <p14:tracePt t="24429" x="5284788" y="3622675"/>
          <p14:tracePt t="24435" x="5316538" y="3622675"/>
          <p14:tracePt t="24444" x="5338763" y="3622675"/>
          <p14:tracePt t="24452" x="5349875" y="3622675"/>
          <p14:tracePt t="24468" x="5359400" y="3622675"/>
          <p14:tracePt t="24476" x="5370513" y="3622675"/>
          <p14:tracePt t="24484" x="5392738" y="3632200"/>
          <p14:tracePt t="24492" x="5424488" y="3632200"/>
          <p14:tracePt t="24500" x="5487988" y="3643313"/>
          <p14:tracePt t="24508" x="5564188" y="3643313"/>
          <p14:tracePt t="24516" x="5659438" y="3643313"/>
          <p14:tracePt t="24524" x="5745163" y="3643313"/>
          <p14:tracePt t="25385" x="5745163" y="3654425"/>
          <p14:tracePt t="25492" x="5756275" y="3643313"/>
          <p14:tracePt t="25516" x="5767388" y="3632200"/>
          <p14:tracePt t="25532" x="5767388" y="3622675"/>
          <p14:tracePt t="25556" x="5767388" y="3611563"/>
          <p14:tracePt t="25564" x="5767388" y="3600450"/>
          <p14:tracePt t="25596" x="5767388" y="3589338"/>
          <p14:tracePt t="25628" x="5756275" y="3579813"/>
          <p14:tracePt t="25644" x="5745163" y="3568700"/>
          <p14:tracePt t="25676" x="5735638" y="3557588"/>
          <p14:tracePt t="25724" x="5724525" y="3557588"/>
          <p14:tracePt t="25732" x="5724525" y="3546475"/>
          <p14:tracePt t="25756" x="5713413" y="3546475"/>
          <p14:tracePt t="25764" x="5702300" y="3546475"/>
          <p14:tracePt t="25796" x="5692775" y="3546475"/>
          <p14:tracePt t="25822" x="5681663" y="3536950"/>
          <p14:tracePt t="26133" x="5692775" y="3503613"/>
          <p14:tracePt t="26143" x="5735638" y="3460750"/>
          <p14:tracePt t="26154" x="5799138" y="3408363"/>
          <p14:tracePt t="26162" x="5864225" y="3365500"/>
          <p14:tracePt t="26166" x="5927725" y="3322638"/>
          <p14:tracePt t="26173" x="5981700" y="3289300"/>
          <p14:tracePt t="26181" x="6035675" y="3257550"/>
          <p14:tracePt t="26188" x="6110288" y="3214688"/>
          <p14:tracePt t="26198" x="6153150" y="3182938"/>
          <p14:tracePt t="26204" x="6207125" y="3160713"/>
          <p14:tracePt t="26215" x="6270625" y="3151188"/>
          <p14:tracePt t="26220" x="6367463" y="3097213"/>
          <p14:tracePt t="26228" x="6464300" y="3074988"/>
          <p14:tracePt t="26236" x="6613525" y="3043238"/>
          <p14:tracePt t="26244" x="6775450" y="3000375"/>
          <p14:tracePt t="26252" x="6924675" y="2968625"/>
          <p14:tracePt t="26260" x="7032625" y="2936875"/>
          <p14:tracePt t="26269" x="7138988" y="2894013"/>
          <p14:tracePt t="26277" x="7204075" y="2871788"/>
          <p14:tracePt t="26286" x="7235825" y="2871788"/>
          <p14:tracePt t="26293" x="7246938" y="2871788"/>
          <p14:tracePt t="26318" x="7246938" y="2860675"/>
          <p14:tracePt t="26828" x="7258050" y="2860675"/>
          <p14:tracePt t="26852" x="7267575" y="2860675"/>
          <p14:tracePt t="28045" x="7258050" y="2860675"/>
          <p14:tracePt t="28053" x="7246938" y="2860675"/>
          <p14:tracePt t="28062" x="7224713" y="2860675"/>
          <p14:tracePt t="28069" x="7215188" y="2860675"/>
          <p14:tracePt t="28080" x="7204075" y="2860675"/>
          <p14:tracePt t="28088" x="7192963" y="2860675"/>
          <p14:tracePt t="28125" x="7181850" y="2860675"/>
          <p14:tracePt t="28141" x="7172325" y="2860675"/>
          <p14:tracePt t="28588" x="7161213" y="2860675"/>
          <p14:tracePt t="28593" x="7150100" y="2860675"/>
          <p14:tracePt t="28615" x="7138988" y="2860675"/>
          <p14:tracePt t="28621" x="7129463" y="2860675"/>
          <p14:tracePt t="28628" x="7118350" y="2860675"/>
          <p14:tracePt t="28636" x="7107238" y="2860675"/>
          <p14:tracePt t="28644" x="7096125" y="2860675"/>
          <p14:tracePt t="28652" x="7075488" y="2860675"/>
          <p14:tracePt t="28660" x="7064375" y="2860675"/>
          <p14:tracePt t="28668" x="7053263" y="2860675"/>
          <p14:tracePt t="28676" x="7021513" y="2860675"/>
          <p14:tracePt t="28684" x="6999288" y="2860675"/>
          <p14:tracePt t="28692" x="6967538" y="2871788"/>
          <p14:tracePt t="28701" x="6935788" y="2871788"/>
          <p14:tracePt t="28708" x="6892925" y="2871788"/>
          <p14:tracePt t="28716" x="6861175" y="2871788"/>
          <p14:tracePt t="28724" x="6827838" y="2882900"/>
          <p14:tracePt t="28732" x="6784975" y="2882900"/>
          <p14:tracePt t="28740" x="6710363" y="2903538"/>
          <p14:tracePt t="28748" x="6656388" y="2914650"/>
          <p14:tracePt t="28756" x="6592888" y="2925763"/>
          <p14:tracePt t="28764" x="6527800" y="2936875"/>
          <p14:tracePt t="28772" x="6475413" y="2946400"/>
          <p14:tracePt t="28780" x="6410325" y="2957513"/>
          <p14:tracePt t="28788" x="6378575" y="2957513"/>
          <p14:tracePt t="28797" x="6346825" y="2957513"/>
          <p14:tracePt t="28804" x="6313488" y="2957513"/>
          <p14:tracePt t="28812" x="6292850" y="2968625"/>
          <p14:tracePt t="28820" x="6270625" y="2979738"/>
          <p14:tracePt t="28828" x="6249988" y="2989263"/>
          <p14:tracePt t="28836" x="6238875" y="2989263"/>
          <p14:tracePt t="28844" x="6218238" y="2989263"/>
          <p14:tracePt t="28853" x="6207125" y="2989263"/>
          <p14:tracePt t="28868" x="6196013" y="2989263"/>
          <p14:tracePt t="28900" x="6184900" y="2989263"/>
          <p14:tracePt t="28909" x="6175375" y="2989263"/>
          <p14:tracePt t="28917" x="6164263" y="2989263"/>
          <p14:tracePt t="28932" x="6153150" y="2989263"/>
          <p14:tracePt t="28940" x="6132513" y="3000375"/>
          <p14:tracePt t="28948" x="6099175" y="3011488"/>
          <p14:tracePt t="28966" x="6035675" y="3022600"/>
          <p14:tracePt t="28973" x="6002338" y="3022600"/>
          <p14:tracePt t="28980" x="5970588" y="3032125"/>
          <p14:tracePt t="28989" x="5949950" y="3032125"/>
          <p14:tracePt t="28997" x="5927725" y="3043238"/>
          <p14:tracePt t="29012" x="5916613" y="3043238"/>
          <p14:tracePt t="29020" x="5907088" y="3043238"/>
          <p14:tracePt t="29028" x="5895975" y="3043238"/>
          <p14:tracePt t="29037" x="5884863" y="3043238"/>
          <p14:tracePt t="29044" x="5873750" y="3043238"/>
          <p14:tracePt t="29052" x="5842000" y="3043238"/>
          <p14:tracePt t="29060" x="5799138" y="3065463"/>
          <p14:tracePt t="29068" x="5767388" y="3065463"/>
          <p14:tracePt t="29077" x="5735638" y="3065463"/>
          <p14:tracePt t="29084" x="5702300" y="3065463"/>
          <p14:tracePt t="29092" x="5659438" y="3074988"/>
          <p14:tracePt t="29100" x="5573713" y="3086100"/>
          <p14:tracePt t="29108" x="5541963" y="3086100"/>
          <p14:tracePt t="29116" x="5510213" y="3086100"/>
          <p14:tracePt t="29124" x="5456238" y="3097213"/>
          <p14:tracePt t="29132" x="5402263" y="3108325"/>
          <p14:tracePt t="29140" x="5349875" y="3108325"/>
          <p14:tracePt t="29148" x="5316538" y="3117850"/>
          <p14:tracePt t="29156" x="5284788" y="3117850"/>
          <p14:tracePt t="29164" x="5253038" y="3117850"/>
          <p14:tracePt t="29172" x="5230813" y="3117850"/>
          <p14:tracePt t="29181" x="5210175" y="3117850"/>
          <p14:tracePt t="29190" x="5199063" y="3128963"/>
          <p14:tracePt t="29197" x="5178425" y="3128963"/>
          <p14:tracePt t="29213" x="5167313" y="3128963"/>
          <p14:tracePt t="29236" x="5156200" y="3128963"/>
          <p14:tracePt t="29570" x="5187950" y="3151188"/>
          <p14:tracePt t="29578" x="5284788" y="3194050"/>
          <p14:tracePt t="29586" x="5370513" y="3225800"/>
          <p14:tracePt t="29591" x="5478463" y="3268663"/>
          <p14:tracePt t="29599" x="5607050" y="3311525"/>
          <p14:tracePt t="29605" x="5735638" y="3365500"/>
          <p14:tracePt t="29615" x="5864225" y="3397250"/>
          <p14:tracePt t="29621" x="5970588" y="3429000"/>
          <p14:tracePt t="29629" x="6078538" y="3460750"/>
          <p14:tracePt t="29637" x="6164263" y="3503613"/>
          <p14:tracePt t="29645" x="6238875" y="3525838"/>
          <p14:tracePt t="29652" x="6303963" y="3536950"/>
          <p14:tracePt t="29660" x="6346825" y="3546475"/>
          <p14:tracePt t="29669" x="6378575" y="3557588"/>
          <p14:tracePt t="29677" x="6442075" y="3568700"/>
          <p14:tracePt t="29685" x="6484938" y="3579813"/>
          <p14:tracePt t="29693" x="6518275" y="3579813"/>
          <p14:tracePt t="29701" x="6561138" y="3579813"/>
          <p14:tracePt t="29708" x="6581775" y="3579813"/>
          <p14:tracePt t="29716" x="6604000" y="3579813"/>
          <p14:tracePt t="29724" x="6613525" y="3579813"/>
          <p14:tracePt t="29732" x="6624638" y="3579813"/>
          <p14:tracePt t="29748" x="6635750" y="3568700"/>
          <p14:tracePt t="29756" x="6646863" y="3568700"/>
          <p14:tracePt t="29764" x="6656388" y="3557588"/>
          <p14:tracePt t="29788" x="6667500" y="3546475"/>
          <p14:tracePt t="29804" x="6678613" y="3536950"/>
          <p14:tracePt t="29812" x="6689725" y="3514725"/>
          <p14:tracePt t="29820" x="6710363" y="3503613"/>
          <p14:tracePt t="29828" x="6721475" y="3482975"/>
          <p14:tracePt t="29836" x="6732588" y="3471863"/>
          <p14:tracePt t="29845" x="6753225" y="3460750"/>
          <p14:tracePt t="29852" x="6784975" y="3440113"/>
          <p14:tracePt t="29860" x="6807200" y="3417888"/>
          <p14:tracePt t="29868" x="6827838" y="3417888"/>
          <p14:tracePt t="29876" x="6838950" y="3397250"/>
          <p14:tracePt t="29884" x="6850063" y="3397250"/>
          <p14:tracePt t="29892" x="6850063" y="3386138"/>
          <p14:tracePt t="29900" x="6861175" y="3375025"/>
          <p14:tracePt t="29916" x="6881813" y="3365500"/>
          <p14:tracePt t="29924" x="6892925" y="3332163"/>
          <p14:tracePt t="29932" x="6904038" y="3332163"/>
          <p14:tracePt t="29941" x="6904038" y="3322638"/>
          <p14:tracePt t="29948" x="6913563" y="3311525"/>
          <p14:tracePt t="29957" x="6924675" y="3289300"/>
          <p14:tracePt t="29963" x="6924675" y="3279775"/>
          <p14:tracePt t="29973" x="6935788" y="3268663"/>
          <p14:tracePt t="29980" x="6935788" y="3257550"/>
          <p14:tracePt t="29988" x="6946900" y="3236913"/>
          <p14:tracePt t="30004" x="6956425" y="3225800"/>
          <p14:tracePt t="30012" x="6956425" y="3214688"/>
          <p14:tracePt t="30028" x="6956425" y="3203575"/>
          <p14:tracePt t="30036" x="6956425" y="3194050"/>
          <p14:tracePt t="30044" x="6956425" y="3182938"/>
          <p14:tracePt t="30060" x="6956425" y="3171825"/>
          <p14:tracePt t="30068" x="6956425" y="3160713"/>
          <p14:tracePt t="30084" x="6956425" y="3151188"/>
          <p14:tracePt t="30100" x="6956425" y="3140075"/>
          <p14:tracePt t="30116" x="6956425" y="3128963"/>
          <p14:tracePt t="30133" x="6956425" y="3117850"/>
          <p14:tracePt t="30148" x="6956425" y="3108325"/>
          <p14:tracePt t="30164" x="6956425" y="3086100"/>
          <p14:tracePt t="30180" x="6935788" y="3065463"/>
          <p14:tracePt t="30197" x="6913563" y="3054350"/>
          <p14:tracePt t="30212" x="6904038" y="3054350"/>
          <p14:tracePt t="30220" x="6892925" y="3043238"/>
          <p14:tracePt t="30237" x="6881813" y="3043238"/>
          <p14:tracePt t="30244" x="6870700" y="3043238"/>
          <p14:tracePt t="30253" x="6850063" y="3032125"/>
          <p14:tracePt t="30260" x="6838950" y="3032125"/>
          <p14:tracePt t="30269" x="6818313" y="3022600"/>
          <p14:tracePt t="30276" x="6807200" y="3022600"/>
          <p14:tracePt t="30292" x="6796088" y="3022600"/>
          <p14:tracePt t="30300" x="6784975" y="3022600"/>
          <p14:tracePt t="30318" x="6775450" y="3011488"/>
          <p14:tracePt t="30333" x="6753225" y="3011488"/>
          <p14:tracePt t="31134" x="6784975" y="3043238"/>
          <p14:tracePt t="31141" x="6850063" y="3086100"/>
          <p14:tracePt t="31149" x="6924675" y="3117850"/>
          <p14:tracePt t="31157" x="7042150" y="3160713"/>
          <p14:tracePt t="31165" x="7138988" y="3182938"/>
          <p14:tracePt t="31174" x="7246938" y="3194050"/>
          <p14:tracePt t="31182" x="7386638" y="3225800"/>
          <p14:tracePt t="31189" x="7546975" y="3225800"/>
          <p14:tracePt t="31198" x="7686675" y="3225800"/>
          <p14:tracePt t="31205" x="7804150" y="3225800"/>
          <p14:tracePt t="31213" x="7910513" y="3225800"/>
          <p14:tracePt t="31221" x="7996238" y="3225800"/>
          <p14:tracePt t="31229" x="8072438" y="3214688"/>
          <p14:tracePt t="31237" x="8115300" y="3214688"/>
          <p14:tracePt t="31245" x="8135938" y="3203575"/>
          <p14:tracePt t="31253" x="8147050" y="3203575"/>
          <p14:tracePt t="31261" x="8158163" y="3203575"/>
          <p14:tracePt t="31316" x="8158163" y="3194050"/>
          <p14:tracePt t="31324" x="8169275" y="3194050"/>
          <p14:tracePt t="31332" x="8169275" y="3182938"/>
          <p14:tracePt t="31340" x="8178800" y="3171825"/>
          <p14:tracePt t="31348" x="8189913" y="3160713"/>
          <p14:tracePt t="31356" x="8201025" y="3140075"/>
          <p14:tracePt t="31364" x="8221663" y="3128963"/>
          <p14:tracePt t="31372" x="8221663" y="3117850"/>
          <p14:tracePt t="31380" x="8232775" y="3117850"/>
          <p14:tracePt t="31397" x="8243888" y="3108325"/>
          <p14:tracePt t="31460" x="8264525" y="3097213"/>
          <p14:tracePt t="31468" x="8275638" y="3086100"/>
          <p14:tracePt t="31476" x="8297863" y="3074988"/>
          <p14:tracePt t="31484" x="8318500" y="3074988"/>
          <p14:tracePt t="31491" x="8329613" y="3054350"/>
          <p14:tracePt t="31500" x="8340725" y="3054350"/>
          <p14:tracePt t="31509" x="8350250" y="3054350"/>
          <p14:tracePt t="31599" x="8361363" y="3043238"/>
          <p14:tracePt t="31608" x="8372475" y="3032125"/>
          <p14:tracePt t="31623" x="8393113" y="3011488"/>
          <p14:tracePt t="31638" x="8415338" y="3000375"/>
          <p14:tracePt t="31647" x="8435975" y="2979738"/>
          <p14:tracePt t="31662" x="8447088" y="2957513"/>
          <p14:tracePt t="31677" x="8469313" y="2946400"/>
          <p14:tracePt t="31685" x="8469313" y="2936875"/>
          <p14:tracePt t="31693" x="8478838" y="2925763"/>
          <p14:tracePt t="31702" x="8489950" y="2914650"/>
          <p14:tracePt t="31709" x="8501063" y="2914650"/>
          <p14:tracePt t="31717" x="8501063" y="2894013"/>
          <p14:tracePt t="31725" x="8512175" y="2894013"/>
          <p14:tracePt t="31733" x="8521700" y="2871788"/>
          <p14:tracePt t="31757" x="8532813" y="2860675"/>
          <p14:tracePt t="31790" x="8532813" y="2851150"/>
          <p14:tracePt t="31805" x="8543925" y="2851150"/>
          <p14:tracePt t="31817" x="8543925" y="2840038"/>
          <p14:tracePt t="31837" x="8555038" y="2828925"/>
          <p14:tracePt t="31845" x="8564563" y="2828925"/>
          <p14:tracePt t="31861" x="8575675" y="2828925"/>
          <p14:tracePt t="31885" x="8586788" y="2828925"/>
          <p14:tracePt t="31894" x="8597900" y="2828925"/>
          <p14:tracePt t="31910" x="8607425" y="2828925"/>
          <p14:tracePt t="32133" x="8618538" y="2817813"/>
          <p14:tracePt t="32148" x="8629650" y="2817813"/>
          <p14:tracePt t="32165" x="8640763" y="2817813"/>
          <p14:tracePt t="32172" x="8650288" y="2808288"/>
          <p14:tracePt t="32181" x="8661400" y="2808288"/>
          <p14:tracePt t="32188" x="8672513" y="2797175"/>
          <p14:tracePt t="32197" x="8683625" y="2797175"/>
          <p14:tracePt t="32212" x="8693150" y="2786063"/>
          <p14:tracePt t="32252" x="8704263" y="2786063"/>
          <p14:tracePt t="32277" x="8715375" y="2786063"/>
          <p14:tracePt t="32292" x="8726488" y="2786063"/>
          <p14:tracePt t="32437" x="8736013" y="2786063"/>
          <p14:tracePt t="32549" x="8747125" y="2774950"/>
          <p14:tracePt t="32557" x="8758238" y="2774950"/>
          <p14:tracePt t="32564" x="8758238" y="2754313"/>
          <p14:tracePt t="32572" x="8769350" y="2722563"/>
          <p14:tracePt t="32581" x="8769350" y="2711450"/>
          <p14:tracePt t="32589" x="8769350" y="2689225"/>
          <p14:tracePt t="32598" x="8769350" y="2679700"/>
          <p14:tracePt t="32604" x="8769350" y="2657475"/>
          <p14:tracePt t="32613" x="8747125" y="2625725"/>
          <p14:tracePt t="32620" x="8736013" y="2614613"/>
          <p14:tracePt t="32629" x="8726488" y="2593975"/>
          <p14:tracePt t="32637" x="8704263" y="2571750"/>
          <p14:tracePt t="32645" x="8683625" y="2560638"/>
          <p14:tracePt t="32653" x="8661400" y="2540000"/>
          <p14:tracePt t="32661" x="8650288" y="2528888"/>
          <p14:tracePt t="32669" x="8640763" y="2528888"/>
          <p14:tracePt t="32678" x="8618538" y="2517775"/>
          <p14:tracePt t="32693" x="8607425" y="2517775"/>
          <p14:tracePt t="32717" x="8597900" y="2517775"/>
          <p14:tracePt t="32724" x="8586788" y="2517775"/>
          <p14:tracePt t="32733" x="8575675" y="2517775"/>
          <p14:tracePt t="32748" x="8555038" y="2517775"/>
          <p14:tracePt t="32757" x="8543925" y="2517775"/>
          <p14:tracePt t="32764" x="8532813" y="2517775"/>
          <p14:tracePt t="32772" x="8512175" y="2517775"/>
          <p14:tracePt t="32779" x="8489950" y="2517775"/>
          <p14:tracePt t="32788" x="8458200" y="2517775"/>
          <p14:tracePt t="32796" x="8426450" y="2540000"/>
          <p14:tracePt t="32804" x="8393113" y="2540000"/>
          <p14:tracePt t="32812" x="8361363" y="2551113"/>
          <p14:tracePt t="32820" x="8340725" y="2560638"/>
          <p14:tracePt t="32828" x="8307388" y="2560638"/>
          <p14:tracePt t="32836" x="8286750" y="2560638"/>
          <p14:tracePt t="32844" x="8255000" y="2571750"/>
          <p14:tracePt t="32852" x="8221663" y="2582863"/>
          <p14:tracePt t="32862" x="8189913" y="2603500"/>
          <p14:tracePt t="32870" x="8158163" y="2614613"/>
          <p14:tracePt t="32878" x="8135938" y="2625725"/>
          <p14:tracePt t="32886" x="8104188" y="2636838"/>
          <p14:tracePt t="32894" x="8081963" y="2636838"/>
          <p14:tracePt t="32902" x="8050213" y="2657475"/>
          <p14:tracePt t="32910" x="8029575" y="2668588"/>
          <p14:tracePt t="32919" x="7996238" y="2668588"/>
          <p14:tracePt t="32926" x="7975600" y="2679700"/>
          <p14:tracePt t="32933" x="7953375" y="2679700"/>
          <p14:tracePt t="32943" x="7932738" y="2689225"/>
          <p14:tracePt t="32947" x="7921625" y="2689225"/>
          <p14:tracePt t="32964" x="7910513" y="2700338"/>
          <p14:tracePt t="33054" x="7900988" y="2700338"/>
          <p14:tracePt t="33070" x="7878763" y="2711450"/>
          <p14:tracePt t="33094" x="7867650" y="2722563"/>
          <p14:tracePt t="33101" x="7867650" y="2732088"/>
          <p14:tracePt t="33118" x="7858125" y="2754313"/>
          <p14:tracePt t="33125" x="7835900" y="2774950"/>
          <p14:tracePt t="33134" x="7824788" y="2808288"/>
          <p14:tracePt t="33141" x="7815263" y="2828925"/>
          <p14:tracePt t="33149" x="7815263" y="2871788"/>
          <p14:tracePt t="33158" x="7815263" y="2903538"/>
          <p14:tracePt t="33167" x="7815263" y="2946400"/>
          <p14:tracePt t="33174" x="7815263" y="2979738"/>
          <p14:tracePt t="33184" x="7815263" y="3032125"/>
          <p14:tracePt t="33189" x="7824788" y="3074988"/>
          <p14:tracePt t="33197" x="7858125" y="3140075"/>
          <p14:tracePt t="33204" x="7889875" y="3182938"/>
          <p14:tracePt t="33212" x="7900988" y="3203575"/>
          <p14:tracePt t="33220" x="7921625" y="3225800"/>
          <p14:tracePt t="33228" x="7964488" y="3268663"/>
          <p14:tracePt t="33236" x="7986713" y="3279775"/>
          <p14:tracePt t="33244" x="8007350" y="3289300"/>
          <p14:tracePt t="33254" x="8061325" y="3311525"/>
          <p14:tracePt t="33260" x="8093075" y="3322638"/>
          <p14:tracePt t="33269" x="8169275" y="3343275"/>
          <p14:tracePt t="33276" x="8201025" y="3343275"/>
          <p14:tracePt t="33285" x="8243888" y="3343275"/>
          <p14:tracePt t="33293" x="8286750" y="3354388"/>
          <p14:tracePt t="33301" x="8307388" y="3354388"/>
          <p14:tracePt t="33309" x="8340725" y="3354388"/>
          <p14:tracePt t="33317" x="8372475" y="3354388"/>
          <p14:tracePt t="33324" x="8393113" y="3354388"/>
          <p14:tracePt t="33332" x="8426450" y="3354388"/>
          <p14:tracePt t="33340" x="8458200" y="3354388"/>
          <p14:tracePt t="33348" x="8478838" y="3354388"/>
          <p14:tracePt t="33357" x="8521700" y="3354388"/>
          <p14:tracePt t="33364" x="8555038" y="3354388"/>
          <p14:tracePt t="33373" x="8586788" y="3354388"/>
          <p14:tracePt t="33380" x="8607425" y="3354388"/>
          <p14:tracePt t="33389" x="8629650" y="3354388"/>
          <p14:tracePt t="33397" x="8650288" y="3343275"/>
          <p14:tracePt t="33404" x="8661400" y="3343275"/>
          <p14:tracePt t="33412" x="8683625" y="3343275"/>
          <p14:tracePt t="33420" x="8704263" y="3332163"/>
          <p14:tracePt t="33428" x="8726488" y="3332163"/>
          <p14:tracePt t="33437" x="8758238" y="3332163"/>
          <p14:tracePt t="33444" x="8812213" y="3311525"/>
          <p14:tracePt t="33453" x="8843963" y="3300413"/>
          <p14:tracePt t="33460" x="8864600" y="3289300"/>
          <p14:tracePt t="33469" x="8886825" y="3289300"/>
          <p14:tracePt t="33477" x="8929688" y="3279775"/>
          <p14:tracePt t="33484" x="8972550" y="3268663"/>
          <p14:tracePt t="33492" x="8993188" y="3257550"/>
          <p14:tracePt t="33500" x="9004300" y="3257550"/>
          <p14:tracePt t="33509" x="9026525" y="3236913"/>
          <p14:tracePt t="33516" x="9036050" y="3236913"/>
          <p14:tracePt t="33533" x="9047163" y="3236913"/>
          <p14:tracePt t="33565" x="9047163" y="3225800"/>
          <p14:tracePt t="33572" x="9058275" y="3214688"/>
          <p14:tracePt t="33589" x="9069388" y="3203575"/>
          <p14:tracePt t="33605" x="9078913" y="3194050"/>
          <p14:tracePt t="33620" x="9101138" y="3182938"/>
          <p14:tracePt t="33628" x="9101138" y="3171825"/>
          <p14:tracePt t="33644" x="9112250" y="3171825"/>
          <p14:tracePt t="33652" x="9112250" y="3160713"/>
          <p14:tracePt t="33660" x="9121775" y="3160713"/>
          <p14:tracePt t="33668" x="9132888" y="3151188"/>
          <p14:tracePt t="33801" x="9121775" y="2817813"/>
          <p14:tracePt t="33805" x="9112250" y="2808288"/>
          <p14:tracePt t="33813" x="9101138" y="2797175"/>
          <p14:tracePt t="33821" x="9090025" y="2797175"/>
          <p14:tracePt t="33829" x="9078913" y="2774950"/>
          <p14:tracePt t="33837" x="9069388" y="2774950"/>
          <p14:tracePt t="33845" x="9069388" y="2765425"/>
          <p14:tracePt t="33853" x="9058275" y="2754313"/>
          <p14:tracePt t="33861" x="9036050" y="2743200"/>
          <p14:tracePt t="33869" x="9015413" y="2732088"/>
          <p14:tracePt t="33878" x="9004300" y="2732088"/>
          <p14:tracePt t="33887" x="8983663" y="2722563"/>
          <p14:tracePt t="33901" x="8961438" y="2722563"/>
          <p14:tracePt t="33909" x="8950325" y="2711450"/>
          <p14:tracePt t="33917" x="8940800" y="2711450"/>
          <p14:tracePt t="33925" x="8929688" y="2711450"/>
          <p14:tracePt t="33932" x="8907463" y="2711450"/>
          <p14:tracePt t="33941" x="8886825" y="2711450"/>
          <p14:tracePt t="33948" x="8864600" y="2711450"/>
          <p14:tracePt t="33967" x="8832850" y="2711450"/>
          <p14:tracePt t="33972" x="8821738" y="2711450"/>
          <p14:tracePt t="33981" x="8812213" y="2711450"/>
          <p14:tracePt t="33989" x="8801100" y="2711450"/>
          <p14:tracePt t="33998" x="8789988" y="2711450"/>
          <p14:tracePt t="34004" x="8778875" y="2711450"/>
          <p14:tracePt t="34029" x="8769350" y="2711450"/>
          <p14:tracePt t="34045" x="8758238" y="2711450"/>
          <p14:tracePt t="34061" x="8747125" y="2722563"/>
          <p14:tracePt t="34077" x="8736013" y="2722563"/>
          <p14:tracePt t="34085" x="8715375" y="2732088"/>
          <p14:tracePt t="34101" x="8704263" y="2743200"/>
          <p14:tracePt t="34109" x="8693150" y="2743200"/>
          <p14:tracePt t="34117" x="8683625" y="2754313"/>
          <p14:tracePt t="34125" x="8672513" y="2754313"/>
          <p14:tracePt t="34133" x="8661400" y="2765425"/>
          <p14:tracePt t="34141" x="8650288" y="2774950"/>
          <p14:tracePt t="34149" x="8618538" y="2786063"/>
          <p14:tracePt t="34159" x="8597900" y="2797175"/>
          <p14:tracePt t="34164" x="8575675" y="2808288"/>
          <p14:tracePt t="34173" x="8555038" y="2808288"/>
          <p14:tracePt t="34182" x="8543925" y="2808288"/>
          <p14:tracePt t="34189" x="8532813" y="2817813"/>
          <p14:tracePt t="34198" x="8512175" y="2817813"/>
          <p14:tracePt t="34205" x="8489950" y="2828925"/>
          <p14:tracePt t="34212" x="8447088" y="2840038"/>
          <p14:tracePt t="34220" x="8404225" y="2860675"/>
          <p14:tracePt t="34228" x="8350250" y="2882900"/>
          <p14:tracePt t="34237" x="8307388" y="2894013"/>
          <p14:tracePt t="34244" x="8286750" y="2903538"/>
          <p14:tracePt t="34253" x="8255000" y="2903538"/>
          <p14:tracePt t="34260" x="8221663" y="2914650"/>
          <p14:tracePt t="34268" x="8189913" y="2925763"/>
          <p14:tracePt t="34276" x="8169275" y="2936875"/>
          <p14:tracePt t="34284" x="8124825" y="2936875"/>
          <p14:tracePt t="34292" x="8061325" y="2957513"/>
          <p14:tracePt t="34302" x="8029575" y="2968625"/>
          <p14:tracePt t="34311" x="7986713" y="2989263"/>
          <p14:tracePt t="34318" x="7932738" y="3011488"/>
          <p14:tracePt t="34325" x="7878763" y="3043238"/>
          <p14:tracePt t="34332" x="7847013" y="3043238"/>
          <p14:tracePt t="34341" x="7793038" y="3074988"/>
          <p14:tracePt t="34349" x="7750175" y="3097213"/>
          <p14:tracePt t="34356" x="7686675" y="3128963"/>
          <p14:tracePt t="34364" x="7653338" y="3151188"/>
          <p14:tracePt t="34373" x="7621588" y="3151188"/>
          <p14:tracePt t="34381" x="7600950" y="3171825"/>
          <p14:tracePt t="34389" x="7567613" y="3182938"/>
          <p14:tracePt t="34398" x="7558088" y="3194050"/>
          <p14:tracePt t="34404" x="7546975" y="3203575"/>
          <p14:tracePt t="34428" x="7535863" y="3214688"/>
          <p14:tracePt t="34502" x="7535863" y="3225800"/>
          <p14:tracePt t="34581" x="7546975" y="3236913"/>
          <p14:tracePt t="34616" x="7558088" y="3236913"/>
          <p14:tracePt t="34773" x="7567613" y="3236913"/>
          <p14:tracePt t="34780" x="7567613" y="3246438"/>
          <p14:tracePt t="34933" x="7578725" y="3246438"/>
          <p14:tracePt t="34941" x="7600950" y="3246438"/>
          <p14:tracePt t="34949" x="7621588" y="3246438"/>
          <p14:tracePt t="34956" x="7643813" y="3246438"/>
          <p14:tracePt t="34963" x="7653338" y="3246438"/>
          <p14:tracePt t="34972" x="7675563" y="3246438"/>
          <p14:tracePt t="34979" x="7686675" y="3246438"/>
          <p14:tracePt t="35028" x="7696200" y="3246438"/>
          <p14:tracePt t="35044" x="7707313" y="3246438"/>
          <p14:tracePt t="35052" x="7718425" y="3246438"/>
          <p14:tracePt t="35060" x="7739063" y="3246438"/>
          <p14:tracePt t="35068" x="7750175" y="3257550"/>
          <p14:tracePt t="35076" x="7781925" y="3268663"/>
          <p14:tracePt t="35084" x="7793038" y="3268663"/>
          <p14:tracePt t="35092" x="7804150" y="3279775"/>
          <p14:tracePt t="36093" x="7804150" y="3268663"/>
          <p14:tracePt t="36157" x="7804150" y="3257550"/>
          <p14:tracePt t="36164" x="7804150" y="3246438"/>
          <p14:tracePt t="36172" x="7804150" y="3214688"/>
          <p14:tracePt t="36179" x="7804150" y="3194050"/>
          <p14:tracePt t="36188" x="7815263" y="3182938"/>
          <p14:tracePt t="36197" x="7824788" y="3171825"/>
          <p14:tracePt t="36580" x="7815263" y="3160713"/>
          <p14:tracePt t="36692" x="7804150" y="3140075"/>
          <p14:tracePt t="36700" x="7793038" y="3117850"/>
          <p14:tracePt t="36708" x="7772400" y="3097213"/>
          <p14:tracePt t="36716" x="7750175" y="3054350"/>
          <p14:tracePt t="36724" x="7729538" y="3022600"/>
          <p14:tracePt t="36732" x="7707313" y="2989263"/>
          <p14:tracePt t="36740" x="7686675" y="2957513"/>
          <p14:tracePt t="36748" x="7686675" y="2946400"/>
          <p14:tracePt t="36756" x="7664450" y="2925763"/>
          <p14:tracePt t="36764" x="7653338" y="2914650"/>
          <p14:tracePt t="36772" x="7653338" y="2903538"/>
          <p14:tracePt t="36780" x="7643813" y="2894013"/>
          <p14:tracePt t="38253" x="7621588" y="2894013"/>
          <p14:tracePt t="38333" x="7610475" y="2894013"/>
          <p14:tracePt t="38341" x="7589838" y="2894013"/>
          <p14:tracePt t="38358" x="7578725" y="2894013"/>
          <p14:tracePt t="38366" x="7567613" y="2925763"/>
          <p14:tracePt t="38374" x="7558088" y="2968625"/>
          <p14:tracePt t="38382" x="7546975" y="3011488"/>
          <p14:tracePt t="38389" x="7535863" y="3074988"/>
          <p14:tracePt t="38399" x="7493000" y="3151188"/>
          <p14:tracePt t="38405" x="7418388" y="3257550"/>
          <p14:tracePt t="38414" x="7310438" y="3354388"/>
          <p14:tracePt t="38422" x="7129463" y="3460750"/>
          <p14:tracePt t="38429" x="6861175" y="3568700"/>
          <p14:tracePt t="38437" x="6432550" y="3686175"/>
          <p14:tracePt t="38446" x="6045200" y="3794125"/>
          <p14:tracePt t="38453" x="5616575" y="3900488"/>
          <p14:tracePt t="38461" x="5156200" y="4040188"/>
          <p14:tracePt t="38468" x="4781550" y="4137025"/>
          <p14:tracePt t="38476" x="4384675" y="4308475"/>
          <p14:tracePt t="38484" x="4062413" y="4414838"/>
          <p14:tracePt t="38492" x="3848100" y="4489450"/>
          <p14:tracePt t="38500" x="3741738" y="4554538"/>
          <p14:tracePt t="38508" x="3633788" y="4629150"/>
          <p14:tracePt t="38516" x="3559175" y="4714875"/>
          <p14:tracePt t="38523" x="3494088" y="4789488"/>
          <p14:tracePt t="38532" x="3451225" y="4843463"/>
          <p14:tracePt t="38540" x="3408363" y="4897438"/>
          <p14:tracePt t="38564" x="3408363" y="4908550"/>
          <p14:tracePt t="39196" x="3408363" y="4918075"/>
          <p14:tracePt t="39204" x="3398838" y="4918075"/>
          <p14:tracePt t="39212" x="3398838" y="4929188"/>
          <p14:tracePt t="39220" x="3376613" y="4929188"/>
          <p14:tracePt t="39236" x="3365500" y="4929188"/>
          <p14:tracePt t="39244" x="3355975" y="4929188"/>
          <p14:tracePt t="39253" x="3344863" y="4940300"/>
          <p14:tracePt t="39261" x="3322638" y="4951413"/>
          <p14:tracePt t="39268" x="3302000" y="4951413"/>
          <p14:tracePt t="39277" x="3279775" y="4951413"/>
          <p14:tracePt t="39285" x="3248025" y="4960938"/>
          <p14:tracePt t="39293" x="3216275" y="4960938"/>
          <p14:tracePt t="39301" x="3184525" y="4960938"/>
          <p14:tracePt t="39310" x="3130550" y="4960938"/>
          <p14:tracePt t="39317" x="3065463" y="4960938"/>
          <p14:tracePt t="39325" x="3001963" y="4960938"/>
          <p14:tracePt t="39333" x="2905125" y="4960938"/>
          <p14:tracePt t="39341" x="2819400" y="4960938"/>
          <p14:tracePt t="39351" x="2711450" y="4983163"/>
          <p14:tracePt t="39357" x="2582863" y="5003800"/>
          <p14:tracePt t="39367" x="2433638" y="5026025"/>
          <p14:tracePt t="39373" x="2273300" y="5046663"/>
          <p14:tracePt t="39382" x="1962150" y="5100638"/>
          <p14:tracePt t="40972" x="6218238" y="4725988"/>
          <p14:tracePt t="40983" x="6281738" y="4500563"/>
          <p14:tracePt t="40989" x="6313488" y="4243388"/>
          <p14:tracePt t="40998" x="6313488" y="4071938"/>
          <p14:tracePt t="41007" x="6313488" y="3868738"/>
          <p14:tracePt t="41013" x="6261100" y="3708400"/>
          <p14:tracePt t="41021" x="6196013" y="3546475"/>
          <p14:tracePt t="41029" x="6088063" y="3375025"/>
          <p14:tracePt t="41038" x="5981700" y="3203575"/>
          <p14:tracePt t="41045" x="5842000" y="3065463"/>
          <p14:tracePt t="41053" x="5702300" y="2946400"/>
          <p14:tracePt t="41060" x="5584825" y="2860675"/>
          <p14:tracePt t="41069" x="5478463" y="2797175"/>
          <p14:tracePt t="41077" x="5359400" y="2711450"/>
          <p14:tracePt t="41084" x="5221288" y="2603500"/>
          <p14:tracePt t="41092" x="5092700" y="2517775"/>
          <p14:tracePt t="41100" x="4953000" y="2411413"/>
          <p14:tracePt t="41108" x="4759325" y="2314575"/>
          <p14:tracePt t="41116" x="4641850" y="2251075"/>
          <p14:tracePt t="41123" x="4502150" y="2185988"/>
          <p14:tracePt t="41132" x="4373563" y="2132013"/>
          <p14:tracePt t="41140" x="4213225" y="2036763"/>
          <p14:tracePt t="41148" x="4073525" y="1951038"/>
          <p14:tracePt t="41156" x="3922713" y="1854200"/>
          <p14:tracePt t="41164" x="3784600" y="1779588"/>
          <p14:tracePt t="41173" x="3656013" y="1671638"/>
          <p14:tracePt t="41182" x="3579813" y="1597025"/>
          <p14:tracePt t="41189" x="3536950" y="1531938"/>
          <p14:tracePt t="41199" x="3527425" y="1425575"/>
          <p14:tracePt t="41205" x="3527425" y="1339850"/>
          <p14:tracePt t="41213" x="3527425" y="1243013"/>
          <p14:tracePt t="41221" x="3536950" y="1114425"/>
          <p14:tracePt t="41229" x="3559175" y="1028700"/>
          <p14:tracePt t="41237" x="3613150" y="889000"/>
          <p14:tracePt t="41245" x="3665538" y="739775"/>
          <p14:tracePt t="41253" x="3751263" y="579438"/>
          <p14:tracePt t="41260" x="3816350" y="374650"/>
          <p14:tracePt t="41269" x="3902075" y="74613"/>
          <p14:tracePt t="42677" x="5316538" y="460375"/>
          <p14:tracePt t="42677" x="5316538" y="622300"/>
          <p14:tracePt t="42677" x="5316538" y="739775"/>
          <p14:tracePt t="42677" x="5316538" y="857250"/>
          <p14:tracePt t="42677" x="5316538" y="974725"/>
          <p14:tracePt t="42677" x="5316538" y="1060450"/>
          <p14:tracePt t="42677" x="5316538" y="1125538"/>
          <p14:tracePt t="42677" x="5316538" y="1200150"/>
          <p14:tracePt t="42677" x="5316538" y="1265238"/>
          <p14:tracePt t="42677" x="5316538" y="1328738"/>
          <p14:tracePt t="42677" x="5327650" y="1393825"/>
          <p14:tracePt t="42677" x="5327650" y="1468438"/>
          <p14:tracePt t="42677" x="5349875" y="1543050"/>
          <p14:tracePt t="42677" x="5359400" y="1597025"/>
          <p14:tracePt t="42677" x="5370513" y="1671638"/>
          <p14:tracePt t="42677" x="5381625" y="1746250"/>
          <p14:tracePt t="42677" x="5402263" y="1811338"/>
          <p14:tracePt t="42677" x="5435600" y="1897063"/>
          <p14:tracePt t="42677" x="5478463" y="2003425"/>
          <p14:tracePt t="42677" x="5553075" y="2143125"/>
          <p14:tracePt t="42677" x="5627688" y="2282825"/>
          <p14:tracePt t="42677" x="5767388" y="2465388"/>
          <p14:tracePt t="42677" x="5853113" y="2582863"/>
          <p14:tracePt t="42677" x="5959475" y="2722563"/>
          <p14:tracePt t="42677" x="6002338" y="2797175"/>
          <p14:tracePt t="42677" x="6035675" y="2871788"/>
          <p14:tracePt t="42677" x="6045200" y="2903538"/>
          <p14:tracePt t="42677" x="6056313" y="2936875"/>
          <p14:tracePt t="42677" x="6067425" y="2957513"/>
          <p14:tracePt t="42677" x="6067425" y="2968625"/>
          <p14:tracePt t="42677" x="6067425" y="2979738"/>
          <p14:tracePt t="42677" x="6067425" y="2957513"/>
          <p14:tracePt t="42677" x="6067425" y="2946400"/>
          <p14:tracePt t="42677" x="6067425" y="2936875"/>
          <p14:tracePt t="42677" x="6067425" y="2925763"/>
          <p14:tracePt t="42677" x="6056313" y="2925763"/>
          <p14:tracePt t="42677" x="6045200" y="2925763"/>
          <p14:tracePt t="42677" x="6035675" y="2914650"/>
          <p14:tracePt t="42677" x="6024563" y="2894013"/>
          <p14:tracePt t="42677" x="6002338" y="2860675"/>
          <p14:tracePt t="42677" x="5992813" y="2840038"/>
          <p14:tracePt t="42677" x="5981700" y="2786063"/>
          <p14:tracePt t="42677" x="5949950" y="2722563"/>
          <p14:tracePt t="42677" x="5907088" y="2625725"/>
          <p14:tracePt t="42677" x="5873750" y="2528888"/>
          <p14:tracePt t="42677" x="5842000" y="2379663"/>
          <p14:tracePt t="42677" x="5810250" y="2154238"/>
          <p14:tracePt t="42677" x="5756275" y="1768475"/>
          <p14:tracePt t="42677" x="5713413" y="1350963"/>
          <p14:tracePt t="42677" x="5702300" y="911225"/>
          <p14:tracePt t="42677" x="5702300" y="439738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941FF-536C-4EA3-B9CD-5812BD73B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7956" y="26671"/>
            <a:ext cx="7246044" cy="857250"/>
          </a:xfrm>
        </p:spPr>
        <p:txBody>
          <a:bodyPr/>
          <a:lstStyle/>
          <a:p>
            <a:r>
              <a:rPr lang="en-US"/>
              <a:t>Grade Transfer in 4-steps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7D3B8-0839-4B18-BA68-9C4AB4DDE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929" y="1014857"/>
            <a:ext cx="6595528" cy="322436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1800" b="1" dirty="0">
                <a:latin typeface="Arial"/>
              </a:rPr>
              <a:t>Step 2: </a:t>
            </a:r>
            <a:r>
              <a:rPr lang="en-GB" sz="1800" dirty="0">
                <a:solidFill>
                  <a:schemeClr val="tx2"/>
                </a:solidFill>
                <a:latin typeface="Arial"/>
              </a:rPr>
              <a:t>Select the marked Moodle activity…</a:t>
            </a:r>
            <a:endParaRPr lang="en-US" sz="1800" dirty="0">
              <a:solidFill>
                <a:schemeClr val="tx2"/>
              </a:solidFill>
              <a:latin typeface="Arial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57A13C33-D112-4366-D663-14652FFA7CF4}"/>
              </a:ext>
            </a:extLst>
          </p:cNvPr>
          <p:cNvSpPr/>
          <p:nvPr/>
        </p:nvSpPr>
        <p:spPr>
          <a:xfrm>
            <a:off x="4431322" y="2688492"/>
            <a:ext cx="414215" cy="281354"/>
          </a:xfrm>
          <a:prstGeom prst="rightArrow">
            <a:avLst/>
          </a:prstGeom>
          <a:solidFill>
            <a:srgbClr val="FFC000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6A217C-B6FA-A2C2-F4E4-5CE7C5C10132}"/>
              </a:ext>
            </a:extLst>
          </p:cNvPr>
          <p:cNvSpPr txBox="1"/>
          <p:nvPr/>
        </p:nvSpPr>
        <p:spPr>
          <a:xfrm>
            <a:off x="852058" y="1992453"/>
            <a:ext cx="677451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0">
                <a:solidFill>
                  <a:schemeClr val="accent2">
                    <a:lumMod val="60000"/>
                    <a:lumOff val="40000"/>
                  </a:schemeClr>
                </a:solidFill>
              </a:rPr>
              <a:t>UPDATE</a:t>
            </a: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093A1C9F-D390-15BC-6014-508D4C74E9C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1219"/>
          <a:stretch/>
        </p:blipFill>
        <p:spPr>
          <a:xfrm>
            <a:off x="1057523" y="1420770"/>
            <a:ext cx="7772400" cy="261849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9" descr="A close up of a pink box&#10;&#10;Description automatically generated">
            <a:extLst>
              <a:ext uri="{FF2B5EF4-FFF2-40B4-BE49-F238E27FC236}">
                <a16:creationId xmlns:a16="http://schemas.microsoft.com/office/drawing/2014/main" id="{88E164A2-2AC5-E48F-7795-B52E7F4EE6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523" y="4128643"/>
            <a:ext cx="7772400" cy="101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5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2677"/>
    </mc:Choice>
    <mc:Fallback xmlns="">
      <p:transition advTm="42677"/>
    </mc:Fallback>
  </mc:AlternateContent>
  <p:extLst>
    <p:ext uri="{3A86A75C-4F4B-4683-9AE1-C65F6400EC91}">
      <p14:laserTraceLst xmlns:p14="http://schemas.microsoft.com/office/powerpoint/2010/main">
        <p14:tracePtLst>
          <p14:tracePt t="1857" x="1619250" y="5111750"/>
          <p14:tracePt t="1862" x="1628775" y="5080000"/>
          <p14:tracePt t="1869" x="1651000" y="5037138"/>
          <p14:tracePt t="1877" x="1662113" y="5014913"/>
          <p14:tracePt t="1885" x="1671638" y="4983163"/>
          <p14:tracePt t="1894" x="1682750" y="4940300"/>
          <p14:tracePt t="1900" x="1693863" y="4865688"/>
          <p14:tracePt t="1908" x="1704975" y="4800600"/>
          <p14:tracePt t="1916" x="1714500" y="4746625"/>
          <p14:tracePt t="1925" x="1725613" y="4683125"/>
          <p14:tracePt t="1933" x="1736725" y="4651375"/>
          <p14:tracePt t="1941" x="1757363" y="4586288"/>
          <p14:tracePt t="1948" x="1768475" y="4543425"/>
          <p14:tracePt t="1960" x="1768475" y="4500563"/>
          <p14:tracePt t="1966" x="1779588" y="4468813"/>
          <p14:tracePt t="1973" x="1779588" y="4414838"/>
          <p14:tracePt t="1982" x="1790700" y="4394200"/>
          <p14:tracePt t="1988" x="1790700" y="4360863"/>
          <p14:tracePt t="1997" x="1790700" y="4340225"/>
          <p14:tracePt t="2004" x="1790700" y="4329113"/>
          <p14:tracePt t="2012" x="1790700" y="4308475"/>
          <p14:tracePt t="2020" x="1790700" y="4297363"/>
          <p14:tracePt t="2036" x="1790700" y="4275138"/>
          <p14:tracePt t="2445" x="1790700" y="4265613"/>
          <p14:tracePt t="2453" x="1800225" y="4265613"/>
          <p14:tracePt t="2461" x="1811338" y="4265613"/>
          <p14:tracePt t="2469" x="1822450" y="4275138"/>
          <p14:tracePt t="2477" x="1854200" y="4286250"/>
          <p14:tracePt t="2485" x="1865313" y="4286250"/>
          <p14:tracePt t="2493" x="1897063" y="4286250"/>
          <p14:tracePt t="2501" x="1908175" y="4286250"/>
          <p14:tracePt t="2508" x="1939925" y="4286250"/>
          <p14:tracePt t="2516" x="1962150" y="4297363"/>
          <p14:tracePt t="2537" x="1971675" y="4308475"/>
          <p14:tracePt t="4101" x="1962150" y="4308475"/>
          <p14:tracePt t="5242" x="1951038" y="4308475"/>
          <p14:tracePt t="5293" x="1962150" y="4297363"/>
          <p14:tracePt t="5301" x="1982788" y="4286250"/>
          <p14:tracePt t="5309" x="2005013" y="4286250"/>
          <p14:tracePt t="5356" x="2014538" y="4286250"/>
          <p14:tracePt t="5362" x="2014538" y="4275138"/>
          <p14:tracePt t="5462" x="2036763" y="4265613"/>
          <p14:tracePt t="5484" x="2047875" y="4265613"/>
          <p14:tracePt t="6334" x="2047875" y="4254500"/>
          <p14:tracePt t="6341" x="2058988" y="4254500"/>
          <p14:tracePt t="6365" x="2068513" y="4243388"/>
          <p14:tracePt t="6974" x="2079625" y="4243388"/>
          <p14:tracePt t="7002" x="2090738" y="4232275"/>
          <p14:tracePt t="7017" x="2101850" y="4232275"/>
          <p14:tracePt t="7022" x="2111375" y="4232275"/>
          <p14:tracePt t="7031" x="2111375" y="4222750"/>
          <p14:tracePt t="7037" x="2133600" y="4222750"/>
          <p14:tracePt t="7133" x="2144713" y="4222750"/>
          <p14:tracePt t="7140" x="2154238" y="4211638"/>
          <p14:tracePt t="7182" x="2165350" y="4211638"/>
          <p14:tracePt t="7205" x="2176463" y="4211638"/>
          <p14:tracePt t="7406" x="2187575" y="4200525"/>
          <p14:tracePt t="7422" x="2187575" y="4189413"/>
          <p14:tracePt t="7445" x="2187575" y="4179888"/>
          <p14:tracePt t="7457" x="2197100" y="4179888"/>
          <p14:tracePt t="7478" x="2197100" y="4168775"/>
          <p14:tracePt t="7485" x="2208213" y="4168775"/>
          <p14:tracePt t="7494" x="2219325" y="4168775"/>
          <p14:tracePt t="7501" x="2230438" y="4168775"/>
          <p14:tracePt t="7508" x="2230438" y="4157663"/>
          <p14:tracePt t="7524" x="2239963" y="4157663"/>
          <p14:tracePt t="7564" x="2251075" y="4146550"/>
          <p14:tracePt t="7740" x="2262188" y="4137025"/>
          <p14:tracePt t="7857" x="2262188" y="4125913"/>
          <p14:tracePt t="7902" x="2262188" y="4114800"/>
          <p14:tracePt t="7984" x="2273300" y="4114800"/>
          <p14:tracePt t="8008" x="2282825" y="4114800"/>
          <p14:tracePt t="8068" x="2282825" y="4103688"/>
          <p14:tracePt t="8317" x="2273300" y="4103688"/>
          <p14:tracePt t="8325" x="2262188" y="4103688"/>
          <p14:tracePt t="8333" x="2251075" y="4103688"/>
          <p14:tracePt t="8348" x="2239963" y="4103688"/>
          <p14:tracePt t="8535" x="2230438" y="4103688"/>
          <p14:tracePt t="10177" x="2230438" y="4094163"/>
          <p14:tracePt t="10271" x="2219325" y="4094163"/>
          <p14:tracePt t="11839" x="2219325" y="4083050"/>
          <p14:tracePt t="12220" x="2208213" y="4071938"/>
          <p14:tracePt t="12228" x="2187575" y="4060825"/>
          <p14:tracePt t="12236" x="2176463" y="4060825"/>
          <p14:tracePt t="12244" x="2165350" y="4060825"/>
          <p14:tracePt t="12590" x="2154238" y="4060825"/>
          <p14:tracePt t="12605" x="2154238" y="4103688"/>
          <p14:tracePt t="12615" x="2187575" y="4137025"/>
          <p14:tracePt t="12622" x="2230438" y="4179888"/>
          <p14:tracePt t="12630" x="2251075" y="4189413"/>
          <p14:tracePt t="12637" x="2293938" y="4222750"/>
          <p14:tracePt t="12645" x="2305050" y="4232275"/>
          <p14:tracePt t="12654" x="2316163" y="4243388"/>
          <p14:tracePt t="12661" x="2336800" y="4254500"/>
          <p14:tracePt t="12680" x="2347913" y="4254500"/>
          <p14:tracePt t="12740" x="2347913" y="4265613"/>
          <p14:tracePt t="12782" x="2347913" y="4275138"/>
          <p14:tracePt t="12798" x="2347913" y="4286250"/>
          <p14:tracePt t="12805" x="2347913" y="4297363"/>
          <p14:tracePt t="12815" x="2347913" y="4308475"/>
          <p14:tracePt t="12838" x="2359025" y="4329113"/>
          <p14:tracePt t="12917" x="2359025" y="4340225"/>
          <p14:tracePt t="12989" x="2368550" y="4360863"/>
          <p14:tracePt t="12997" x="2390775" y="4383088"/>
          <p14:tracePt t="13005" x="2411413" y="4394200"/>
          <p14:tracePt t="13014" x="2444750" y="4437063"/>
          <p14:tracePt t="13021" x="2465388" y="4457700"/>
          <p14:tracePt t="13030" x="2487613" y="4479925"/>
          <p14:tracePt t="13038" x="2487613" y="4511675"/>
          <p14:tracePt t="13046" x="2487613" y="4565650"/>
          <p14:tracePt t="13053" x="2487613" y="4586288"/>
          <p14:tracePt t="13061" x="2487613" y="4597400"/>
          <p14:tracePt t="13085" x="2487613" y="4608513"/>
          <p14:tracePt t="13217" x="2497138" y="4608513"/>
          <p14:tracePt t="13238" x="2497138" y="4597400"/>
          <p14:tracePt t="13252" x="2497138" y="4586288"/>
          <p14:tracePt t="13260" x="2497138" y="4575175"/>
          <p14:tracePt t="13276" x="2497138" y="4565650"/>
          <p14:tracePt t="13284" x="2497138" y="4554538"/>
          <p14:tracePt t="13292" x="2497138" y="4543425"/>
          <p14:tracePt t="13317" x="2487613" y="4532313"/>
          <p14:tracePt t="13340" x="2487613" y="4522788"/>
          <p14:tracePt t="13347" x="2476500" y="4522788"/>
          <p14:tracePt t="13363" x="2476500" y="4511675"/>
          <p14:tracePt t="13379" x="2465388" y="4511675"/>
          <p14:tracePt t="13388" x="2454275" y="4500563"/>
          <p14:tracePt t="13404" x="2444750" y="4489450"/>
          <p14:tracePt t="13412" x="2433638" y="4479925"/>
          <p14:tracePt t="13430" x="2422525" y="4479925"/>
          <p14:tracePt t="13534" x="2411413" y="4468813"/>
          <p14:tracePt t="13541" x="2411413" y="4457700"/>
          <p14:tracePt t="13548" x="2401888" y="4446588"/>
          <p14:tracePt t="13559" x="2390775" y="4446588"/>
          <p14:tracePt t="13809" x="2390775" y="4437063"/>
          <p14:tracePt t="13824" x="2390775" y="4425950"/>
          <p14:tracePt t="13886" x="2390775" y="4414838"/>
          <p14:tracePt t="13893" x="2390775" y="4403725"/>
          <p14:tracePt t="13987" x="2390775" y="4394200"/>
          <p14:tracePt t="14001" x="2401888" y="4394200"/>
          <p14:tracePt t="14215" x="2401888" y="4371975"/>
          <p14:tracePt t="14228" x="2401888" y="4360863"/>
          <p14:tracePt t="14236" x="2390775" y="4351338"/>
          <p14:tracePt t="15062" x="2390775" y="4329113"/>
          <p14:tracePt t="15341" x="2390775" y="4318000"/>
          <p14:tracePt t="15348" x="2379663" y="4308475"/>
          <p14:tracePt t="19071" x="2379663" y="4297363"/>
          <p14:tracePt t="19085" x="2379663" y="4286250"/>
          <p14:tracePt t="19109" x="2390775" y="4275138"/>
          <p14:tracePt t="19125" x="2401888" y="4265613"/>
          <p14:tracePt t="19132" x="2422525" y="4254500"/>
          <p14:tracePt t="19140" x="2433638" y="4243388"/>
          <p14:tracePt t="20173" x="2422525" y="4243388"/>
          <p14:tracePt t="20781" x="2411413" y="4243388"/>
          <p14:tracePt t="20926" x="2401888" y="4243388"/>
          <p14:tracePt t="21120" x="2401888" y="4254500"/>
          <p14:tracePt t="21133" x="2401888" y="4265613"/>
          <p14:tracePt t="21220" x="2401888" y="4275138"/>
          <p14:tracePt t="21236" x="2401888" y="4297363"/>
          <p14:tracePt t="21244" x="2401888" y="4308475"/>
          <p14:tracePt t="21254" x="2401888" y="4318000"/>
          <p14:tracePt t="21261" x="2390775" y="4329113"/>
          <p14:tracePt t="21272" x="2390775" y="4360863"/>
          <p14:tracePt t="21276" x="2390775" y="4383088"/>
          <p14:tracePt t="21285" x="2390775" y="4414838"/>
          <p14:tracePt t="21292" x="2390775" y="4437063"/>
          <p14:tracePt t="21301" x="2390775" y="4468813"/>
          <p14:tracePt t="21309" x="2390775" y="4500563"/>
          <p14:tracePt t="21317" x="2390775" y="4532313"/>
          <p14:tracePt t="21325" x="2390775" y="4554538"/>
          <p14:tracePt t="21332" x="2390775" y="4575175"/>
          <p14:tracePt t="21340" x="2390775" y="4586288"/>
          <p14:tracePt t="21349" x="2390775" y="4629150"/>
          <p14:tracePt t="21356" x="2379663" y="4660900"/>
          <p14:tracePt t="21364" x="2368550" y="4660900"/>
          <p14:tracePt t="21373" x="2368550" y="4672013"/>
          <p14:tracePt t="21381" x="2368550" y="4694238"/>
          <p14:tracePt t="21397" x="2368550" y="4714875"/>
          <p14:tracePt t="21404" x="2368550" y="4737100"/>
          <p14:tracePt t="21412" x="2368550" y="4768850"/>
          <p14:tracePt t="21420" x="2368550" y="4779963"/>
          <p14:tracePt t="21429" x="2359025" y="4789488"/>
          <p14:tracePt t="21437" x="2359025" y="4800600"/>
          <p14:tracePt t="21816" x="2359025" y="4789488"/>
          <p14:tracePt t="21820" x="2359025" y="4779963"/>
          <p14:tracePt t="21828" x="2359025" y="4768850"/>
          <p14:tracePt t="21836" x="2359025" y="4757738"/>
          <p14:tracePt t="21844" x="2359025" y="4746625"/>
          <p14:tracePt t="21861" x="2359025" y="4737100"/>
          <p14:tracePt t="21869" x="2359025" y="4725988"/>
          <p14:tracePt t="21894" x="2359025" y="4714875"/>
          <p14:tracePt t="21902" x="2359025" y="4703763"/>
          <p14:tracePt t="21941" x="2359025" y="4694238"/>
          <p14:tracePt t="21956" x="2347913" y="4683125"/>
          <p14:tracePt t="21980" x="2336800" y="4660900"/>
          <p14:tracePt t="21989" x="2325688" y="4651375"/>
          <p14:tracePt t="21997" x="2325688" y="4640263"/>
          <p14:tracePt t="22005" x="2316163" y="4640263"/>
          <p14:tracePt t="22012" x="2316163" y="4629150"/>
          <p14:tracePt t="22028" x="2305050" y="4608513"/>
          <p14:tracePt t="22045" x="2293938" y="4597400"/>
          <p14:tracePt t="22052" x="2282825" y="4597400"/>
          <p14:tracePt t="22060" x="2273300" y="4575175"/>
          <p14:tracePt t="22076" x="2262188" y="4565650"/>
          <p14:tracePt t="22084" x="2251075" y="4565650"/>
          <p14:tracePt t="22093" x="2251075" y="4554538"/>
          <p14:tracePt t="22100" x="2239963" y="4554538"/>
          <p14:tracePt t="22629" x="2251075" y="4565650"/>
          <p14:tracePt t="22637" x="2262188" y="4565650"/>
          <p14:tracePt t="22653" x="2262188" y="4575175"/>
          <p14:tracePt t="22663" x="2273300" y="4586288"/>
          <p14:tracePt t="23269" x="2273300" y="4597400"/>
          <p14:tracePt t="23412" x="2282825" y="4597400"/>
          <p14:tracePt t="23918" x="2293938" y="4597400"/>
          <p14:tracePt t="23924" x="2305050" y="4597400"/>
          <p14:tracePt t="23941" x="2316163" y="4586288"/>
          <p14:tracePt t="24055" x="2336800" y="4586288"/>
          <p14:tracePt t="24070" x="2347913" y="4586288"/>
          <p14:tracePt t="24094" x="2359025" y="4575175"/>
          <p14:tracePt t="24157" x="2368550" y="4575175"/>
          <p14:tracePt t="24164" x="2379663" y="4575175"/>
          <p14:tracePt t="24181" x="2390775" y="4565650"/>
          <p14:tracePt t="24189" x="2401888" y="4565650"/>
          <p14:tracePt t="24198" x="2411413" y="4554538"/>
          <p14:tracePt t="24205" x="2433638" y="4554538"/>
          <p14:tracePt t="24215" x="2433638" y="4543425"/>
          <p14:tracePt t="24221" x="2454275" y="4543425"/>
          <p14:tracePt t="24229" x="2476500" y="4532313"/>
          <p14:tracePt t="24237" x="2508250" y="4522788"/>
          <p14:tracePt t="24244" x="2530475" y="4511675"/>
          <p14:tracePt t="24253" x="2551113" y="4500563"/>
          <p14:tracePt t="24261" x="2573338" y="4489450"/>
          <p14:tracePt t="24269" x="2593975" y="4479925"/>
          <p14:tracePt t="24277" x="2636838" y="4446588"/>
          <p14:tracePt t="24285" x="2659063" y="4437063"/>
          <p14:tracePt t="24293" x="2679700" y="4414838"/>
          <p14:tracePt t="24301" x="2711450" y="4403725"/>
          <p14:tracePt t="24308" x="2765425" y="4371975"/>
          <p14:tracePt t="24316" x="2819400" y="4340225"/>
          <p14:tracePt t="24324" x="2851150" y="4329113"/>
          <p14:tracePt t="24332" x="2916238" y="4286250"/>
          <p14:tracePt t="24340" x="2990850" y="4243388"/>
          <p14:tracePt t="24347" x="3098800" y="4211638"/>
          <p14:tracePt t="24356" x="3290888" y="4146550"/>
          <p14:tracePt t="24363" x="3579813" y="4083050"/>
          <p14:tracePt t="24371" x="3956050" y="3986213"/>
          <p14:tracePt t="24379" x="4298950" y="3889375"/>
          <p14:tracePt t="24388" x="4533900" y="3814763"/>
          <p14:tracePt t="24396" x="4791075" y="3751263"/>
          <p14:tracePt t="24404" x="4973638" y="3697288"/>
          <p14:tracePt t="24413" x="5092700" y="3654425"/>
          <p14:tracePt t="24420" x="5210175" y="3632200"/>
          <p14:tracePt t="24429" x="5284788" y="3622675"/>
          <p14:tracePt t="24435" x="5316538" y="3622675"/>
          <p14:tracePt t="24444" x="5338763" y="3622675"/>
          <p14:tracePt t="24452" x="5349875" y="3622675"/>
          <p14:tracePt t="24468" x="5359400" y="3622675"/>
          <p14:tracePt t="24476" x="5370513" y="3622675"/>
          <p14:tracePt t="24484" x="5392738" y="3632200"/>
          <p14:tracePt t="24492" x="5424488" y="3632200"/>
          <p14:tracePt t="24500" x="5487988" y="3643313"/>
          <p14:tracePt t="24508" x="5564188" y="3643313"/>
          <p14:tracePt t="24516" x="5659438" y="3643313"/>
          <p14:tracePt t="24524" x="5745163" y="3643313"/>
          <p14:tracePt t="25385" x="5745163" y="3654425"/>
          <p14:tracePt t="25492" x="5756275" y="3643313"/>
          <p14:tracePt t="25516" x="5767388" y="3632200"/>
          <p14:tracePt t="25532" x="5767388" y="3622675"/>
          <p14:tracePt t="25556" x="5767388" y="3611563"/>
          <p14:tracePt t="25564" x="5767388" y="3600450"/>
          <p14:tracePt t="25596" x="5767388" y="3589338"/>
          <p14:tracePt t="25628" x="5756275" y="3579813"/>
          <p14:tracePt t="25644" x="5745163" y="3568700"/>
          <p14:tracePt t="25676" x="5735638" y="3557588"/>
          <p14:tracePt t="25724" x="5724525" y="3557588"/>
          <p14:tracePt t="25732" x="5724525" y="3546475"/>
          <p14:tracePt t="25756" x="5713413" y="3546475"/>
          <p14:tracePt t="25764" x="5702300" y="3546475"/>
          <p14:tracePt t="25796" x="5692775" y="3546475"/>
          <p14:tracePt t="25822" x="5681663" y="3536950"/>
          <p14:tracePt t="26133" x="5692775" y="3503613"/>
          <p14:tracePt t="26143" x="5735638" y="3460750"/>
          <p14:tracePt t="26154" x="5799138" y="3408363"/>
          <p14:tracePt t="26162" x="5864225" y="3365500"/>
          <p14:tracePt t="26166" x="5927725" y="3322638"/>
          <p14:tracePt t="26173" x="5981700" y="3289300"/>
          <p14:tracePt t="26181" x="6035675" y="3257550"/>
          <p14:tracePt t="26188" x="6110288" y="3214688"/>
          <p14:tracePt t="26198" x="6153150" y="3182938"/>
          <p14:tracePt t="26204" x="6207125" y="3160713"/>
          <p14:tracePt t="26215" x="6270625" y="3151188"/>
          <p14:tracePt t="26220" x="6367463" y="3097213"/>
          <p14:tracePt t="26228" x="6464300" y="3074988"/>
          <p14:tracePt t="26236" x="6613525" y="3043238"/>
          <p14:tracePt t="26244" x="6775450" y="3000375"/>
          <p14:tracePt t="26252" x="6924675" y="2968625"/>
          <p14:tracePt t="26260" x="7032625" y="2936875"/>
          <p14:tracePt t="26269" x="7138988" y="2894013"/>
          <p14:tracePt t="26277" x="7204075" y="2871788"/>
          <p14:tracePt t="26286" x="7235825" y="2871788"/>
          <p14:tracePt t="26293" x="7246938" y="2871788"/>
          <p14:tracePt t="26318" x="7246938" y="2860675"/>
          <p14:tracePt t="26828" x="7258050" y="2860675"/>
          <p14:tracePt t="26852" x="7267575" y="2860675"/>
          <p14:tracePt t="28045" x="7258050" y="2860675"/>
          <p14:tracePt t="28053" x="7246938" y="2860675"/>
          <p14:tracePt t="28062" x="7224713" y="2860675"/>
          <p14:tracePt t="28069" x="7215188" y="2860675"/>
          <p14:tracePt t="28080" x="7204075" y="2860675"/>
          <p14:tracePt t="28088" x="7192963" y="2860675"/>
          <p14:tracePt t="28125" x="7181850" y="2860675"/>
          <p14:tracePt t="28141" x="7172325" y="2860675"/>
          <p14:tracePt t="28588" x="7161213" y="2860675"/>
          <p14:tracePt t="28593" x="7150100" y="2860675"/>
          <p14:tracePt t="28615" x="7138988" y="2860675"/>
          <p14:tracePt t="28621" x="7129463" y="2860675"/>
          <p14:tracePt t="28628" x="7118350" y="2860675"/>
          <p14:tracePt t="28636" x="7107238" y="2860675"/>
          <p14:tracePt t="28644" x="7096125" y="2860675"/>
          <p14:tracePt t="28652" x="7075488" y="2860675"/>
          <p14:tracePt t="28660" x="7064375" y="2860675"/>
          <p14:tracePt t="28668" x="7053263" y="2860675"/>
          <p14:tracePt t="28676" x="7021513" y="2860675"/>
          <p14:tracePt t="28684" x="6999288" y="2860675"/>
          <p14:tracePt t="28692" x="6967538" y="2871788"/>
          <p14:tracePt t="28701" x="6935788" y="2871788"/>
          <p14:tracePt t="28708" x="6892925" y="2871788"/>
          <p14:tracePt t="28716" x="6861175" y="2871788"/>
          <p14:tracePt t="28724" x="6827838" y="2882900"/>
          <p14:tracePt t="28732" x="6784975" y="2882900"/>
          <p14:tracePt t="28740" x="6710363" y="2903538"/>
          <p14:tracePt t="28748" x="6656388" y="2914650"/>
          <p14:tracePt t="28756" x="6592888" y="2925763"/>
          <p14:tracePt t="28764" x="6527800" y="2936875"/>
          <p14:tracePt t="28772" x="6475413" y="2946400"/>
          <p14:tracePt t="28780" x="6410325" y="2957513"/>
          <p14:tracePt t="28788" x="6378575" y="2957513"/>
          <p14:tracePt t="28797" x="6346825" y="2957513"/>
          <p14:tracePt t="28804" x="6313488" y="2957513"/>
          <p14:tracePt t="28812" x="6292850" y="2968625"/>
          <p14:tracePt t="28820" x="6270625" y="2979738"/>
          <p14:tracePt t="28828" x="6249988" y="2989263"/>
          <p14:tracePt t="28836" x="6238875" y="2989263"/>
          <p14:tracePt t="28844" x="6218238" y="2989263"/>
          <p14:tracePt t="28853" x="6207125" y="2989263"/>
          <p14:tracePt t="28868" x="6196013" y="2989263"/>
          <p14:tracePt t="28900" x="6184900" y="2989263"/>
          <p14:tracePt t="28909" x="6175375" y="2989263"/>
          <p14:tracePt t="28917" x="6164263" y="2989263"/>
          <p14:tracePt t="28932" x="6153150" y="2989263"/>
          <p14:tracePt t="28940" x="6132513" y="3000375"/>
          <p14:tracePt t="28948" x="6099175" y="3011488"/>
          <p14:tracePt t="28966" x="6035675" y="3022600"/>
          <p14:tracePt t="28973" x="6002338" y="3022600"/>
          <p14:tracePt t="28980" x="5970588" y="3032125"/>
          <p14:tracePt t="28989" x="5949950" y="3032125"/>
          <p14:tracePt t="28997" x="5927725" y="3043238"/>
          <p14:tracePt t="29012" x="5916613" y="3043238"/>
          <p14:tracePt t="29020" x="5907088" y="3043238"/>
          <p14:tracePt t="29028" x="5895975" y="3043238"/>
          <p14:tracePt t="29037" x="5884863" y="3043238"/>
          <p14:tracePt t="29044" x="5873750" y="3043238"/>
          <p14:tracePt t="29052" x="5842000" y="3043238"/>
          <p14:tracePt t="29060" x="5799138" y="3065463"/>
          <p14:tracePt t="29068" x="5767388" y="3065463"/>
          <p14:tracePt t="29077" x="5735638" y="3065463"/>
          <p14:tracePt t="29084" x="5702300" y="3065463"/>
          <p14:tracePt t="29092" x="5659438" y="3074988"/>
          <p14:tracePt t="29100" x="5573713" y="3086100"/>
          <p14:tracePt t="29108" x="5541963" y="3086100"/>
          <p14:tracePt t="29116" x="5510213" y="3086100"/>
          <p14:tracePt t="29124" x="5456238" y="3097213"/>
          <p14:tracePt t="29132" x="5402263" y="3108325"/>
          <p14:tracePt t="29140" x="5349875" y="3108325"/>
          <p14:tracePt t="29148" x="5316538" y="3117850"/>
          <p14:tracePt t="29156" x="5284788" y="3117850"/>
          <p14:tracePt t="29164" x="5253038" y="3117850"/>
          <p14:tracePt t="29172" x="5230813" y="3117850"/>
          <p14:tracePt t="29181" x="5210175" y="3117850"/>
          <p14:tracePt t="29190" x="5199063" y="3128963"/>
          <p14:tracePt t="29197" x="5178425" y="3128963"/>
          <p14:tracePt t="29213" x="5167313" y="3128963"/>
          <p14:tracePt t="29236" x="5156200" y="3128963"/>
          <p14:tracePt t="29570" x="5187950" y="3151188"/>
          <p14:tracePt t="29578" x="5284788" y="3194050"/>
          <p14:tracePt t="29586" x="5370513" y="3225800"/>
          <p14:tracePt t="29591" x="5478463" y="3268663"/>
          <p14:tracePt t="29599" x="5607050" y="3311525"/>
          <p14:tracePt t="29605" x="5735638" y="3365500"/>
          <p14:tracePt t="29615" x="5864225" y="3397250"/>
          <p14:tracePt t="29621" x="5970588" y="3429000"/>
          <p14:tracePt t="29629" x="6078538" y="3460750"/>
          <p14:tracePt t="29637" x="6164263" y="3503613"/>
          <p14:tracePt t="29645" x="6238875" y="3525838"/>
          <p14:tracePt t="29652" x="6303963" y="3536950"/>
          <p14:tracePt t="29660" x="6346825" y="3546475"/>
          <p14:tracePt t="29669" x="6378575" y="3557588"/>
          <p14:tracePt t="29677" x="6442075" y="3568700"/>
          <p14:tracePt t="29685" x="6484938" y="3579813"/>
          <p14:tracePt t="29693" x="6518275" y="3579813"/>
          <p14:tracePt t="29701" x="6561138" y="3579813"/>
          <p14:tracePt t="29708" x="6581775" y="3579813"/>
          <p14:tracePt t="29716" x="6604000" y="3579813"/>
          <p14:tracePt t="29724" x="6613525" y="3579813"/>
          <p14:tracePt t="29732" x="6624638" y="3579813"/>
          <p14:tracePt t="29748" x="6635750" y="3568700"/>
          <p14:tracePt t="29756" x="6646863" y="3568700"/>
          <p14:tracePt t="29764" x="6656388" y="3557588"/>
          <p14:tracePt t="29788" x="6667500" y="3546475"/>
          <p14:tracePt t="29804" x="6678613" y="3536950"/>
          <p14:tracePt t="29812" x="6689725" y="3514725"/>
          <p14:tracePt t="29820" x="6710363" y="3503613"/>
          <p14:tracePt t="29828" x="6721475" y="3482975"/>
          <p14:tracePt t="29836" x="6732588" y="3471863"/>
          <p14:tracePt t="29845" x="6753225" y="3460750"/>
          <p14:tracePt t="29852" x="6784975" y="3440113"/>
          <p14:tracePt t="29860" x="6807200" y="3417888"/>
          <p14:tracePt t="29868" x="6827838" y="3417888"/>
          <p14:tracePt t="29876" x="6838950" y="3397250"/>
          <p14:tracePt t="29884" x="6850063" y="3397250"/>
          <p14:tracePt t="29892" x="6850063" y="3386138"/>
          <p14:tracePt t="29900" x="6861175" y="3375025"/>
          <p14:tracePt t="29916" x="6881813" y="3365500"/>
          <p14:tracePt t="29924" x="6892925" y="3332163"/>
          <p14:tracePt t="29932" x="6904038" y="3332163"/>
          <p14:tracePt t="29941" x="6904038" y="3322638"/>
          <p14:tracePt t="29948" x="6913563" y="3311525"/>
          <p14:tracePt t="29957" x="6924675" y="3289300"/>
          <p14:tracePt t="29963" x="6924675" y="3279775"/>
          <p14:tracePt t="29973" x="6935788" y="3268663"/>
          <p14:tracePt t="29980" x="6935788" y="3257550"/>
          <p14:tracePt t="29988" x="6946900" y="3236913"/>
          <p14:tracePt t="30004" x="6956425" y="3225800"/>
          <p14:tracePt t="30012" x="6956425" y="3214688"/>
          <p14:tracePt t="30028" x="6956425" y="3203575"/>
          <p14:tracePt t="30036" x="6956425" y="3194050"/>
          <p14:tracePt t="30044" x="6956425" y="3182938"/>
          <p14:tracePt t="30060" x="6956425" y="3171825"/>
          <p14:tracePt t="30068" x="6956425" y="3160713"/>
          <p14:tracePt t="30084" x="6956425" y="3151188"/>
          <p14:tracePt t="30100" x="6956425" y="3140075"/>
          <p14:tracePt t="30116" x="6956425" y="3128963"/>
          <p14:tracePt t="30133" x="6956425" y="3117850"/>
          <p14:tracePt t="30148" x="6956425" y="3108325"/>
          <p14:tracePt t="30164" x="6956425" y="3086100"/>
          <p14:tracePt t="30180" x="6935788" y="3065463"/>
          <p14:tracePt t="30197" x="6913563" y="3054350"/>
          <p14:tracePt t="30212" x="6904038" y="3054350"/>
          <p14:tracePt t="30220" x="6892925" y="3043238"/>
          <p14:tracePt t="30237" x="6881813" y="3043238"/>
          <p14:tracePt t="30244" x="6870700" y="3043238"/>
          <p14:tracePt t="30253" x="6850063" y="3032125"/>
          <p14:tracePt t="30260" x="6838950" y="3032125"/>
          <p14:tracePt t="30269" x="6818313" y="3022600"/>
          <p14:tracePt t="30276" x="6807200" y="3022600"/>
          <p14:tracePt t="30292" x="6796088" y="3022600"/>
          <p14:tracePt t="30300" x="6784975" y="3022600"/>
          <p14:tracePt t="30318" x="6775450" y="3011488"/>
          <p14:tracePt t="30333" x="6753225" y="3011488"/>
          <p14:tracePt t="31134" x="6784975" y="3043238"/>
          <p14:tracePt t="31141" x="6850063" y="3086100"/>
          <p14:tracePt t="31149" x="6924675" y="3117850"/>
          <p14:tracePt t="31157" x="7042150" y="3160713"/>
          <p14:tracePt t="31165" x="7138988" y="3182938"/>
          <p14:tracePt t="31174" x="7246938" y="3194050"/>
          <p14:tracePt t="31182" x="7386638" y="3225800"/>
          <p14:tracePt t="31189" x="7546975" y="3225800"/>
          <p14:tracePt t="31198" x="7686675" y="3225800"/>
          <p14:tracePt t="31205" x="7804150" y="3225800"/>
          <p14:tracePt t="31213" x="7910513" y="3225800"/>
          <p14:tracePt t="31221" x="7996238" y="3225800"/>
          <p14:tracePt t="31229" x="8072438" y="3214688"/>
          <p14:tracePt t="31237" x="8115300" y="3214688"/>
          <p14:tracePt t="31245" x="8135938" y="3203575"/>
          <p14:tracePt t="31253" x="8147050" y="3203575"/>
          <p14:tracePt t="31261" x="8158163" y="3203575"/>
          <p14:tracePt t="31316" x="8158163" y="3194050"/>
          <p14:tracePt t="31324" x="8169275" y="3194050"/>
          <p14:tracePt t="31332" x="8169275" y="3182938"/>
          <p14:tracePt t="31340" x="8178800" y="3171825"/>
          <p14:tracePt t="31348" x="8189913" y="3160713"/>
          <p14:tracePt t="31356" x="8201025" y="3140075"/>
          <p14:tracePt t="31364" x="8221663" y="3128963"/>
          <p14:tracePt t="31372" x="8221663" y="3117850"/>
          <p14:tracePt t="31380" x="8232775" y="3117850"/>
          <p14:tracePt t="31397" x="8243888" y="3108325"/>
          <p14:tracePt t="31460" x="8264525" y="3097213"/>
          <p14:tracePt t="31468" x="8275638" y="3086100"/>
          <p14:tracePt t="31476" x="8297863" y="3074988"/>
          <p14:tracePt t="31484" x="8318500" y="3074988"/>
          <p14:tracePt t="31491" x="8329613" y="3054350"/>
          <p14:tracePt t="31500" x="8340725" y="3054350"/>
          <p14:tracePt t="31509" x="8350250" y="3054350"/>
          <p14:tracePt t="31599" x="8361363" y="3043238"/>
          <p14:tracePt t="31608" x="8372475" y="3032125"/>
          <p14:tracePt t="31623" x="8393113" y="3011488"/>
          <p14:tracePt t="31638" x="8415338" y="3000375"/>
          <p14:tracePt t="31647" x="8435975" y="2979738"/>
          <p14:tracePt t="31662" x="8447088" y="2957513"/>
          <p14:tracePt t="31677" x="8469313" y="2946400"/>
          <p14:tracePt t="31685" x="8469313" y="2936875"/>
          <p14:tracePt t="31693" x="8478838" y="2925763"/>
          <p14:tracePt t="31702" x="8489950" y="2914650"/>
          <p14:tracePt t="31709" x="8501063" y="2914650"/>
          <p14:tracePt t="31717" x="8501063" y="2894013"/>
          <p14:tracePt t="31725" x="8512175" y="2894013"/>
          <p14:tracePt t="31733" x="8521700" y="2871788"/>
          <p14:tracePt t="31757" x="8532813" y="2860675"/>
          <p14:tracePt t="31790" x="8532813" y="2851150"/>
          <p14:tracePt t="31805" x="8543925" y="2851150"/>
          <p14:tracePt t="31817" x="8543925" y="2840038"/>
          <p14:tracePt t="31837" x="8555038" y="2828925"/>
          <p14:tracePt t="31845" x="8564563" y="2828925"/>
          <p14:tracePt t="31861" x="8575675" y="2828925"/>
          <p14:tracePt t="31885" x="8586788" y="2828925"/>
          <p14:tracePt t="31894" x="8597900" y="2828925"/>
          <p14:tracePt t="31910" x="8607425" y="2828925"/>
          <p14:tracePt t="32133" x="8618538" y="2817813"/>
          <p14:tracePt t="32148" x="8629650" y="2817813"/>
          <p14:tracePt t="32165" x="8640763" y="2817813"/>
          <p14:tracePt t="32172" x="8650288" y="2808288"/>
          <p14:tracePt t="32181" x="8661400" y="2808288"/>
          <p14:tracePt t="32188" x="8672513" y="2797175"/>
          <p14:tracePt t="32197" x="8683625" y="2797175"/>
          <p14:tracePt t="32212" x="8693150" y="2786063"/>
          <p14:tracePt t="32252" x="8704263" y="2786063"/>
          <p14:tracePt t="32277" x="8715375" y="2786063"/>
          <p14:tracePt t="32292" x="8726488" y="2786063"/>
          <p14:tracePt t="32437" x="8736013" y="2786063"/>
          <p14:tracePt t="32549" x="8747125" y="2774950"/>
          <p14:tracePt t="32557" x="8758238" y="2774950"/>
          <p14:tracePt t="32564" x="8758238" y="2754313"/>
          <p14:tracePt t="32572" x="8769350" y="2722563"/>
          <p14:tracePt t="32581" x="8769350" y="2711450"/>
          <p14:tracePt t="32589" x="8769350" y="2689225"/>
          <p14:tracePt t="32598" x="8769350" y="2679700"/>
          <p14:tracePt t="32604" x="8769350" y="2657475"/>
          <p14:tracePt t="32613" x="8747125" y="2625725"/>
          <p14:tracePt t="32620" x="8736013" y="2614613"/>
          <p14:tracePt t="32629" x="8726488" y="2593975"/>
          <p14:tracePt t="32637" x="8704263" y="2571750"/>
          <p14:tracePt t="32645" x="8683625" y="2560638"/>
          <p14:tracePt t="32653" x="8661400" y="2540000"/>
          <p14:tracePt t="32661" x="8650288" y="2528888"/>
          <p14:tracePt t="32669" x="8640763" y="2528888"/>
          <p14:tracePt t="32678" x="8618538" y="2517775"/>
          <p14:tracePt t="32693" x="8607425" y="2517775"/>
          <p14:tracePt t="32717" x="8597900" y="2517775"/>
          <p14:tracePt t="32724" x="8586788" y="2517775"/>
          <p14:tracePt t="32733" x="8575675" y="2517775"/>
          <p14:tracePt t="32748" x="8555038" y="2517775"/>
          <p14:tracePt t="32757" x="8543925" y="2517775"/>
          <p14:tracePt t="32764" x="8532813" y="2517775"/>
          <p14:tracePt t="32772" x="8512175" y="2517775"/>
          <p14:tracePt t="32779" x="8489950" y="2517775"/>
          <p14:tracePt t="32788" x="8458200" y="2517775"/>
          <p14:tracePt t="32796" x="8426450" y="2540000"/>
          <p14:tracePt t="32804" x="8393113" y="2540000"/>
          <p14:tracePt t="32812" x="8361363" y="2551113"/>
          <p14:tracePt t="32820" x="8340725" y="2560638"/>
          <p14:tracePt t="32828" x="8307388" y="2560638"/>
          <p14:tracePt t="32836" x="8286750" y="2560638"/>
          <p14:tracePt t="32844" x="8255000" y="2571750"/>
          <p14:tracePt t="32852" x="8221663" y="2582863"/>
          <p14:tracePt t="32862" x="8189913" y="2603500"/>
          <p14:tracePt t="32870" x="8158163" y="2614613"/>
          <p14:tracePt t="32878" x="8135938" y="2625725"/>
          <p14:tracePt t="32886" x="8104188" y="2636838"/>
          <p14:tracePt t="32894" x="8081963" y="2636838"/>
          <p14:tracePt t="32902" x="8050213" y="2657475"/>
          <p14:tracePt t="32910" x="8029575" y="2668588"/>
          <p14:tracePt t="32919" x="7996238" y="2668588"/>
          <p14:tracePt t="32926" x="7975600" y="2679700"/>
          <p14:tracePt t="32933" x="7953375" y="2679700"/>
          <p14:tracePt t="32943" x="7932738" y="2689225"/>
          <p14:tracePt t="32947" x="7921625" y="2689225"/>
          <p14:tracePt t="32964" x="7910513" y="2700338"/>
          <p14:tracePt t="33054" x="7900988" y="2700338"/>
          <p14:tracePt t="33070" x="7878763" y="2711450"/>
          <p14:tracePt t="33094" x="7867650" y="2722563"/>
          <p14:tracePt t="33101" x="7867650" y="2732088"/>
          <p14:tracePt t="33118" x="7858125" y="2754313"/>
          <p14:tracePt t="33125" x="7835900" y="2774950"/>
          <p14:tracePt t="33134" x="7824788" y="2808288"/>
          <p14:tracePt t="33141" x="7815263" y="2828925"/>
          <p14:tracePt t="33149" x="7815263" y="2871788"/>
          <p14:tracePt t="33158" x="7815263" y="2903538"/>
          <p14:tracePt t="33167" x="7815263" y="2946400"/>
          <p14:tracePt t="33174" x="7815263" y="2979738"/>
          <p14:tracePt t="33184" x="7815263" y="3032125"/>
          <p14:tracePt t="33189" x="7824788" y="3074988"/>
          <p14:tracePt t="33197" x="7858125" y="3140075"/>
          <p14:tracePt t="33204" x="7889875" y="3182938"/>
          <p14:tracePt t="33212" x="7900988" y="3203575"/>
          <p14:tracePt t="33220" x="7921625" y="3225800"/>
          <p14:tracePt t="33228" x="7964488" y="3268663"/>
          <p14:tracePt t="33236" x="7986713" y="3279775"/>
          <p14:tracePt t="33244" x="8007350" y="3289300"/>
          <p14:tracePt t="33254" x="8061325" y="3311525"/>
          <p14:tracePt t="33260" x="8093075" y="3322638"/>
          <p14:tracePt t="33269" x="8169275" y="3343275"/>
          <p14:tracePt t="33276" x="8201025" y="3343275"/>
          <p14:tracePt t="33285" x="8243888" y="3343275"/>
          <p14:tracePt t="33293" x="8286750" y="3354388"/>
          <p14:tracePt t="33301" x="8307388" y="3354388"/>
          <p14:tracePt t="33309" x="8340725" y="3354388"/>
          <p14:tracePt t="33317" x="8372475" y="3354388"/>
          <p14:tracePt t="33324" x="8393113" y="3354388"/>
          <p14:tracePt t="33332" x="8426450" y="3354388"/>
          <p14:tracePt t="33340" x="8458200" y="3354388"/>
          <p14:tracePt t="33348" x="8478838" y="3354388"/>
          <p14:tracePt t="33357" x="8521700" y="3354388"/>
          <p14:tracePt t="33364" x="8555038" y="3354388"/>
          <p14:tracePt t="33373" x="8586788" y="3354388"/>
          <p14:tracePt t="33380" x="8607425" y="3354388"/>
          <p14:tracePt t="33389" x="8629650" y="3354388"/>
          <p14:tracePt t="33397" x="8650288" y="3343275"/>
          <p14:tracePt t="33404" x="8661400" y="3343275"/>
          <p14:tracePt t="33412" x="8683625" y="3343275"/>
          <p14:tracePt t="33420" x="8704263" y="3332163"/>
          <p14:tracePt t="33428" x="8726488" y="3332163"/>
          <p14:tracePt t="33437" x="8758238" y="3332163"/>
          <p14:tracePt t="33444" x="8812213" y="3311525"/>
          <p14:tracePt t="33453" x="8843963" y="3300413"/>
          <p14:tracePt t="33460" x="8864600" y="3289300"/>
          <p14:tracePt t="33469" x="8886825" y="3289300"/>
          <p14:tracePt t="33477" x="8929688" y="3279775"/>
          <p14:tracePt t="33484" x="8972550" y="3268663"/>
          <p14:tracePt t="33492" x="8993188" y="3257550"/>
          <p14:tracePt t="33500" x="9004300" y="3257550"/>
          <p14:tracePt t="33509" x="9026525" y="3236913"/>
          <p14:tracePt t="33516" x="9036050" y="3236913"/>
          <p14:tracePt t="33533" x="9047163" y="3236913"/>
          <p14:tracePt t="33565" x="9047163" y="3225800"/>
          <p14:tracePt t="33572" x="9058275" y="3214688"/>
          <p14:tracePt t="33589" x="9069388" y="3203575"/>
          <p14:tracePt t="33605" x="9078913" y="3194050"/>
          <p14:tracePt t="33620" x="9101138" y="3182938"/>
          <p14:tracePt t="33628" x="9101138" y="3171825"/>
          <p14:tracePt t="33644" x="9112250" y="3171825"/>
          <p14:tracePt t="33652" x="9112250" y="3160713"/>
          <p14:tracePt t="33660" x="9121775" y="3160713"/>
          <p14:tracePt t="33668" x="9132888" y="3151188"/>
          <p14:tracePt t="33801" x="9121775" y="2817813"/>
          <p14:tracePt t="33805" x="9112250" y="2808288"/>
          <p14:tracePt t="33813" x="9101138" y="2797175"/>
          <p14:tracePt t="33821" x="9090025" y="2797175"/>
          <p14:tracePt t="33829" x="9078913" y="2774950"/>
          <p14:tracePt t="33837" x="9069388" y="2774950"/>
          <p14:tracePt t="33845" x="9069388" y="2765425"/>
          <p14:tracePt t="33853" x="9058275" y="2754313"/>
          <p14:tracePt t="33861" x="9036050" y="2743200"/>
          <p14:tracePt t="33869" x="9015413" y="2732088"/>
          <p14:tracePt t="33878" x="9004300" y="2732088"/>
          <p14:tracePt t="33887" x="8983663" y="2722563"/>
          <p14:tracePt t="33901" x="8961438" y="2722563"/>
          <p14:tracePt t="33909" x="8950325" y="2711450"/>
          <p14:tracePt t="33917" x="8940800" y="2711450"/>
          <p14:tracePt t="33925" x="8929688" y="2711450"/>
          <p14:tracePt t="33932" x="8907463" y="2711450"/>
          <p14:tracePt t="33941" x="8886825" y="2711450"/>
          <p14:tracePt t="33948" x="8864600" y="2711450"/>
          <p14:tracePt t="33967" x="8832850" y="2711450"/>
          <p14:tracePt t="33972" x="8821738" y="2711450"/>
          <p14:tracePt t="33981" x="8812213" y="2711450"/>
          <p14:tracePt t="33989" x="8801100" y="2711450"/>
          <p14:tracePt t="33998" x="8789988" y="2711450"/>
          <p14:tracePt t="34004" x="8778875" y="2711450"/>
          <p14:tracePt t="34029" x="8769350" y="2711450"/>
          <p14:tracePt t="34045" x="8758238" y="2711450"/>
          <p14:tracePt t="34061" x="8747125" y="2722563"/>
          <p14:tracePt t="34077" x="8736013" y="2722563"/>
          <p14:tracePt t="34085" x="8715375" y="2732088"/>
          <p14:tracePt t="34101" x="8704263" y="2743200"/>
          <p14:tracePt t="34109" x="8693150" y="2743200"/>
          <p14:tracePt t="34117" x="8683625" y="2754313"/>
          <p14:tracePt t="34125" x="8672513" y="2754313"/>
          <p14:tracePt t="34133" x="8661400" y="2765425"/>
          <p14:tracePt t="34141" x="8650288" y="2774950"/>
          <p14:tracePt t="34149" x="8618538" y="2786063"/>
          <p14:tracePt t="34159" x="8597900" y="2797175"/>
          <p14:tracePt t="34164" x="8575675" y="2808288"/>
          <p14:tracePt t="34173" x="8555038" y="2808288"/>
          <p14:tracePt t="34182" x="8543925" y="2808288"/>
          <p14:tracePt t="34189" x="8532813" y="2817813"/>
          <p14:tracePt t="34198" x="8512175" y="2817813"/>
          <p14:tracePt t="34205" x="8489950" y="2828925"/>
          <p14:tracePt t="34212" x="8447088" y="2840038"/>
          <p14:tracePt t="34220" x="8404225" y="2860675"/>
          <p14:tracePt t="34228" x="8350250" y="2882900"/>
          <p14:tracePt t="34237" x="8307388" y="2894013"/>
          <p14:tracePt t="34244" x="8286750" y="2903538"/>
          <p14:tracePt t="34253" x="8255000" y="2903538"/>
          <p14:tracePt t="34260" x="8221663" y="2914650"/>
          <p14:tracePt t="34268" x="8189913" y="2925763"/>
          <p14:tracePt t="34276" x="8169275" y="2936875"/>
          <p14:tracePt t="34284" x="8124825" y="2936875"/>
          <p14:tracePt t="34292" x="8061325" y="2957513"/>
          <p14:tracePt t="34302" x="8029575" y="2968625"/>
          <p14:tracePt t="34311" x="7986713" y="2989263"/>
          <p14:tracePt t="34318" x="7932738" y="3011488"/>
          <p14:tracePt t="34325" x="7878763" y="3043238"/>
          <p14:tracePt t="34332" x="7847013" y="3043238"/>
          <p14:tracePt t="34341" x="7793038" y="3074988"/>
          <p14:tracePt t="34349" x="7750175" y="3097213"/>
          <p14:tracePt t="34356" x="7686675" y="3128963"/>
          <p14:tracePt t="34364" x="7653338" y="3151188"/>
          <p14:tracePt t="34373" x="7621588" y="3151188"/>
          <p14:tracePt t="34381" x="7600950" y="3171825"/>
          <p14:tracePt t="34389" x="7567613" y="3182938"/>
          <p14:tracePt t="34398" x="7558088" y="3194050"/>
          <p14:tracePt t="34404" x="7546975" y="3203575"/>
          <p14:tracePt t="34428" x="7535863" y="3214688"/>
          <p14:tracePt t="34502" x="7535863" y="3225800"/>
          <p14:tracePt t="34581" x="7546975" y="3236913"/>
          <p14:tracePt t="34616" x="7558088" y="3236913"/>
          <p14:tracePt t="34773" x="7567613" y="3236913"/>
          <p14:tracePt t="34780" x="7567613" y="3246438"/>
          <p14:tracePt t="34933" x="7578725" y="3246438"/>
          <p14:tracePt t="34941" x="7600950" y="3246438"/>
          <p14:tracePt t="34949" x="7621588" y="3246438"/>
          <p14:tracePt t="34956" x="7643813" y="3246438"/>
          <p14:tracePt t="34963" x="7653338" y="3246438"/>
          <p14:tracePt t="34972" x="7675563" y="3246438"/>
          <p14:tracePt t="34979" x="7686675" y="3246438"/>
          <p14:tracePt t="35028" x="7696200" y="3246438"/>
          <p14:tracePt t="35044" x="7707313" y="3246438"/>
          <p14:tracePt t="35052" x="7718425" y="3246438"/>
          <p14:tracePt t="35060" x="7739063" y="3246438"/>
          <p14:tracePt t="35068" x="7750175" y="3257550"/>
          <p14:tracePt t="35076" x="7781925" y="3268663"/>
          <p14:tracePt t="35084" x="7793038" y="3268663"/>
          <p14:tracePt t="35092" x="7804150" y="3279775"/>
          <p14:tracePt t="36093" x="7804150" y="3268663"/>
          <p14:tracePt t="36157" x="7804150" y="3257550"/>
          <p14:tracePt t="36164" x="7804150" y="3246438"/>
          <p14:tracePt t="36172" x="7804150" y="3214688"/>
          <p14:tracePt t="36179" x="7804150" y="3194050"/>
          <p14:tracePt t="36188" x="7815263" y="3182938"/>
          <p14:tracePt t="36197" x="7824788" y="3171825"/>
          <p14:tracePt t="36580" x="7815263" y="3160713"/>
          <p14:tracePt t="36692" x="7804150" y="3140075"/>
          <p14:tracePt t="36700" x="7793038" y="3117850"/>
          <p14:tracePt t="36708" x="7772400" y="3097213"/>
          <p14:tracePt t="36716" x="7750175" y="3054350"/>
          <p14:tracePt t="36724" x="7729538" y="3022600"/>
          <p14:tracePt t="36732" x="7707313" y="2989263"/>
          <p14:tracePt t="36740" x="7686675" y="2957513"/>
          <p14:tracePt t="36748" x="7686675" y="2946400"/>
          <p14:tracePt t="36756" x="7664450" y="2925763"/>
          <p14:tracePt t="36764" x="7653338" y="2914650"/>
          <p14:tracePt t="36772" x="7653338" y="2903538"/>
          <p14:tracePt t="36780" x="7643813" y="2894013"/>
          <p14:tracePt t="38253" x="7621588" y="2894013"/>
          <p14:tracePt t="38333" x="7610475" y="2894013"/>
          <p14:tracePt t="38341" x="7589838" y="2894013"/>
          <p14:tracePt t="38358" x="7578725" y="2894013"/>
          <p14:tracePt t="38366" x="7567613" y="2925763"/>
          <p14:tracePt t="38374" x="7558088" y="2968625"/>
          <p14:tracePt t="38382" x="7546975" y="3011488"/>
          <p14:tracePt t="38389" x="7535863" y="3074988"/>
          <p14:tracePt t="38399" x="7493000" y="3151188"/>
          <p14:tracePt t="38405" x="7418388" y="3257550"/>
          <p14:tracePt t="38414" x="7310438" y="3354388"/>
          <p14:tracePt t="38422" x="7129463" y="3460750"/>
          <p14:tracePt t="38429" x="6861175" y="3568700"/>
          <p14:tracePt t="38437" x="6432550" y="3686175"/>
          <p14:tracePt t="38446" x="6045200" y="3794125"/>
          <p14:tracePt t="38453" x="5616575" y="3900488"/>
          <p14:tracePt t="38461" x="5156200" y="4040188"/>
          <p14:tracePt t="38468" x="4781550" y="4137025"/>
          <p14:tracePt t="38476" x="4384675" y="4308475"/>
          <p14:tracePt t="38484" x="4062413" y="4414838"/>
          <p14:tracePt t="38492" x="3848100" y="4489450"/>
          <p14:tracePt t="38500" x="3741738" y="4554538"/>
          <p14:tracePt t="38508" x="3633788" y="4629150"/>
          <p14:tracePt t="38516" x="3559175" y="4714875"/>
          <p14:tracePt t="38523" x="3494088" y="4789488"/>
          <p14:tracePt t="38532" x="3451225" y="4843463"/>
          <p14:tracePt t="38540" x="3408363" y="4897438"/>
          <p14:tracePt t="38564" x="3408363" y="4908550"/>
          <p14:tracePt t="39196" x="3408363" y="4918075"/>
          <p14:tracePt t="39204" x="3398838" y="4918075"/>
          <p14:tracePt t="39212" x="3398838" y="4929188"/>
          <p14:tracePt t="39220" x="3376613" y="4929188"/>
          <p14:tracePt t="39236" x="3365500" y="4929188"/>
          <p14:tracePt t="39244" x="3355975" y="4929188"/>
          <p14:tracePt t="39253" x="3344863" y="4940300"/>
          <p14:tracePt t="39261" x="3322638" y="4951413"/>
          <p14:tracePt t="39268" x="3302000" y="4951413"/>
          <p14:tracePt t="39277" x="3279775" y="4951413"/>
          <p14:tracePt t="39285" x="3248025" y="4960938"/>
          <p14:tracePt t="39293" x="3216275" y="4960938"/>
          <p14:tracePt t="39301" x="3184525" y="4960938"/>
          <p14:tracePt t="39310" x="3130550" y="4960938"/>
          <p14:tracePt t="39317" x="3065463" y="4960938"/>
          <p14:tracePt t="39325" x="3001963" y="4960938"/>
          <p14:tracePt t="39333" x="2905125" y="4960938"/>
          <p14:tracePt t="39341" x="2819400" y="4960938"/>
          <p14:tracePt t="39351" x="2711450" y="4983163"/>
          <p14:tracePt t="39357" x="2582863" y="5003800"/>
          <p14:tracePt t="39367" x="2433638" y="5026025"/>
          <p14:tracePt t="39373" x="2273300" y="5046663"/>
          <p14:tracePt t="39382" x="1962150" y="5100638"/>
          <p14:tracePt t="40972" x="6218238" y="4725988"/>
          <p14:tracePt t="40983" x="6281738" y="4500563"/>
          <p14:tracePt t="40989" x="6313488" y="4243388"/>
          <p14:tracePt t="40998" x="6313488" y="4071938"/>
          <p14:tracePt t="41007" x="6313488" y="3868738"/>
          <p14:tracePt t="41013" x="6261100" y="3708400"/>
          <p14:tracePt t="41021" x="6196013" y="3546475"/>
          <p14:tracePt t="41029" x="6088063" y="3375025"/>
          <p14:tracePt t="41038" x="5981700" y="3203575"/>
          <p14:tracePt t="41045" x="5842000" y="3065463"/>
          <p14:tracePt t="41053" x="5702300" y="2946400"/>
          <p14:tracePt t="41060" x="5584825" y="2860675"/>
          <p14:tracePt t="41069" x="5478463" y="2797175"/>
          <p14:tracePt t="41077" x="5359400" y="2711450"/>
          <p14:tracePt t="41084" x="5221288" y="2603500"/>
          <p14:tracePt t="41092" x="5092700" y="2517775"/>
          <p14:tracePt t="41100" x="4953000" y="2411413"/>
          <p14:tracePt t="41108" x="4759325" y="2314575"/>
          <p14:tracePt t="41116" x="4641850" y="2251075"/>
          <p14:tracePt t="41123" x="4502150" y="2185988"/>
          <p14:tracePt t="41132" x="4373563" y="2132013"/>
          <p14:tracePt t="41140" x="4213225" y="2036763"/>
          <p14:tracePt t="41148" x="4073525" y="1951038"/>
          <p14:tracePt t="41156" x="3922713" y="1854200"/>
          <p14:tracePt t="41164" x="3784600" y="1779588"/>
          <p14:tracePt t="41173" x="3656013" y="1671638"/>
          <p14:tracePt t="41182" x="3579813" y="1597025"/>
          <p14:tracePt t="41189" x="3536950" y="1531938"/>
          <p14:tracePt t="41199" x="3527425" y="1425575"/>
          <p14:tracePt t="41205" x="3527425" y="1339850"/>
          <p14:tracePt t="41213" x="3527425" y="1243013"/>
          <p14:tracePt t="41221" x="3536950" y="1114425"/>
          <p14:tracePt t="41229" x="3559175" y="1028700"/>
          <p14:tracePt t="41237" x="3613150" y="889000"/>
          <p14:tracePt t="41245" x="3665538" y="739775"/>
          <p14:tracePt t="41253" x="3751263" y="579438"/>
          <p14:tracePt t="41260" x="3816350" y="374650"/>
          <p14:tracePt t="41269" x="3902075" y="74613"/>
          <p14:tracePt t="42677" x="5316538" y="460375"/>
          <p14:tracePt t="42677" x="5316538" y="622300"/>
          <p14:tracePt t="42677" x="5316538" y="739775"/>
          <p14:tracePt t="42677" x="5316538" y="857250"/>
          <p14:tracePt t="42677" x="5316538" y="974725"/>
          <p14:tracePt t="42677" x="5316538" y="1060450"/>
          <p14:tracePt t="42677" x="5316538" y="1125538"/>
          <p14:tracePt t="42677" x="5316538" y="1200150"/>
          <p14:tracePt t="42677" x="5316538" y="1265238"/>
          <p14:tracePt t="42677" x="5316538" y="1328738"/>
          <p14:tracePt t="42677" x="5327650" y="1393825"/>
          <p14:tracePt t="42677" x="5327650" y="1468438"/>
          <p14:tracePt t="42677" x="5349875" y="1543050"/>
          <p14:tracePt t="42677" x="5359400" y="1597025"/>
          <p14:tracePt t="42677" x="5370513" y="1671638"/>
          <p14:tracePt t="42677" x="5381625" y="1746250"/>
          <p14:tracePt t="42677" x="5402263" y="1811338"/>
          <p14:tracePt t="42677" x="5435600" y="1897063"/>
          <p14:tracePt t="42677" x="5478463" y="2003425"/>
          <p14:tracePt t="42677" x="5553075" y="2143125"/>
          <p14:tracePt t="42677" x="5627688" y="2282825"/>
          <p14:tracePt t="42677" x="5767388" y="2465388"/>
          <p14:tracePt t="42677" x="5853113" y="2582863"/>
          <p14:tracePt t="42677" x="5959475" y="2722563"/>
          <p14:tracePt t="42677" x="6002338" y="2797175"/>
          <p14:tracePt t="42677" x="6035675" y="2871788"/>
          <p14:tracePt t="42677" x="6045200" y="2903538"/>
          <p14:tracePt t="42677" x="6056313" y="2936875"/>
          <p14:tracePt t="42677" x="6067425" y="2957513"/>
          <p14:tracePt t="42677" x="6067425" y="2968625"/>
          <p14:tracePt t="42677" x="6067425" y="2979738"/>
          <p14:tracePt t="42677" x="6067425" y="2957513"/>
          <p14:tracePt t="42677" x="6067425" y="2946400"/>
          <p14:tracePt t="42677" x="6067425" y="2936875"/>
          <p14:tracePt t="42677" x="6067425" y="2925763"/>
          <p14:tracePt t="42677" x="6056313" y="2925763"/>
          <p14:tracePt t="42677" x="6045200" y="2925763"/>
          <p14:tracePt t="42677" x="6035675" y="2914650"/>
          <p14:tracePt t="42677" x="6024563" y="2894013"/>
          <p14:tracePt t="42677" x="6002338" y="2860675"/>
          <p14:tracePt t="42677" x="5992813" y="2840038"/>
          <p14:tracePt t="42677" x="5981700" y="2786063"/>
          <p14:tracePt t="42677" x="5949950" y="2722563"/>
          <p14:tracePt t="42677" x="5907088" y="2625725"/>
          <p14:tracePt t="42677" x="5873750" y="2528888"/>
          <p14:tracePt t="42677" x="5842000" y="2379663"/>
          <p14:tracePt t="42677" x="5810250" y="2154238"/>
          <p14:tracePt t="42677" x="5756275" y="1768475"/>
          <p14:tracePt t="42677" x="5713413" y="1350963"/>
          <p14:tracePt t="42677" x="5702300" y="911225"/>
          <p14:tracePt t="42677" x="5702300" y="439738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87EBD-A1BA-9956-59AD-288CBDDE73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DC8A3-34BE-0557-17D0-37D3FFD80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7956" y="26671"/>
            <a:ext cx="7246044" cy="857250"/>
          </a:xfrm>
        </p:spPr>
        <p:txBody>
          <a:bodyPr/>
          <a:lstStyle/>
          <a:p>
            <a:r>
              <a:rPr lang="en-US"/>
              <a:t>Grade Transfer in 4-steps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AEB731-88FD-E541-ACA2-600F2E3846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929" y="1014857"/>
            <a:ext cx="6595528" cy="322436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1800" b="1" dirty="0">
                <a:latin typeface="Arial"/>
              </a:rPr>
              <a:t>(still!) Step 2: </a:t>
            </a:r>
            <a:r>
              <a:rPr lang="en-GB" sz="1800" dirty="0">
                <a:solidFill>
                  <a:schemeClr val="tx2"/>
                </a:solidFill>
                <a:latin typeface="Arial"/>
              </a:rPr>
              <a:t>Locate the grades you wish to transfer</a:t>
            </a:r>
            <a:endParaRPr lang="en-US" sz="1800" dirty="0">
              <a:solidFill>
                <a:schemeClr val="tx2"/>
              </a:solidFill>
              <a:latin typeface="Arial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7025B6A4-3755-CA49-1426-FA6115A7400E}"/>
              </a:ext>
            </a:extLst>
          </p:cNvPr>
          <p:cNvSpPr/>
          <p:nvPr/>
        </p:nvSpPr>
        <p:spPr>
          <a:xfrm>
            <a:off x="4431322" y="2688492"/>
            <a:ext cx="414215" cy="281354"/>
          </a:xfrm>
          <a:prstGeom prst="rightArrow">
            <a:avLst/>
          </a:prstGeom>
          <a:solidFill>
            <a:srgbClr val="FFC000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7" name="Picture 36" descr="A screenshot of a computer&#10;&#10;Description automatically generated">
            <a:extLst>
              <a:ext uri="{FF2B5EF4-FFF2-40B4-BE49-F238E27FC236}">
                <a16:creationId xmlns:a16="http://schemas.microsoft.com/office/drawing/2014/main" id="{E779BA55-7BC9-7290-1D5A-6860A645E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937" y="1510292"/>
            <a:ext cx="5865136" cy="342647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18438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2677"/>
    </mc:Choice>
    <mc:Fallback xmlns="">
      <p:transition advTm="42677"/>
    </mc:Fallback>
  </mc:AlternateContent>
  <p:extLst>
    <p:ext uri="{3A86A75C-4F4B-4683-9AE1-C65F6400EC91}">
      <p14:laserTraceLst xmlns:p14="http://schemas.microsoft.com/office/powerpoint/2010/main">
        <p14:tracePtLst>
          <p14:tracePt t="1857" x="1619250" y="5111750"/>
          <p14:tracePt t="1862" x="1628775" y="5080000"/>
          <p14:tracePt t="1869" x="1651000" y="5037138"/>
          <p14:tracePt t="1877" x="1662113" y="5014913"/>
          <p14:tracePt t="1885" x="1671638" y="4983163"/>
          <p14:tracePt t="1894" x="1682750" y="4940300"/>
          <p14:tracePt t="1900" x="1693863" y="4865688"/>
          <p14:tracePt t="1908" x="1704975" y="4800600"/>
          <p14:tracePt t="1916" x="1714500" y="4746625"/>
          <p14:tracePt t="1925" x="1725613" y="4683125"/>
          <p14:tracePt t="1933" x="1736725" y="4651375"/>
          <p14:tracePt t="1941" x="1757363" y="4586288"/>
          <p14:tracePt t="1948" x="1768475" y="4543425"/>
          <p14:tracePt t="1960" x="1768475" y="4500563"/>
          <p14:tracePt t="1966" x="1779588" y="4468813"/>
          <p14:tracePt t="1973" x="1779588" y="4414838"/>
          <p14:tracePt t="1982" x="1790700" y="4394200"/>
          <p14:tracePt t="1988" x="1790700" y="4360863"/>
          <p14:tracePt t="1997" x="1790700" y="4340225"/>
          <p14:tracePt t="2004" x="1790700" y="4329113"/>
          <p14:tracePt t="2012" x="1790700" y="4308475"/>
          <p14:tracePt t="2020" x="1790700" y="4297363"/>
          <p14:tracePt t="2036" x="1790700" y="4275138"/>
          <p14:tracePt t="2445" x="1790700" y="4265613"/>
          <p14:tracePt t="2453" x="1800225" y="4265613"/>
          <p14:tracePt t="2461" x="1811338" y="4265613"/>
          <p14:tracePt t="2469" x="1822450" y="4275138"/>
          <p14:tracePt t="2477" x="1854200" y="4286250"/>
          <p14:tracePt t="2485" x="1865313" y="4286250"/>
          <p14:tracePt t="2493" x="1897063" y="4286250"/>
          <p14:tracePt t="2501" x="1908175" y="4286250"/>
          <p14:tracePt t="2508" x="1939925" y="4286250"/>
          <p14:tracePt t="2516" x="1962150" y="4297363"/>
          <p14:tracePt t="2537" x="1971675" y="4308475"/>
          <p14:tracePt t="4101" x="1962150" y="4308475"/>
          <p14:tracePt t="5242" x="1951038" y="4308475"/>
          <p14:tracePt t="5293" x="1962150" y="4297363"/>
          <p14:tracePt t="5301" x="1982788" y="4286250"/>
          <p14:tracePt t="5309" x="2005013" y="4286250"/>
          <p14:tracePt t="5356" x="2014538" y="4286250"/>
          <p14:tracePt t="5362" x="2014538" y="4275138"/>
          <p14:tracePt t="5462" x="2036763" y="4265613"/>
          <p14:tracePt t="5484" x="2047875" y="4265613"/>
          <p14:tracePt t="6334" x="2047875" y="4254500"/>
          <p14:tracePt t="6341" x="2058988" y="4254500"/>
          <p14:tracePt t="6365" x="2068513" y="4243388"/>
          <p14:tracePt t="6974" x="2079625" y="4243388"/>
          <p14:tracePt t="7002" x="2090738" y="4232275"/>
          <p14:tracePt t="7017" x="2101850" y="4232275"/>
          <p14:tracePt t="7022" x="2111375" y="4232275"/>
          <p14:tracePt t="7031" x="2111375" y="4222750"/>
          <p14:tracePt t="7037" x="2133600" y="4222750"/>
          <p14:tracePt t="7133" x="2144713" y="4222750"/>
          <p14:tracePt t="7140" x="2154238" y="4211638"/>
          <p14:tracePt t="7182" x="2165350" y="4211638"/>
          <p14:tracePt t="7205" x="2176463" y="4211638"/>
          <p14:tracePt t="7406" x="2187575" y="4200525"/>
          <p14:tracePt t="7422" x="2187575" y="4189413"/>
          <p14:tracePt t="7445" x="2187575" y="4179888"/>
          <p14:tracePt t="7457" x="2197100" y="4179888"/>
          <p14:tracePt t="7478" x="2197100" y="4168775"/>
          <p14:tracePt t="7485" x="2208213" y="4168775"/>
          <p14:tracePt t="7494" x="2219325" y="4168775"/>
          <p14:tracePt t="7501" x="2230438" y="4168775"/>
          <p14:tracePt t="7508" x="2230438" y="4157663"/>
          <p14:tracePt t="7524" x="2239963" y="4157663"/>
          <p14:tracePt t="7564" x="2251075" y="4146550"/>
          <p14:tracePt t="7740" x="2262188" y="4137025"/>
          <p14:tracePt t="7857" x="2262188" y="4125913"/>
          <p14:tracePt t="7902" x="2262188" y="4114800"/>
          <p14:tracePt t="7984" x="2273300" y="4114800"/>
          <p14:tracePt t="8008" x="2282825" y="4114800"/>
          <p14:tracePt t="8068" x="2282825" y="4103688"/>
          <p14:tracePt t="8317" x="2273300" y="4103688"/>
          <p14:tracePt t="8325" x="2262188" y="4103688"/>
          <p14:tracePt t="8333" x="2251075" y="4103688"/>
          <p14:tracePt t="8348" x="2239963" y="4103688"/>
          <p14:tracePt t="8535" x="2230438" y="4103688"/>
          <p14:tracePt t="10177" x="2230438" y="4094163"/>
          <p14:tracePt t="10271" x="2219325" y="4094163"/>
          <p14:tracePt t="11839" x="2219325" y="4083050"/>
          <p14:tracePt t="12220" x="2208213" y="4071938"/>
          <p14:tracePt t="12228" x="2187575" y="4060825"/>
          <p14:tracePt t="12236" x="2176463" y="4060825"/>
          <p14:tracePt t="12244" x="2165350" y="4060825"/>
          <p14:tracePt t="12590" x="2154238" y="4060825"/>
          <p14:tracePt t="12605" x="2154238" y="4103688"/>
          <p14:tracePt t="12615" x="2187575" y="4137025"/>
          <p14:tracePt t="12622" x="2230438" y="4179888"/>
          <p14:tracePt t="12630" x="2251075" y="4189413"/>
          <p14:tracePt t="12637" x="2293938" y="4222750"/>
          <p14:tracePt t="12645" x="2305050" y="4232275"/>
          <p14:tracePt t="12654" x="2316163" y="4243388"/>
          <p14:tracePt t="12661" x="2336800" y="4254500"/>
          <p14:tracePt t="12680" x="2347913" y="4254500"/>
          <p14:tracePt t="12740" x="2347913" y="4265613"/>
          <p14:tracePt t="12782" x="2347913" y="4275138"/>
          <p14:tracePt t="12798" x="2347913" y="4286250"/>
          <p14:tracePt t="12805" x="2347913" y="4297363"/>
          <p14:tracePt t="12815" x="2347913" y="4308475"/>
          <p14:tracePt t="12838" x="2359025" y="4329113"/>
          <p14:tracePt t="12917" x="2359025" y="4340225"/>
          <p14:tracePt t="12989" x="2368550" y="4360863"/>
          <p14:tracePt t="12997" x="2390775" y="4383088"/>
          <p14:tracePt t="13005" x="2411413" y="4394200"/>
          <p14:tracePt t="13014" x="2444750" y="4437063"/>
          <p14:tracePt t="13021" x="2465388" y="4457700"/>
          <p14:tracePt t="13030" x="2487613" y="4479925"/>
          <p14:tracePt t="13038" x="2487613" y="4511675"/>
          <p14:tracePt t="13046" x="2487613" y="4565650"/>
          <p14:tracePt t="13053" x="2487613" y="4586288"/>
          <p14:tracePt t="13061" x="2487613" y="4597400"/>
          <p14:tracePt t="13085" x="2487613" y="4608513"/>
          <p14:tracePt t="13217" x="2497138" y="4608513"/>
          <p14:tracePt t="13238" x="2497138" y="4597400"/>
          <p14:tracePt t="13252" x="2497138" y="4586288"/>
          <p14:tracePt t="13260" x="2497138" y="4575175"/>
          <p14:tracePt t="13276" x="2497138" y="4565650"/>
          <p14:tracePt t="13284" x="2497138" y="4554538"/>
          <p14:tracePt t="13292" x="2497138" y="4543425"/>
          <p14:tracePt t="13317" x="2487613" y="4532313"/>
          <p14:tracePt t="13340" x="2487613" y="4522788"/>
          <p14:tracePt t="13347" x="2476500" y="4522788"/>
          <p14:tracePt t="13363" x="2476500" y="4511675"/>
          <p14:tracePt t="13379" x="2465388" y="4511675"/>
          <p14:tracePt t="13388" x="2454275" y="4500563"/>
          <p14:tracePt t="13404" x="2444750" y="4489450"/>
          <p14:tracePt t="13412" x="2433638" y="4479925"/>
          <p14:tracePt t="13430" x="2422525" y="4479925"/>
          <p14:tracePt t="13534" x="2411413" y="4468813"/>
          <p14:tracePt t="13541" x="2411413" y="4457700"/>
          <p14:tracePt t="13548" x="2401888" y="4446588"/>
          <p14:tracePt t="13559" x="2390775" y="4446588"/>
          <p14:tracePt t="13809" x="2390775" y="4437063"/>
          <p14:tracePt t="13824" x="2390775" y="4425950"/>
          <p14:tracePt t="13886" x="2390775" y="4414838"/>
          <p14:tracePt t="13893" x="2390775" y="4403725"/>
          <p14:tracePt t="13987" x="2390775" y="4394200"/>
          <p14:tracePt t="14001" x="2401888" y="4394200"/>
          <p14:tracePt t="14215" x="2401888" y="4371975"/>
          <p14:tracePt t="14228" x="2401888" y="4360863"/>
          <p14:tracePt t="14236" x="2390775" y="4351338"/>
          <p14:tracePt t="15062" x="2390775" y="4329113"/>
          <p14:tracePt t="15341" x="2390775" y="4318000"/>
          <p14:tracePt t="15348" x="2379663" y="4308475"/>
          <p14:tracePt t="19071" x="2379663" y="4297363"/>
          <p14:tracePt t="19085" x="2379663" y="4286250"/>
          <p14:tracePt t="19109" x="2390775" y="4275138"/>
          <p14:tracePt t="19125" x="2401888" y="4265613"/>
          <p14:tracePt t="19132" x="2422525" y="4254500"/>
          <p14:tracePt t="19140" x="2433638" y="4243388"/>
          <p14:tracePt t="20173" x="2422525" y="4243388"/>
          <p14:tracePt t="20781" x="2411413" y="4243388"/>
          <p14:tracePt t="20926" x="2401888" y="4243388"/>
          <p14:tracePt t="21120" x="2401888" y="4254500"/>
          <p14:tracePt t="21133" x="2401888" y="4265613"/>
          <p14:tracePt t="21220" x="2401888" y="4275138"/>
          <p14:tracePt t="21236" x="2401888" y="4297363"/>
          <p14:tracePt t="21244" x="2401888" y="4308475"/>
          <p14:tracePt t="21254" x="2401888" y="4318000"/>
          <p14:tracePt t="21261" x="2390775" y="4329113"/>
          <p14:tracePt t="21272" x="2390775" y="4360863"/>
          <p14:tracePt t="21276" x="2390775" y="4383088"/>
          <p14:tracePt t="21285" x="2390775" y="4414838"/>
          <p14:tracePt t="21292" x="2390775" y="4437063"/>
          <p14:tracePt t="21301" x="2390775" y="4468813"/>
          <p14:tracePt t="21309" x="2390775" y="4500563"/>
          <p14:tracePt t="21317" x="2390775" y="4532313"/>
          <p14:tracePt t="21325" x="2390775" y="4554538"/>
          <p14:tracePt t="21332" x="2390775" y="4575175"/>
          <p14:tracePt t="21340" x="2390775" y="4586288"/>
          <p14:tracePt t="21349" x="2390775" y="4629150"/>
          <p14:tracePt t="21356" x="2379663" y="4660900"/>
          <p14:tracePt t="21364" x="2368550" y="4660900"/>
          <p14:tracePt t="21373" x="2368550" y="4672013"/>
          <p14:tracePt t="21381" x="2368550" y="4694238"/>
          <p14:tracePt t="21397" x="2368550" y="4714875"/>
          <p14:tracePt t="21404" x="2368550" y="4737100"/>
          <p14:tracePt t="21412" x="2368550" y="4768850"/>
          <p14:tracePt t="21420" x="2368550" y="4779963"/>
          <p14:tracePt t="21429" x="2359025" y="4789488"/>
          <p14:tracePt t="21437" x="2359025" y="4800600"/>
          <p14:tracePt t="21816" x="2359025" y="4789488"/>
          <p14:tracePt t="21820" x="2359025" y="4779963"/>
          <p14:tracePt t="21828" x="2359025" y="4768850"/>
          <p14:tracePt t="21836" x="2359025" y="4757738"/>
          <p14:tracePt t="21844" x="2359025" y="4746625"/>
          <p14:tracePt t="21861" x="2359025" y="4737100"/>
          <p14:tracePt t="21869" x="2359025" y="4725988"/>
          <p14:tracePt t="21894" x="2359025" y="4714875"/>
          <p14:tracePt t="21902" x="2359025" y="4703763"/>
          <p14:tracePt t="21941" x="2359025" y="4694238"/>
          <p14:tracePt t="21956" x="2347913" y="4683125"/>
          <p14:tracePt t="21980" x="2336800" y="4660900"/>
          <p14:tracePt t="21989" x="2325688" y="4651375"/>
          <p14:tracePt t="21997" x="2325688" y="4640263"/>
          <p14:tracePt t="22005" x="2316163" y="4640263"/>
          <p14:tracePt t="22012" x="2316163" y="4629150"/>
          <p14:tracePt t="22028" x="2305050" y="4608513"/>
          <p14:tracePt t="22045" x="2293938" y="4597400"/>
          <p14:tracePt t="22052" x="2282825" y="4597400"/>
          <p14:tracePt t="22060" x="2273300" y="4575175"/>
          <p14:tracePt t="22076" x="2262188" y="4565650"/>
          <p14:tracePt t="22084" x="2251075" y="4565650"/>
          <p14:tracePt t="22093" x="2251075" y="4554538"/>
          <p14:tracePt t="22100" x="2239963" y="4554538"/>
          <p14:tracePt t="22629" x="2251075" y="4565650"/>
          <p14:tracePt t="22637" x="2262188" y="4565650"/>
          <p14:tracePt t="22653" x="2262188" y="4575175"/>
          <p14:tracePt t="22663" x="2273300" y="4586288"/>
          <p14:tracePt t="23269" x="2273300" y="4597400"/>
          <p14:tracePt t="23412" x="2282825" y="4597400"/>
          <p14:tracePt t="23918" x="2293938" y="4597400"/>
          <p14:tracePt t="23924" x="2305050" y="4597400"/>
          <p14:tracePt t="23941" x="2316163" y="4586288"/>
          <p14:tracePt t="24055" x="2336800" y="4586288"/>
          <p14:tracePt t="24070" x="2347913" y="4586288"/>
          <p14:tracePt t="24094" x="2359025" y="4575175"/>
          <p14:tracePt t="24157" x="2368550" y="4575175"/>
          <p14:tracePt t="24164" x="2379663" y="4575175"/>
          <p14:tracePt t="24181" x="2390775" y="4565650"/>
          <p14:tracePt t="24189" x="2401888" y="4565650"/>
          <p14:tracePt t="24198" x="2411413" y="4554538"/>
          <p14:tracePt t="24205" x="2433638" y="4554538"/>
          <p14:tracePt t="24215" x="2433638" y="4543425"/>
          <p14:tracePt t="24221" x="2454275" y="4543425"/>
          <p14:tracePt t="24229" x="2476500" y="4532313"/>
          <p14:tracePt t="24237" x="2508250" y="4522788"/>
          <p14:tracePt t="24244" x="2530475" y="4511675"/>
          <p14:tracePt t="24253" x="2551113" y="4500563"/>
          <p14:tracePt t="24261" x="2573338" y="4489450"/>
          <p14:tracePt t="24269" x="2593975" y="4479925"/>
          <p14:tracePt t="24277" x="2636838" y="4446588"/>
          <p14:tracePt t="24285" x="2659063" y="4437063"/>
          <p14:tracePt t="24293" x="2679700" y="4414838"/>
          <p14:tracePt t="24301" x="2711450" y="4403725"/>
          <p14:tracePt t="24308" x="2765425" y="4371975"/>
          <p14:tracePt t="24316" x="2819400" y="4340225"/>
          <p14:tracePt t="24324" x="2851150" y="4329113"/>
          <p14:tracePt t="24332" x="2916238" y="4286250"/>
          <p14:tracePt t="24340" x="2990850" y="4243388"/>
          <p14:tracePt t="24347" x="3098800" y="4211638"/>
          <p14:tracePt t="24356" x="3290888" y="4146550"/>
          <p14:tracePt t="24363" x="3579813" y="4083050"/>
          <p14:tracePt t="24371" x="3956050" y="3986213"/>
          <p14:tracePt t="24379" x="4298950" y="3889375"/>
          <p14:tracePt t="24388" x="4533900" y="3814763"/>
          <p14:tracePt t="24396" x="4791075" y="3751263"/>
          <p14:tracePt t="24404" x="4973638" y="3697288"/>
          <p14:tracePt t="24413" x="5092700" y="3654425"/>
          <p14:tracePt t="24420" x="5210175" y="3632200"/>
          <p14:tracePt t="24429" x="5284788" y="3622675"/>
          <p14:tracePt t="24435" x="5316538" y="3622675"/>
          <p14:tracePt t="24444" x="5338763" y="3622675"/>
          <p14:tracePt t="24452" x="5349875" y="3622675"/>
          <p14:tracePt t="24468" x="5359400" y="3622675"/>
          <p14:tracePt t="24476" x="5370513" y="3622675"/>
          <p14:tracePt t="24484" x="5392738" y="3632200"/>
          <p14:tracePt t="24492" x="5424488" y="3632200"/>
          <p14:tracePt t="24500" x="5487988" y="3643313"/>
          <p14:tracePt t="24508" x="5564188" y="3643313"/>
          <p14:tracePt t="24516" x="5659438" y="3643313"/>
          <p14:tracePt t="24524" x="5745163" y="3643313"/>
          <p14:tracePt t="25385" x="5745163" y="3654425"/>
          <p14:tracePt t="25492" x="5756275" y="3643313"/>
          <p14:tracePt t="25516" x="5767388" y="3632200"/>
          <p14:tracePt t="25532" x="5767388" y="3622675"/>
          <p14:tracePt t="25556" x="5767388" y="3611563"/>
          <p14:tracePt t="25564" x="5767388" y="3600450"/>
          <p14:tracePt t="25596" x="5767388" y="3589338"/>
          <p14:tracePt t="25628" x="5756275" y="3579813"/>
          <p14:tracePt t="25644" x="5745163" y="3568700"/>
          <p14:tracePt t="25676" x="5735638" y="3557588"/>
          <p14:tracePt t="25724" x="5724525" y="3557588"/>
          <p14:tracePt t="25732" x="5724525" y="3546475"/>
          <p14:tracePt t="25756" x="5713413" y="3546475"/>
          <p14:tracePt t="25764" x="5702300" y="3546475"/>
          <p14:tracePt t="25796" x="5692775" y="3546475"/>
          <p14:tracePt t="25822" x="5681663" y="3536950"/>
          <p14:tracePt t="26133" x="5692775" y="3503613"/>
          <p14:tracePt t="26143" x="5735638" y="3460750"/>
          <p14:tracePt t="26154" x="5799138" y="3408363"/>
          <p14:tracePt t="26162" x="5864225" y="3365500"/>
          <p14:tracePt t="26166" x="5927725" y="3322638"/>
          <p14:tracePt t="26173" x="5981700" y="3289300"/>
          <p14:tracePt t="26181" x="6035675" y="3257550"/>
          <p14:tracePt t="26188" x="6110288" y="3214688"/>
          <p14:tracePt t="26198" x="6153150" y="3182938"/>
          <p14:tracePt t="26204" x="6207125" y="3160713"/>
          <p14:tracePt t="26215" x="6270625" y="3151188"/>
          <p14:tracePt t="26220" x="6367463" y="3097213"/>
          <p14:tracePt t="26228" x="6464300" y="3074988"/>
          <p14:tracePt t="26236" x="6613525" y="3043238"/>
          <p14:tracePt t="26244" x="6775450" y="3000375"/>
          <p14:tracePt t="26252" x="6924675" y="2968625"/>
          <p14:tracePt t="26260" x="7032625" y="2936875"/>
          <p14:tracePt t="26269" x="7138988" y="2894013"/>
          <p14:tracePt t="26277" x="7204075" y="2871788"/>
          <p14:tracePt t="26286" x="7235825" y="2871788"/>
          <p14:tracePt t="26293" x="7246938" y="2871788"/>
          <p14:tracePt t="26318" x="7246938" y="2860675"/>
          <p14:tracePt t="26828" x="7258050" y="2860675"/>
          <p14:tracePt t="26852" x="7267575" y="2860675"/>
          <p14:tracePt t="28045" x="7258050" y="2860675"/>
          <p14:tracePt t="28053" x="7246938" y="2860675"/>
          <p14:tracePt t="28062" x="7224713" y="2860675"/>
          <p14:tracePt t="28069" x="7215188" y="2860675"/>
          <p14:tracePt t="28080" x="7204075" y="2860675"/>
          <p14:tracePt t="28088" x="7192963" y="2860675"/>
          <p14:tracePt t="28125" x="7181850" y="2860675"/>
          <p14:tracePt t="28141" x="7172325" y="2860675"/>
          <p14:tracePt t="28588" x="7161213" y="2860675"/>
          <p14:tracePt t="28593" x="7150100" y="2860675"/>
          <p14:tracePt t="28615" x="7138988" y="2860675"/>
          <p14:tracePt t="28621" x="7129463" y="2860675"/>
          <p14:tracePt t="28628" x="7118350" y="2860675"/>
          <p14:tracePt t="28636" x="7107238" y="2860675"/>
          <p14:tracePt t="28644" x="7096125" y="2860675"/>
          <p14:tracePt t="28652" x="7075488" y="2860675"/>
          <p14:tracePt t="28660" x="7064375" y="2860675"/>
          <p14:tracePt t="28668" x="7053263" y="2860675"/>
          <p14:tracePt t="28676" x="7021513" y="2860675"/>
          <p14:tracePt t="28684" x="6999288" y="2860675"/>
          <p14:tracePt t="28692" x="6967538" y="2871788"/>
          <p14:tracePt t="28701" x="6935788" y="2871788"/>
          <p14:tracePt t="28708" x="6892925" y="2871788"/>
          <p14:tracePt t="28716" x="6861175" y="2871788"/>
          <p14:tracePt t="28724" x="6827838" y="2882900"/>
          <p14:tracePt t="28732" x="6784975" y="2882900"/>
          <p14:tracePt t="28740" x="6710363" y="2903538"/>
          <p14:tracePt t="28748" x="6656388" y="2914650"/>
          <p14:tracePt t="28756" x="6592888" y="2925763"/>
          <p14:tracePt t="28764" x="6527800" y="2936875"/>
          <p14:tracePt t="28772" x="6475413" y="2946400"/>
          <p14:tracePt t="28780" x="6410325" y="2957513"/>
          <p14:tracePt t="28788" x="6378575" y="2957513"/>
          <p14:tracePt t="28797" x="6346825" y="2957513"/>
          <p14:tracePt t="28804" x="6313488" y="2957513"/>
          <p14:tracePt t="28812" x="6292850" y="2968625"/>
          <p14:tracePt t="28820" x="6270625" y="2979738"/>
          <p14:tracePt t="28828" x="6249988" y="2989263"/>
          <p14:tracePt t="28836" x="6238875" y="2989263"/>
          <p14:tracePt t="28844" x="6218238" y="2989263"/>
          <p14:tracePt t="28853" x="6207125" y="2989263"/>
          <p14:tracePt t="28868" x="6196013" y="2989263"/>
          <p14:tracePt t="28900" x="6184900" y="2989263"/>
          <p14:tracePt t="28909" x="6175375" y="2989263"/>
          <p14:tracePt t="28917" x="6164263" y="2989263"/>
          <p14:tracePt t="28932" x="6153150" y="2989263"/>
          <p14:tracePt t="28940" x="6132513" y="3000375"/>
          <p14:tracePt t="28948" x="6099175" y="3011488"/>
          <p14:tracePt t="28966" x="6035675" y="3022600"/>
          <p14:tracePt t="28973" x="6002338" y="3022600"/>
          <p14:tracePt t="28980" x="5970588" y="3032125"/>
          <p14:tracePt t="28989" x="5949950" y="3032125"/>
          <p14:tracePt t="28997" x="5927725" y="3043238"/>
          <p14:tracePt t="29012" x="5916613" y="3043238"/>
          <p14:tracePt t="29020" x="5907088" y="3043238"/>
          <p14:tracePt t="29028" x="5895975" y="3043238"/>
          <p14:tracePt t="29037" x="5884863" y="3043238"/>
          <p14:tracePt t="29044" x="5873750" y="3043238"/>
          <p14:tracePt t="29052" x="5842000" y="3043238"/>
          <p14:tracePt t="29060" x="5799138" y="3065463"/>
          <p14:tracePt t="29068" x="5767388" y="3065463"/>
          <p14:tracePt t="29077" x="5735638" y="3065463"/>
          <p14:tracePt t="29084" x="5702300" y="3065463"/>
          <p14:tracePt t="29092" x="5659438" y="3074988"/>
          <p14:tracePt t="29100" x="5573713" y="3086100"/>
          <p14:tracePt t="29108" x="5541963" y="3086100"/>
          <p14:tracePt t="29116" x="5510213" y="3086100"/>
          <p14:tracePt t="29124" x="5456238" y="3097213"/>
          <p14:tracePt t="29132" x="5402263" y="3108325"/>
          <p14:tracePt t="29140" x="5349875" y="3108325"/>
          <p14:tracePt t="29148" x="5316538" y="3117850"/>
          <p14:tracePt t="29156" x="5284788" y="3117850"/>
          <p14:tracePt t="29164" x="5253038" y="3117850"/>
          <p14:tracePt t="29172" x="5230813" y="3117850"/>
          <p14:tracePt t="29181" x="5210175" y="3117850"/>
          <p14:tracePt t="29190" x="5199063" y="3128963"/>
          <p14:tracePt t="29197" x="5178425" y="3128963"/>
          <p14:tracePt t="29213" x="5167313" y="3128963"/>
          <p14:tracePt t="29236" x="5156200" y="3128963"/>
          <p14:tracePt t="29570" x="5187950" y="3151188"/>
          <p14:tracePt t="29578" x="5284788" y="3194050"/>
          <p14:tracePt t="29586" x="5370513" y="3225800"/>
          <p14:tracePt t="29591" x="5478463" y="3268663"/>
          <p14:tracePt t="29599" x="5607050" y="3311525"/>
          <p14:tracePt t="29605" x="5735638" y="3365500"/>
          <p14:tracePt t="29615" x="5864225" y="3397250"/>
          <p14:tracePt t="29621" x="5970588" y="3429000"/>
          <p14:tracePt t="29629" x="6078538" y="3460750"/>
          <p14:tracePt t="29637" x="6164263" y="3503613"/>
          <p14:tracePt t="29645" x="6238875" y="3525838"/>
          <p14:tracePt t="29652" x="6303963" y="3536950"/>
          <p14:tracePt t="29660" x="6346825" y="3546475"/>
          <p14:tracePt t="29669" x="6378575" y="3557588"/>
          <p14:tracePt t="29677" x="6442075" y="3568700"/>
          <p14:tracePt t="29685" x="6484938" y="3579813"/>
          <p14:tracePt t="29693" x="6518275" y="3579813"/>
          <p14:tracePt t="29701" x="6561138" y="3579813"/>
          <p14:tracePt t="29708" x="6581775" y="3579813"/>
          <p14:tracePt t="29716" x="6604000" y="3579813"/>
          <p14:tracePt t="29724" x="6613525" y="3579813"/>
          <p14:tracePt t="29732" x="6624638" y="3579813"/>
          <p14:tracePt t="29748" x="6635750" y="3568700"/>
          <p14:tracePt t="29756" x="6646863" y="3568700"/>
          <p14:tracePt t="29764" x="6656388" y="3557588"/>
          <p14:tracePt t="29788" x="6667500" y="3546475"/>
          <p14:tracePt t="29804" x="6678613" y="3536950"/>
          <p14:tracePt t="29812" x="6689725" y="3514725"/>
          <p14:tracePt t="29820" x="6710363" y="3503613"/>
          <p14:tracePt t="29828" x="6721475" y="3482975"/>
          <p14:tracePt t="29836" x="6732588" y="3471863"/>
          <p14:tracePt t="29845" x="6753225" y="3460750"/>
          <p14:tracePt t="29852" x="6784975" y="3440113"/>
          <p14:tracePt t="29860" x="6807200" y="3417888"/>
          <p14:tracePt t="29868" x="6827838" y="3417888"/>
          <p14:tracePt t="29876" x="6838950" y="3397250"/>
          <p14:tracePt t="29884" x="6850063" y="3397250"/>
          <p14:tracePt t="29892" x="6850063" y="3386138"/>
          <p14:tracePt t="29900" x="6861175" y="3375025"/>
          <p14:tracePt t="29916" x="6881813" y="3365500"/>
          <p14:tracePt t="29924" x="6892925" y="3332163"/>
          <p14:tracePt t="29932" x="6904038" y="3332163"/>
          <p14:tracePt t="29941" x="6904038" y="3322638"/>
          <p14:tracePt t="29948" x="6913563" y="3311525"/>
          <p14:tracePt t="29957" x="6924675" y="3289300"/>
          <p14:tracePt t="29963" x="6924675" y="3279775"/>
          <p14:tracePt t="29973" x="6935788" y="3268663"/>
          <p14:tracePt t="29980" x="6935788" y="3257550"/>
          <p14:tracePt t="29988" x="6946900" y="3236913"/>
          <p14:tracePt t="30004" x="6956425" y="3225800"/>
          <p14:tracePt t="30012" x="6956425" y="3214688"/>
          <p14:tracePt t="30028" x="6956425" y="3203575"/>
          <p14:tracePt t="30036" x="6956425" y="3194050"/>
          <p14:tracePt t="30044" x="6956425" y="3182938"/>
          <p14:tracePt t="30060" x="6956425" y="3171825"/>
          <p14:tracePt t="30068" x="6956425" y="3160713"/>
          <p14:tracePt t="30084" x="6956425" y="3151188"/>
          <p14:tracePt t="30100" x="6956425" y="3140075"/>
          <p14:tracePt t="30116" x="6956425" y="3128963"/>
          <p14:tracePt t="30133" x="6956425" y="3117850"/>
          <p14:tracePt t="30148" x="6956425" y="3108325"/>
          <p14:tracePt t="30164" x="6956425" y="3086100"/>
          <p14:tracePt t="30180" x="6935788" y="3065463"/>
          <p14:tracePt t="30197" x="6913563" y="3054350"/>
          <p14:tracePt t="30212" x="6904038" y="3054350"/>
          <p14:tracePt t="30220" x="6892925" y="3043238"/>
          <p14:tracePt t="30237" x="6881813" y="3043238"/>
          <p14:tracePt t="30244" x="6870700" y="3043238"/>
          <p14:tracePt t="30253" x="6850063" y="3032125"/>
          <p14:tracePt t="30260" x="6838950" y="3032125"/>
          <p14:tracePt t="30269" x="6818313" y="3022600"/>
          <p14:tracePt t="30276" x="6807200" y="3022600"/>
          <p14:tracePt t="30292" x="6796088" y="3022600"/>
          <p14:tracePt t="30300" x="6784975" y="3022600"/>
          <p14:tracePt t="30318" x="6775450" y="3011488"/>
          <p14:tracePt t="30333" x="6753225" y="3011488"/>
          <p14:tracePt t="31134" x="6784975" y="3043238"/>
          <p14:tracePt t="31141" x="6850063" y="3086100"/>
          <p14:tracePt t="31149" x="6924675" y="3117850"/>
          <p14:tracePt t="31157" x="7042150" y="3160713"/>
          <p14:tracePt t="31165" x="7138988" y="3182938"/>
          <p14:tracePt t="31174" x="7246938" y="3194050"/>
          <p14:tracePt t="31182" x="7386638" y="3225800"/>
          <p14:tracePt t="31189" x="7546975" y="3225800"/>
          <p14:tracePt t="31198" x="7686675" y="3225800"/>
          <p14:tracePt t="31205" x="7804150" y="3225800"/>
          <p14:tracePt t="31213" x="7910513" y="3225800"/>
          <p14:tracePt t="31221" x="7996238" y="3225800"/>
          <p14:tracePt t="31229" x="8072438" y="3214688"/>
          <p14:tracePt t="31237" x="8115300" y="3214688"/>
          <p14:tracePt t="31245" x="8135938" y="3203575"/>
          <p14:tracePt t="31253" x="8147050" y="3203575"/>
          <p14:tracePt t="31261" x="8158163" y="3203575"/>
          <p14:tracePt t="31316" x="8158163" y="3194050"/>
          <p14:tracePt t="31324" x="8169275" y="3194050"/>
          <p14:tracePt t="31332" x="8169275" y="3182938"/>
          <p14:tracePt t="31340" x="8178800" y="3171825"/>
          <p14:tracePt t="31348" x="8189913" y="3160713"/>
          <p14:tracePt t="31356" x="8201025" y="3140075"/>
          <p14:tracePt t="31364" x="8221663" y="3128963"/>
          <p14:tracePt t="31372" x="8221663" y="3117850"/>
          <p14:tracePt t="31380" x="8232775" y="3117850"/>
          <p14:tracePt t="31397" x="8243888" y="3108325"/>
          <p14:tracePt t="31460" x="8264525" y="3097213"/>
          <p14:tracePt t="31468" x="8275638" y="3086100"/>
          <p14:tracePt t="31476" x="8297863" y="3074988"/>
          <p14:tracePt t="31484" x="8318500" y="3074988"/>
          <p14:tracePt t="31491" x="8329613" y="3054350"/>
          <p14:tracePt t="31500" x="8340725" y="3054350"/>
          <p14:tracePt t="31509" x="8350250" y="3054350"/>
          <p14:tracePt t="31599" x="8361363" y="3043238"/>
          <p14:tracePt t="31608" x="8372475" y="3032125"/>
          <p14:tracePt t="31623" x="8393113" y="3011488"/>
          <p14:tracePt t="31638" x="8415338" y="3000375"/>
          <p14:tracePt t="31647" x="8435975" y="2979738"/>
          <p14:tracePt t="31662" x="8447088" y="2957513"/>
          <p14:tracePt t="31677" x="8469313" y="2946400"/>
          <p14:tracePt t="31685" x="8469313" y="2936875"/>
          <p14:tracePt t="31693" x="8478838" y="2925763"/>
          <p14:tracePt t="31702" x="8489950" y="2914650"/>
          <p14:tracePt t="31709" x="8501063" y="2914650"/>
          <p14:tracePt t="31717" x="8501063" y="2894013"/>
          <p14:tracePt t="31725" x="8512175" y="2894013"/>
          <p14:tracePt t="31733" x="8521700" y="2871788"/>
          <p14:tracePt t="31757" x="8532813" y="2860675"/>
          <p14:tracePt t="31790" x="8532813" y="2851150"/>
          <p14:tracePt t="31805" x="8543925" y="2851150"/>
          <p14:tracePt t="31817" x="8543925" y="2840038"/>
          <p14:tracePt t="31837" x="8555038" y="2828925"/>
          <p14:tracePt t="31845" x="8564563" y="2828925"/>
          <p14:tracePt t="31861" x="8575675" y="2828925"/>
          <p14:tracePt t="31885" x="8586788" y="2828925"/>
          <p14:tracePt t="31894" x="8597900" y="2828925"/>
          <p14:tracePt t="31910" x="8607425" y="2828925"/>
          <p14:tracePt t="32133" x="8618538" y="2817813"/>
          <p14:tracePt t="32148" x="8629650" y="2817813"/>
          <p14:tracePt t="32165" x="8640763" y="2817813"/>
          <p14:tracePt t="32172" x="8650288" y="2808288"/>
          <p14:tracePt t="32181" x="8661400" y="2808288"/>
          <p14:tracePt t="32188" x="8672513" y="2797175"/>
          <p14:tracePt t="32197" x="8683625" y="2797175"/>
          <p14:tracePt t="32212" x="8693150" y="2786063"/>
          <p14:tracePt t="32252" x="8704263" y="2786063"/>
          <p14:tracePt t="32277" x="8715375" y="2786063"/>
          <p14:tracePt t="32292" x="8726488" y="2786063"/>
          <p14:tracePt t="32437" x="8736013" y="2786063"/>
          <p14:tracePt t="32549" x="8747125" y="2774950"/>
          <p14:tracePt t="32557" x="8758238" y="2774950"/>
          <p14:tracePt t="32564" x="8758238" y="2754313"/>
          <p14:tracePt t="32572" x="8769350" y="2722563"/>
          <p14:tracePt t="32581" x="8769350" y="2711450"/>
          <p14:tracePt t="32589" x="8769350" y="2689225"/>
          <p14:tracePt t="32598" x="8769350" y="2679700"/>
          <p14:tracePt t="32604" x="8769350" y="2657475"/>
          <p14:tracePt t="32613" x="8747125" y="2625725"/>
          <p14:tracePt t="32620" x="8736013" y="2614613"/>
          <p14:tracePt t="32629" x="8726488" y="2593975"/>
          <p14:tracePt t="32637" x="8704263" y="2571750"/>
          <p14:tracePt t="32645" x="8683625" y="2560638"/>
          <p14:tracePt t="32653" x="8661400" y="2540000"/>
          <p14:tracePt t="32661" x="8650288" y="2528888"/>
          <p14:tracePt t="32669" x="8640763" y="2528888"/>
          <p14:tracePt t="32678" x="8618538" y="2517775"/>
          <p14:tracePt t="32693" x="8607425" y="2517775"/>
          <p14:tracePt t="32717" x="8597900" y="2517775"/>
          <p14:tracePt t="32724" x="8586788" y="2517775"/>
          <p14:tracePt t="32733" x="8575675" y="2517775"/>
          <p14:tracePt t="32748" x="8555038" y="2517775"/>
          <p14:tracePt t="32757" x="8543925" y="2517775"/>
          <p14:tracePt t="32764" x="8532813" y="2517775"/>
          <p14:tracePt t="32772" x="8512175" y="2517775"/>
          <p14:tracePt t="32779" x="8489950" y="2517775"/>
          <p14:tracePt t="32788" x="8458200" y="2517775"/>
          <p14:tracePt t="32796" x="8426450" y="2540000"/>
          <p14:tracePt t="32804" x="8393113" y="2540000"/>
          <p14:tracePt t="32812" x="8361363" y="2551113"/>
          <p14:tracePt t="32820" x="8340725" y="2560638"/>
          <p14:tracePt t="32828" x="8307388" y="2560638"/>
          <p14:tracePt t="32836" x="8286750" y="2560638"/>
          <p14:tracePt t="32844" x="8255000" y="2571750"/>
          <p14:tracePt t="32852" x="8221663" y="2582863"/>
          <p14:tracePt t="32862" x="8189913" y="2603500"/>
          <p14:tracePt t="32870" x="8158163" y="2614613"/>
          <p14:tracePt t="32878" x="8135938" y="2625725"/>
          <p14:tracePt t="32886" x="8104188" y="2636838"/>
          <p14:tracePt t="32894" x="8081963" y="2636838"/>
          <p14:tracePt t="32902" x="8050213" y="2657475"/>
          <p14:tracePt t="32910" x="8029575" y="2668588"/>
          <p14:tracePt t="32919" x="7996238" y="2668588"/>
          <p14:tracePt t="32926" x="7975600" y="2679700"/>
          <p14:tracePt t="32933" x="7953375" y="2679700"/>
          <p14:tracePt t="32943" x="7932738" y="2689225"/>
          <p14:tracePt t="32947" x="7921625" y="2689225"/>
          <p14:tracePt t="32964" x="7910513" y="2700338"/>
          <p14:tracePt t="33054" x="7900988" y="2700338"/>
          <p14:tracePt t="33070" x="7878763" y="2711450"/>
          <p14:tracePt t="33094" x="7867650" y="2722563"/>
          <p14:tracePt t="33101" x="7867650" y="2732088"/>
          <p14:tracePt t="33118" x="7858125" y="2754313"/>
          <p14:tracePt t="33125" x="7835900" y="2774950"/>
          <p14:tracePt t="33134" x="7824788" y="2808288"/>
          <p14:tracePt t="33141" x="7815263" y="2828925"/>
          <p14:tracePt t="33149" x="7815263" y="2871788"/>
          <p14:tracePt t="33158" x="7815263" y="2903538"/>
          <p14:tracePt t="33167" x="7815263" y="2946400"/>
          <p14:tracePt t="33174" x="7815263" y="2979738"/>
          <p14:tracePt t="33184" x="7815263" y="3032125"/>
          <p14:tracePt t="33189" x="7824788" y="3074988"/>
          <p14:tracePt t="33197" x="7858125" y="3140075"/>
          <p14:tracePt t="33204" x="7889875" y="3182938"/>
          <p14:tracePt t="33212" x="7900988" y="3203575"/>
          <p14:tracePt t="33220" x="7921625" y="3225800"/>
          <p14:tracePt t="33228" x="7964488" y="3268663"/>
          <p14:tracePt t="33236" x="7986713" y="3279775"/>
          <p14:tracePt t="33244" x="8007350" y="3289300"/>
          <p14:tracePt t="33254" x="8061325" y="3311525"/>
          <p14:tracePt t="33260" x="8093075" y="3322638"/>
          <p14:tracePt t="33269" x="8169275" y="3343275"/>
          <p14:tracePt t="33276" x="8201025" y="3343275"/>
          <p14:tracePt t="33285" x="8243888" y="3343275"/>
          <p14:tracePt t="33293" x="8286750" y="3354388"/>
          <p14:tracePt t="33301" x="8307388" y="3354388"/>
          <p14:tracePt t="33309" x="8340725" y="3354388"/>
          <p14:tracePt t="33317" x="8372475" y="3354388"/>
          <p14:tracePt t="33324" x="8393113" y="3354388"/>
          <p14:tracePt t="33332" x="8426450" y="3354388"/>
          <p14:tracePt t="33340" x="8458200" y="3354388"/>
          <p14:tracePt t="33348" x="8478838" y="3354388"/>
          <p14:tracePt t="33357" x="8521700" y="3354388"/>
          <p14:tracePt t="33364" x="8555038" y="3354388"/>
          <p14:tracePt t="33373" x="8586788" y="3354388"/>
          <p14:tracePt t="33380" x="8607425" y="3354388"/>
          <p14:tracePt t="33389" x="8629650" y="3354388"/>
          <p14:tracePt t="33397" x="8650288" y="3343275"/>
          <p14:tracePt t="33404" x="8661400" y="3343275"/>
          <p14:tracePt t="33412" x="8683625" y="3343275"/>
          <p14:tracePt t="33420" x="8704263" y="3332163"/>
          <p14:tracePt t="33428" x="8726488" y="3332163"/>
          <p14:tracePt t="33437" x="8758238" y="3332163"/>
          <p14:tracePt t="33444" x="8812213" y="3311525"/>
          <p14:tracePt t="33453" x="8843963" y="3300413"/>
          <p14:tracePt t="33460" x="8864600" y="3289300"/>
          <p14:tracePt t="33469" x="8886825" y="3289300"/>
          <p14:tracePt t="33477" x="8929688" y="3279775"/>
          <p14:tracePt t="33484" x="8972550" y="3268663"/>
          <p14:tracePt t="33492" x="8993188" y="3257550"/>
          <p14:tracePt t="33500" x="9004300" y="3257550"/>
          <p14:tracePt t="33509" x="9026525" y="3236913"/>
          <p14:tracePt t="33516" x="9036050" y="3236913"/>
          <p14:tracePt t="33533" x="9047163" y="3236913"/>
          <p14:tracePt t="33565" x="9047163" y="3225800"/>
          <p14:tracePt t="33572" x="9058275" y="3214688"/>
          <p14:tracePt t="33589" x="9069388" y="3203575"/>
          <p14:tracePt t="33605" x="9078913" y="3194050"/>
          <p14:tracePt t="33620" x="9101138" y="3182938"/>
          <p14:tracePt t="33628" x="9101138" y="3171825"/>
          <p14:tracePt t="33644" x="9112250" y="3171825"/>
          <p14:tracePt t="33652" x="9112250" y="3160713"/>
          <p14:tracePt t="33660" x="9121775" y="3160713"/>
          <p14:tracePt t="33668" x="9132888" y="3151188"/>
          <p14:tracePt t="33801" x="9121775" y="2817813"/>
          <p14:tracePt t="33805" x="9112250" y="2808288"/>
          <p14:tracePt t="33813" x="9101138" y="2797175"/>
          <p14:tracePt t="33821" x="9090025" y="2797175"/>
          <p14:tracePt t="33829" x="9078913" y="2774950"/>
          <p14:tracePt t="33837" x="9069388" y="2774950"/>
          <p14:tracePt t="33845" x="9069388" y="2765425"/>
          <p14:tracePt t="33853" x="9058275" y="2754313"/>
          <p14:tracePt t="33861" x="9036050" y="2743200"/>
          <p14:tracePt t="33869" x="9015413" y="2732088"/>
          <p14:tracePt t="33878" x="9004300" y="2732088"/>
          <p14:tracePt t="33887" x="8983663" y="2722563"/>
          <p14:tracePt t="33901" x="8961438" y="2722563"/>
          <p14:tracePt t="33909" x="8950325" y="2711450"/>
          <p14:tracePt t="33917" x="8940800" y="2711450"/>
          <p14:tracePt t="33925" x="8929688" y="2711450"/>
          <p14:tracePt t="33932" x="8907463" y="2711450"/>
          <p14:tracePt t="33941" x="8886825" y="2711450"/>
          <p14:tracePt t="33948" x="8864600" y="2711450"/>
          <p14:tracePt t="33967" x="8832850" y="2711450"/>
          <p14:tracePt t="33972" x="8821738" y="2711450"/>
          <p14:tracePt t="33981" x="8812213" y="2711450"/>
          <p14:tracePt t="33989" x="8801100" y="2711450"/>
          <p14:tracePt t="33998" x="8789988" y="2711450"/>
          <p14:tracePt t="34004" x="8778875" y="2711450"/>
          <p14:tracePt t="34029" x="8769350" y="2711450"/>
          <p14:tracePt t="34045" x="8758238" y="2711450"/>
          <p14:tracePt t="34061" x="8747125" y="2722563"/>
          <p14:tracePt t="34077" x="8736013" y="2722563"/>
          <p14:tracePt t="34085" x="8715375" y="2732088"/>
          <p14:tracePt t="34101" x="8704263" y="2743200"/>
          <p14:tracePt t="34109" x="8693150" y="2743200"/>
          <p14:tracePt t="34117" x="8683625" y="2754313"/>
          <p14:tracePt t="34125" x="8672513" y="2754313"/>
          <p14:tracePt t="34133" x="8661400" y="2765425"/>
          <p14:tracePt t="34141" x="8650288" y="2774950"/>
          <p14:tracePt t="34149" x="8618538" y="2786063"/>
          <p14:tracePt t="34159" x="8597900" y="2797175"/>
          <p14:tracePt t="34164" x="8575675" y="2808288"/>
          <p14:tracePt t="34173" x="8555038" y="2808288"/>
          <p14:tracePt t="34182" x="8543925" y="2808288"/>
          <p14:tracePt t="34189" x="8532813" y="2817813"/>
          <p14:tracePt t="34198" x="8512175" y="2817813"/>
          <p14:tracePt t="34205" x="8489950" y="2828925"/>
          <p14:tracePt t="34212" x="8447088" y="2840038"/>
          <p14:tracePt t="34220" x="8404225" y="2860675"/>
          <p14:tracePt t="34228" x="8350250" y="2882900"/>
          <p14:tracePt t="34237" x="8307388" y="2894013"/>
          <p14:tracePt t="34244" x="8286750" y="2903538"/>
          <p14:tracePt t="34253" x="8255000" y="2903538"/>
          <p14:tracePt t="34260" x="8221663" y="2914650"/>
          <p14:tracePt t="34268" x="8189913" y="2925763"/>
          <p14:tracePt t="34276" x="8169275" y="2936875"/>
          <p14:tracePt t="34284" x="8124825" y="2936875"/>
          <p14:tracePt t="34292" x="8061325" y="2957513"/>
          <p14:tracePt t="34302" x="8029575" y="2968625"/>
          <p14:tracePt t="34311" x="7986713" y="2989263"/>
          <p14:tracePt t="34318" x="7932738" y="3011488"/>
          <p14:tracePt t="34325" x="7878763" y="3043238"/>
          <p14:tracePt t="34332" x="7847013" y="3043238"/>
          <p14:tracePt t="34341" x="7793038" y="3074988"/>
          <p14:tracePt t="34349" x="7750175" y="3097213"/>
          <p14:tracePt t="34356" x="7686675" y="3128963"/>
          <p14:tracePt t="34364" x="7653338" y="3151188"/>
          <p14:tracePt t="34373" x="7621588" y="3151188"/>
          <p14:tracePt t="34381" x="7600950" y="3171825"/>
          <p14:tracePt t="34389" x="7567613" y="3182938"/>
          <p14:tracePt t="34398" x="7558088" y="3194050"/>
          <p14:tracePt t="34404" x="7546975" y="3203575"/>
          <p14:tracePt t="34428" x="7535863" y="3214688"/>
          <p14:tracePt t="34502" x="7535863" y="3225800"/>
          <p14:tracePt t="34581" x="7546975" y="3236913"/>
          <p14:tracePt t="34616" x="7558088" y="3236913"/>
          <p14:tracePt t="34773" x="7567613" y="3236913"/>
          <p14:tracePt t="34780" x="7567613" y="3246438"/>
          <p14:tracePt t="34933" x="7578725" y="3246438"/>
          <p14:tracePt t="34941" x="7600950" y="3246438"/>
          <p14:tracePt t="34949" x="7621588" y="3246438"/>
          <p14:tracePt t="34956" x="7643813" y="3246438"/>
          <p14:tracePt t="34963" x="7653338" y="3246438"/>
          <p14:tracePt t="34972" x="7675563" y="3246438"/>
          <p14:tracePt t="34979" x="7686675" y="3246438"/>
          <p14:tracePt t="35028" x="7696200" y="3246438"/>
          <p14:tracePt t="35044" x="7707313" y="3246438"/>
          <p14:tracePt t="35052" x="7718425" y="3246438"/>
          <p14:tracePt t="35060" x="7739063" y="3246438"/>
          <p14:tracePt t="35068" x="7750175" y="3257550"/>
          <p14:tracePt t="35076" x="7781925" y="3268663"/>
          <p14:tracePt t="35084" x="7793038" y="3268663"/>
          <p14:tracePt t="35092" x="7804150" y="3279775"/>
          <p14:tracePt t="36093" x="7804150" y="3268663"/>
          <p14:tracePt t="36157" x="7804150" y="3257550"/>
          <p14:tracePt t="36164" x="7804150" y="3246438"/>
          <p14:tracePt t="36172" x="7804150" y="3214688"/>
          <p14:tracePt t="36179" x="7804150" y="3194050"/>
          <p14:tracePt t="36188" x="7815263" y="3182938"/>
          <p14:tracePt t="36197" x="7824788" y="3171825"/>
          <p14:tracePt t="36580" x="7815263" y="3160713"/>
          <p14:tracePt t="36692" x="7804150" y="3140075"/>
          <p14:tracePt t="36700" x="7793038" y="3117850"/>
          <p14:tracePt t="36708" x="7772400" y="3097213"/>
          <p14:tracePt t="36716" x="7750175" y="3054350"/>
          <p14:tracePt t="36724" x="7729538" y="3022600"/>
          <p14:tracePt t="36732" x="7707313" y="2989263"/>
          <p14:tracePt t="36740" x="7686675" y="2957513"/>
          <p14:tracePt t="36748" x="7686675" y="2946400"/>
          <p14:tracePt t="36756" x="7664450" y="2925763"/>
          <p14:tracePt t="36764" x="7653338" y="2914650"/>
          <p14:tracePt t="36772" x="7653338" y="2903538"/>
          <p14:tracePt t="36780" x="7643813" y="2894013"/>
          <p14:tracePt t="38253" x="7621588" y="2894013"/>
          <p14:tracePt t="38333" x="7610475" y="2894013"/>
          <p14:tracePt t="38341" x="7589838" y="2894013"/>
          <p14:tracePt t="38358" x="7578725" y="2894013"/>
          <p14:tracePt t="38366" x="7567613" y="2925763"/>
          <p14:tracePt t="38374" x="7558088" y="2968625"/>
          <p14:tracePt t="38382" x="7546975" y="3011488"/>
          <p14:tracePt t="38389" x="7535863" y="3074988"/>
          <p14:tracePt t="38399" x="7493000" y="3151188"/>
          <p14:tracePt t="38405" x="7418388" y="3257550"/>
          <p14:tracePt t="38414" x="7310438" y="3354388"/>
          <p14:tracePt t="38422" x="7129463" y="3460750"/>
          <p14:tracePt t="38429" x="6861175" y="3568700"/>
          <p14:tracePt t="38437" x="6432550" y="3686175"/>
          <p14:tracePt t="38446" x="6045200" y="3794125"/>
          <p14:tracePt t="38453" x="5616575" y="3900488"/>
          <p14:tracePt t="38461" x="5156200" y="4040188"/>
          <p14:tracePt t="38468" x="4781550" y="4137025"/>
          <p14:tracePt t="38476" x="4384675" y="4308475"/>
          <p14:tracePt t="38484" x="4062413" y="4414838"/>
          <p14:tracePt t="38492" x="3848100" y="4489450"/>
          <p14:tracePt t="38500" x="3741738" y="4554538"/>
          <p14:tracePt t="38508" x="3633788" y="4629150"/>
          <p14:tracePt t="38516" x="3559175" y="4714875"/>
          <p14:tracePt t="38523" x="3494088" y="4789488"/>
          <p14:tracePt t="38532" x="3451225" y="4843463"/>
          <p14:tracePt t="38540" x="3408363" y="4897438"/>
          <p14:tracePt t="38564" x="3408363" y="4908550"/>
          <p14:tracePt t="39196" x="3408363" y="4918075"/>
          <p14:tracePt t="39204" x="3398838" y="4918075"/>
          <p14:tracePt t="39212" x="3398838" y="4929188"/>
          <p14:tracePt t="39220" x="3376613" y="4929188"/>
          <p14:tracePt t="39236" x="3365500" y="4929188"/>
          <p14:tracePt t="39244" x="3355975" y="4929188"/>
          <p14:tracePt t="39253" x="3344863" y="4940300"/>
          <p14:tracePt t="39261" x="3322638" y="4951413"/>
          <p14:tracePt t="39268" x="3302000" y="4951413"/>
          <p14:tracePt t="39277" x="3279775" y="4951413"/>
          <p14:tracePt t="39285" x="3248025" y="4960938"/>
          <p14:tracePt t="39293" x="3216275" y="4960938"/>
          <p14:tracePt t="39301" x="3184525" y="4960938"/>
          <p14:tracePt t="39310" x="3130550" y="4960938"/>
          <p14:tracePt t="39317" x="3065463" y="4960938"/>
          <p14:tracePt t="39325" x="3001963" y="4960938"/>
          <p14:tracePt t="39333" x="2905125" y="4960938"/>
          <p14:tracePt t="39341" x="2819400" y="4960938"/>
          <p14:tracePt t="39351" x="2711450" y="4983163"/>
          <p14:tracePt t="39357" x="2582863" y="5003800"/>
          <p14:tracePt t="39367" x="2433638" y="5026025"/>
          <p14:tracePt t="39373" x="2273300" y="5046663"/>
          <p14:tracePt t="39382" x="1962150" y="5100638"/>
          <p14:tracePt t="40972" x="6218238" y="4725988"/>
          <p14:tracePt t="40983" x="6281738" y="4500563"/>
          <p14:tracePt t="40989" x="6313488" y="4243388"/>
          <p14:tracePt t="40998" x="6313488" y="4071938"/>
          <p14:tracePt t="41007" x="6313488" y="3868738"/>
          <p14:tracePt t="41013" x="6261100" y="3708400"/>
          <p14:tracePt t="41021" x="6196013" y="3546475"/>
          <p14:tracePt t="41029" x="6088063" y="3375025"/>
          <p14:tracePt t="41038" x="5981700" y="3203575"/>
          <p14:tracePt t="41045" x="5842000" y="3065463"/>
          <p14:tracePt t="41053" x="5702300" y="2946400"/>
          <p14:tracePt t="41060" x="5584825" y="2860675"/>
          <p14:tracePt t="41069" x="5478463" y="2797175"/>
          <p14:tracePt t="41077" x="5359400" y="2711450"/>
          <p14:tracePt t="41084" x="5221288" y="2603500"/>
          <p14:tracePt t="41092" x="5092700" y="2517775"/>
          <p14:tracePt t="41100" x="4953000" y="2411413"/>
          <p14:tracePt t="41108" x="4759325" y="2314575"/>
          <p14:tracePt t="41116" x="4641850" y="2251075"/>
          <p14:tracePt t="41123" x="4502150" y="2185988"/>
          <p14:tracePt t="41132" x="4373563" y="2132013"/>
          <p14:tracePt t="41140" x="4213225" y="2036763"/>
          <p14:tracePt t="41148" x="4073525" y="1951038"/>
          <p14:tracePt t="41156" x="3922713" y="1854200"/>
          <p14:tracePt t="41164" x="3784600" y="1779588"/>
          <p14:tracePt t="41173" x="3656013" y="1671638"/>
          <p14:tracePt t="41182" x="3579813" y="1597025"/>
          <p14:tracePt t="41189" x="3536950" y="1531938"/>
          <p14:tracePt t="41199" x="3527425" y="1425575"/>
          <p14:tracePt t="41205" x="3527425" y="1339850"/>
          <p14:tracePt t="41213" x="3527425" y="1243013"/>
          <p14:tracePt t="41221" x="3536950" y="1114425"/>
          <p14:tracePt t="41229" x="3559175" y="1028700"/>
          <p14:tracePt t="41237" x="3613150" y="889000"/>
          <p14:tracePt t="41245" x="3665538" y="739775"/>
          <p14:tracePt t="41253" x="3751263" y="579438"/>
          <p14:tracePt t="41260" x="3816350" y="374650"/>
          <p14:tracePt t="41269" x="3902075" y="74613"/>
          <p14:tracePt t="42677" x="5316538" y="460375"/>
          <p14:tracePt t="42677" x="5316538" y="622300"/>
          <p14:tracePt t="42677" x="5316538" y="739775"/>
          <p14:tracePt t="42677" x="5316538" y="857250"/>
          <p14:tracePt t="42677" x="5316538" y="974725"/>
          <p14:tracePt t="42677" x="5316538" y="1060450"/>
          <p14:tracePt t="42677" x="5316538" y="1125538"/>
          <p14:tracePt t="42677" x="5316538" y="1200150"/>
          <p14:tracePt t="42677" x="5316538" y="1265238"/>
          <p14:tracePt t="42677" x="5316538" y="1328738"/>
          <p14:tracePt t="42677" x="5327650" y="1393825"/>
          <p14:tracePt t="42677" x="5327650" y="1468438"/>
          <p14:tracePt t="42677" x="5349875" y="1543050"/>
          <p14:tracePt t="42677" x="5359400" y="1597025"/>
          <p14:tracePt t="42677" x="5370513" y="1671638"/>
          <p14:tracePt t="42677" x="5381625" y="1746250"/>
          <p14:tracePt t="42677" x="5402263" y="1811338"/>
          <p14:tracePt t="42677" x="5435600" y="1897063"/>
          <p14:tracePt t="42677" x="5478463" y="2003425"/>
          <p14:tracePt t="42677" x="5553075" y="2143125"/>
          <p14:tracePt t="42677" x="5627688" y="2282825"/>
          <p14:tracePt t="42677" x="5767388" y="2465388"/>
          <p14:tracePt t="42677" x="5853113" y="2582863"/>
          <p14:tracePt t="42677" x="5959475" y="2722563"/>
          <p14:tracePt t="42677" x="6002338" y="2797175"/>
          <p14:tracePt t="42677" x="6035675" y="2871788"/>
          <p14:tracePt t="42677" x="6045200" y="2903538"/>
          <p14:tracePt t="42677" x="6056313" y="2936875"/>
          <p14:tracePt t="42677" x="6067425" y="2957513"/>
          <p14:tracePt t="42677" x="6067425" y="2968625"/>
          <p14:tracePt t="42677" x="6067425" y="2979738"/>
          <p14:tracePt t="42677" x="6067425" y="2957513"/>
          <p14:tracePt t="42677" x="6067425" y="2946400"/>
          <p14:tracePt t="42677" x="6067425" y="2936875"/>
          <p14:tracePt t="42677" x="6067425" y="2925763"/>
          <p14:tracePt t="42677" x="6056313" y="2925763"/>
          <p14:tracePt t="42677" x="6045200" y="2925763"/>
          <p14:tracePt t="42677" x="6035675" y="2914650"/>
          <p14:tracePt t="42677" x="6024563" y="2894013"/>
          <p14:tracePt t="42677" x="6002338" y="2860675"/>
          <p14:tracePt t="42677" x="5992813" y="2840038"/>
          <p14:tracePt t="42677" x="5981700" y="2786063"/>
          <p14:tracePt t="42677" x="5949950" y="2722563"/>
          <p14:tracePt t="42677" x="5907088" y="2625725"/>
          <p14:tracePt t="42677" x="5873750" y="2528888"/>
          <p14:tracePt t="42677" x="5842000" y="2379663"/>
          <p14:tracePt t="42677" x="5810250" y="2154238"/>
          <p14:tracePt t="42677" x="5756275" y="1768475"/>
          <p14:tracePt t="42677" x="5713413" y="1350963"/>
          <p14:tracePt t="42677" x="5702300" y="911225"/>
          <p14:tracePt t="42677" x="5702300" y="439738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5C613F69-20E4-5D0C-F39B-3E9322DC7E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7043" y="1416434"/>
            <a:ext cx="3957872" cy="241533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F941FF-536C-4EA3-B9CD-5812BD73B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7956" y="26671"/>
            <a:ext cx="7246044" cy="857250"/>
          </a:xfrm>
        </p:spPr>
        <p:txBody>
          <a:bodyPr/>
          <a:lstStyle/>
          <a:p>
            <a:r>
              <a:rPr lang="en-US"/>
              <a:t>Grade Transfer in 4-steps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7D3B8-0839-4B18-BA68-9C4AB4DDE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929" y="1014857"/>
            <a:ext cx="6595528" cy="322436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1800">
                <a:solidFill>
                  <a:schemeClr val="tx2"/>
                </a:solidFill>
                <a:latin typeface="Arial"/>
              </a:rPr>
              <a:t>Select the grades you wish to transfer to SAMIS</a:t>
            </a:r>
            <a:endParaRPr lang="en-US" sz="1800">
              <a:solidFill>
                <a:schemeClr val="tx2"/>
              </a:solidFill>
              <a:latin typeface="Arial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40BAAB3-F926-844B-B53C-FAA8EE5656F1}"/>
              </a:ext>
            </a:extLst>
          </p:cNvPr>
          <p:cNvSpPr/>
          <p:nvPr/>
        </p:nvSpPr>
        <p:spPr>
          <a:xfrm>
            <a:off x="2000543" y="3962704"/>
            <a:ext cx="6379227" cy="9791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9525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b="1"/>
              <a:t>You cannot undo or overwrite a transfer </a:t>
            </a:r>
            <a:r>
              <a:rPr lang="en-GB"/>
              <a:t>so do not do this step until you are completely happy with the grades being transferred.</a:t>
            </a:r>
          </a:p>
        </p:txBody>
      </p:sp>
      <p:pic>
        <p:nvPicPr>
          <p:cNvPr id="13" name="Graphic 12" descr="Warning with solid fill">
            <a:extLst>
              <a:ext uri="{FF2B5EF4-FFF2-40B4-BE49-F238E27FC236}">
                <a16:creationId xmlns:a16="http://schemas.microsoft.com/office/drawing/2014/main" id="{AF6EC31B-BBCC-A730-D2E1-77D43F2078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9843" y="3995090"/>
            <a:ext cx="914400" cy="914400"/>
          </a:xfrm>
          <a:prstGeom prst="rect">
            <a:avLst/>
          </a:prstGeom>
        </p:spPr>
      </p:pic>
      <p:sp>
        <p:nvSpPr>
          <p:cNvPr id="8" name="Frame 7">
            <a:extLst>
              <a:ext uri="{FF2B5EF4-FFF2-40B4-BE49-F238E27FC236}">
                <a16:creationId xmlns:a16="http://schemas.microsoft.com/office/drawing/2014/main" id="{8064772D-A4F1-09F7-2493-A1ED319424BF}"/>
              </a:ext>
            </a:extLst>
          </p:cNvPr>
          <p:cNvSpPr/>
          <p:nvPr/>
        </p:nvSpPr>
        <p:spPr>
          <a:xfrm>
            <a:off x="1264257" y="3546282"/>
            <a:ext cx="1152940" cy="266806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08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2677"/>
    </mc:Choice>
    <mc:Fallback xmlns="">
      <p:transition advTm="42677"/>
    </mc:Fallback>
  </mc:AlternateContent>
  <p:extLst>
    <p:ext uri="{3A86A75C-4F4B-4683-9AE1-C65F6400EC91}">
      <p14:laserTraceLst xmlns:p14="http://schemas.microsoft.com/office/powerpoint/2010/main">
        <p14:tracePtLst>
          <p14:tracePt t="1857" x="1619250" y="5111750"/>
          <p14:tracePt t="1862" x="1628775" y="5080000"/>
          <p14:tracePt t="1869" x="1651000" y="5037138"/>
          <p14:tracePt t="1877" x="1662113" y="5014913"/>
          <p14:tracePt t="1885" x="1671638" y="4983163"/>
          <p14:tracePt t="1894" x="1682750" y="4940300"/>
          <p14:tracePt t="1900" x="1693863" y="4865688"/>
          <p14:tracePt t="1908" x="1704975" y="4800600"/>
          <p14:tracePt t="1916" x="1714500" y="4746625"/>
          <p14:tracePt t="1925" x="1725613" y="4683125"/>
          <p14:tracePt t="1933" x="1736725" y="4651375"/>
          <p14:tracePt t="1941" x="1757363" y="4586288"/>
          <p14:tracePt t="1948" x="1768475" y="4543425"/>
          <p14:tracePt t="1960" x="1768475" y="4500563"/>
          <p14:tracePt t="1966" x="1779588" y="4468813"/>
          <p14:tracePt t="1973" x="1779588" y="4414838"/>
          <p14:tracePt t="1982" x="1790700" y="4394200"/>
          <p14:tracePt t="1988" x="1790700" y="4360863"/>
          <p14:tracePt t="1997" x="1790700" y="4340225"/>
          <p14:tracePt t="2004" x="1790700" y="4329113"/>
          <p14:tracePt t="2012" x="1790700" y="4308475"/>
          <p14:tracePt t="2020" x="1790700" y="4297363"/>
          <p14:tracePt t="2036" x="1790700" y="4275138"/>
          <p14:tracePt t="2445" x="1790700" y="4265613"/>
          <p14:tracePt t="2453" x="1800225" y="4265613"/>
          <p14:tracePt t="2461" x="1811338" y="4265613"/>
          <p14:tracePt t="2469" x="1822450" y="4275138"/>
          <p14:tracePt t="2477" x="1854200" y="4286250"/>
          <p14:tracePt t="2485" x="1865313" y="4286250"/>
          <p14:tracePt t="2493" x="1897063" y="4286250"/>
          <p14:tracePt t="2501" x="1908175" y="4286250"/>
          <p14:tracePt t="2508" x="1939925" y="4286250"/>
          <p14:tracePt t="2516" x="1962150" y="4297363"/>
          <p14:tracePt t="2537" x="1971675" y="4308475"/>
          <p14:tracePt t="4101" x="1962150" y="4308475"/>
          <p14:tracePt t="5242" x="1951038" y="4308475"/>
          <p14:tracePt t="5293" x="1962150" y="4297363"/>
          <p14:tracePt t="5301" x="1982788" y="4286250"/>
          <p14:tracePt t="5309" x="2005013" y="4286250"/>
          <p14:tracePt t="5356" x="2014538" y="4286250"/>
          <p14:tracePt t="5362" x="2014538" y="4275138"/>
          <p14:tracePt t="5462" x="2036763" y="4265613"/>
          <p14:tracePt t="5484" x="2047875" y="4265613"/>
          <p14:tracePt t="6334" x="2047875" y="4254500"/>
          <p14:tracePt t="6341" x="2058988" y="4254500"/>
          <p14:tracePt t="6365" x="2068513" y="4243388"/>
          <p14:tracePt t="6974" x="2079625" y="4243388"/>
          <p14:tracePt t="7002" x="2090738" y="4232275"/>
          <p14:tracePt t="7017" x="2101850" y="4232275"/>
          <p14:tracePt t="7022" x="2111375" y="4232275"/>
          <p14:tracePt t="7031" x="2111375" y="4222750"/>
          <p14:tracePt t="7037" x="2133600" y="4222750"/>
          <p14:tracePt t="7133" x="2144713" y="4222750"/>
          <p14:tracePt t="7140" x="2154238" y="4211638"/>
          <p14:tracePt t="7182" x="2165350" y="4211638"/>
          <p14:tracePt t="7205" x="2176463" y="4211638"/>
          <p14:tracePt t="7406" x="2187575" y="4200525"/>
          <p14:tracePt t="7422" x="2187575" y="4189413"/>
          <p14:tracePt t="7445" x="2187575" y="4179888"/>
          <p14:tracePt t="7457" x="2197100" y="4179888"/>
          <p14:tracePt t="7478" x="2197100" y="4168775"/>
          <p14:tracePt t="7485" x="2208213" y="4168775"/>
          <p14:tracePt t="7494" x="2219325" y="4168775"/>
          <p14:tracePt t="7501" x="2230438" y="4168775"/>
          <p14:tracePt t="7508" x="2230438" y="4157663"/>
          <p14:tracePt t="7524" x="2239963" y="4157663"/>
          <p14:tracePt t="7564" x="2251075" y="4146550"/>
          <p14:tracePt t="7740" x="2262188" y="4137025"/>
          <p14:tracePt t="7857" x="2262188" y="4125913"/>
          <p14:tracePt t="7902" x="2262188" y="4114800"/>
          <p14:tracePt t="7984" x="2273300" y="4114800"/>
          <p14:tracePt t="8008" x="2282825" y="4114800"/>
          <p14:tracePt t="8068" x="2282825" y="4103688"/>
          <p14:tracePt t="8317" x="2273300" y="4103688"/>
          <p14:tracePt t="8325" x="2262188" y="4103688"/>
          <p14:tracePt t="8333" x="2251075" y="4103688"/>
          <p14:tracePt t="8348" x="2239963" y="4103688"/>
          <p14:tracePt t="8535" x="2230438" y="4103688"/>
          <p14:tracePt t="10177" x="2230438" y="4094163"/>
          <p14:tracePt t="10271" x="2219325" y="4094163"/>
          <p14:tracePt t="11839" x="2219325" y="4083050"/>
          <p14:tracePt t="12220" x="2208213" y="4071938"/>
          <p14:tracePt t="12228" x="2187575" y="4060825"/>
          <p14:tracePt t="12236" x="2176463" y="4060825"/>
          <p14:tracePt t="12244" x="2165350" y="4060825"/>
          <p14:tracePt t="12590" x="2154238" y="4060825"/>
          <p14:tracePt t="12605" x="2154238" y="4103688"/>
          <p14:tracePt t="12615" x="2187575" y="4137025"/>
          <p14:tracePt t="12622" x="2230438" y="4179888"/>
          <p14:tracePt t="12630" x="2251075" y="4189413"/>
          <p14:tracePt t="12637" x="2293938" y="4222750"/>
          <p14:tracePt t="12645" x="2305050" y="4232275"/>
          <p14:tracePt t="12654" x="2316163" y="4243388"/>
          <p14:tracePt t="12661" x="2336800" y="4254500"/>
          <p14:tracePt t="12680" x="2347913" y="4254500"/>
          <p14:tracePt t="12740" x="2347913" y="4265613"/>
          <p14:tracePt t="12782" x="2347913" y="4275138"/>
          <p14:tracePt t="12798" x="2347913" y="4286250"/>
          <p14:tracePt t="12805" x="2347913" y="4297363"/>
          <p14:tracePt t="12815" x="2347913" y="4308475"/>
          <p14:tracePt t="12838" x="2359025" y="4329113"/>
          <p14:tracePt t="12917" x="2359025" y="4340225"/>
          <p14:tracePt t="12989" x="2368550" y="4360863"/>
          <p14:tracePt t="12997" x="2390775" y="4383088"/>
          <p14:tracePt t="13005" x="2411413" y="4394200"/>
          <p14:tracePt t="13014" x="2444750" y="4437063"/>
          <p14:tracePt t="13021" x="2465388" y="4457700"/>
          <p14:tracePt t="13030" x="2487613" y="4479925"/>
          <p14:tracePt t="13038" x="2487613" y="4511675"/>
          <p14:tracePt t="13046" x="2487613" y="4565650"/>
          <p14:tracePt t="13053" x="2487613" y="4586288"/>
          <p14:tracePt t="13061" x="2487613" y="4597400"/>
          <p14:tracePt t="13085" x="2487613" y="4608513"/>
          <p14:tracePt t="13217" x="2497138" y="4608513"/>
          <p14:tracePt t="13238" x="2497138" y="4597400"/>
          <p14:tracePt t="13252" x="2497138" y="4586288"/>
          <p14:tracePt t="13260" x="2497138" y="4575175"/>
          <p14:tracePt t="13276" x="2497138" y="4565650"/>
          <p14:tracePt t="13284" x="2497138" y="4554538"/>
          <p14:tracePt t="13292" x="2497138" y="4543425"/>
          <p14:tracePt t="13317" x="2487613" y="4532313"/>
          <p14:tracePt t="13340" x="2487613" y="4522788"/>
          <p14:tracePt t="13347" x="2476500" y="4522788"/>
          <p14:tracePt t="13363" x="2476500" y="4511675"/>
          <p14:tracePt t="13379" x="2465388" y="4511675"/>
          <p14:tracePt t="13388" x="2454275" y="4500563"/>
          <p14:tracePt t="13404" x="2444750" y="4489450"/>
          <p14:tracePt t="13412" x="2433638" y="4479925"/>
          <p14:tracePt t="13430" x="2422525" y="4479925"/>
          <p14:tracePt t="13534" x="2411413" y="4468813"/>
          <p14:tracePt t="13541" x="2411413" y="4457700"/>
          <p14:tracePt t="13548" x="2401888" y="4446588"/>
          <p14:tracePt t="13559" x="2390775" y="4446588"/>
          <p14:tracePt t="13809" x="2390775" y="4437063"/>
          <p14:tracePt t="13824" x="2390775" y="4425950"/>
          <p14:tracePt t="13886" x="2390775" y="4414838"/>
          <p14:tracePt t="13893" x="2390775" y="4403725"/>
          <p14:tracePt t="13987" x="2390775" y="4394200"/>
          <p14:tracePt t="14001" x="2401888" y="4394200"/>
          <p14:tracePt t="14215" x="2401888" y="4371975"/>
          <p14:tracePt t="14228" x="2401888" y="4360863"/>
          <p14:tracePt t="14236" x="2390775" y="4351338"/>
          <p14:tracePt t="15062" x="2390775" y="4329113"/>
          <p14:tracePt t="15341" x="2390775" y="4318000"/>
          <p14:tracePt t="15348" x="2379663" y="4308475"/>
          <p14:tracePt t="19071" x="2379663" y="4297363"/>
          <p14:tracePt t="19085" x="2379663" y="4286250"/>
          <p14:tracePt t="19109" x="2390775" y="4275138"/>
          <p14:tracePt t="19125" x="2401888" y="4265613"/>
          <p14:tracePt t="19132" x="2422525" y="4254500"/>
          <p14:tracePt t="19140" x="2433638" y="4243388"/>
          <p14:tracePt t="20173" x="2422525" y="4243388"/>
          <p14:tracePt t="20781" x="2411413" y="4243388"/>
          <p14:tracePt t="20926" x="2401888" y="4243388"/>
          <p14:tracePt t="21120" x="2401888" y="4254500"/>
          <p14:tracePt t="21133" x="2401888" y="4265613"/>
          <p14:tracePt t="21220" x="2401888" y="4275138"/>
          <p14:tracePt t="21236" x="2401888" y="4297363"/>
          <p14:tracePt t="21244" x="2401888" y="4308475"/>
          <p14:tracePt t="21254" x="2401888" y="4318000"/>
          <p14:tracePt t="21261" x="2390775" y="4329113"/>
          <p14:tracePt t="21272" x="2390775" y="4360863"/>
          <p14:tracePt t="21276" x="2390775" y="4383088"/>
          <p14:tracePt t="21285" x="2390775" y="4414838"/>
          <p14:tracePt t="21292" x="2390775" y="4437063"/>
          <p14:tracePt t="21301" x="2390775" y="4468813"/>
          <p14:tracePt t="21309" x="2390775" y="4500563"/>
          <p14:tracePt t="21317" x="2390775" y="4532313"/>
          <p14:tracePt t="21325" x="2390775" y="4554538"/>
          <p14:tracePt t="21332" x="2390775" y="4575175"/>
          <p14:tracePt t="21340" x="2390775" y="4586288"/>
          <p14:tracePt t="21349" x="2390775" y="4629150"/>
          <p14:tracePt t="21356" x="2379663" y="4660900"/>
          <p14:tracePt t="21364" x="2368550" y="4660900"/>
          <p14:tracePt t="21373" x="2368550" y="4672013"/>
          <p14:tracePt t="21381" x="2368550" y="4694238"/>
          <p14:tracePt t="21397" x="2368550" y="4714875"/>
          <p14:tracePt t="21404" x="2368550" y="4737100"/>
          <p14:tracePt t="21412" x="2368550" y="4768850"/>
          <p14:tracePt t="21420" x="2368550" y="4779963"/>
          <p14:tracePt t="21429" x="2359025" y="4789488"/>
          <p14:tracePt t="21437" x="2359025" y="4800600"/>
          <p14:tracePt t="21816" x="2359025" y="4789488"/>
          <p14:tracePt t="21820" x="2359025" y="4779963"/>
          <p14:tracePt t="21828" x="2359025" y="4768850"/>
          <p14:tracePt t="21836" x="2359025" y="4757738"/>
          <p14:tracePt t="21844" x="2359025" y="4746625"/>
          <p14:tracePt t="21861" x="2359025" y="4737100"/>
          <p14:tracePt t="21869" x="2359025" y="4725988"/>
          <p14:tracePt t="21894" x="2359025" y="4714875"/>
          <p14:tracePt t="21902" x="2359025" y="4703763"/>
          <p14:tracePt t="21941" x="2359025" y="4694238"/>
          <p14:tracePt t="21956" x="2347913" y="4683125"/>
          <p14:tracePt t="21980" x="2336800" y="4660900"/>
          <p14:tracePt t="21989" x="2325688" y="4651375"/>
          <p14:tracePt t="21997" x="2325688" y="4640263"/>
          <p14:tracePt t="22005" x="2316163" y="4640263"/>
          <p14:tracePt t="22012" x="2316163" y="4629150"/>
          <p14:tracePt t="22028" x="2305050" y="4608513"/>
          <p14:tracePt t="22045" x="2293938" y="4597400"/>
          <p14:tracePt t="22052" x="2282825" y="4597400"/>
          <p14:tracePt t="22060" x="2273300" y="4575175"/>
          <p14:tracePt t="22076" x="2262188" y="4565650"/>
          <p14:tracePt t="22084" x="2251075" y="4565650"/>
          <p14:tracePt t="22093" x="2251075" y="4554538"/>
          <p14:tracePt t="22100" x="2239963" y="4554538"/>
          <p14:tracePt t="22629" x="2251075" y="4565650"/>
          <p14:tracePt t="22637" x="2262188" y="4565650"/>
          <p14:tracePt t="22653" x="2262188" y="4575175"/>
          <p14:tracePt t="22663" x="2273300" y="4586288"/>
          <p14:tracePt t="23269" x="2273300" y="4597400"/>
          <p14:tracePt t="23412" x="2282825" y="4597400"/>
          <p14:tracePt t="23918" x="2293938" y="4597400"/>
          <p14:tracePt t="23924" x="2305050" y="4597400"/>
          <p14:tracePt t="23941" x="2316163" y="4586288"/>
          <p14:tracePt t="24055" x="2336800" y="4586288"/>
          <p14:tracePt t="24070" x="2347913" y="4586288"/>
          <p14:tracePt t="24094" x="2359025" y="4575175"/>
          <p14:tracePt t="24157" x="2368550" y="4575175"/>
          <p14:tracePt t="24164" x="2379663" y="4575175"/>
          <p14:tracePt t="24181" x="2390775" y="4565650"/>
          <p14:tracePt t="24189" x="2401888" y="4565650"/>
          <p14:tracePt t="24198" x="2411413" y="4554538"/>
          <p14:tracePt t="24205" x="2433638" y="4554538"/>
          <p14:tracePt t="24215" x="2433638" y="4543425"/>
          <p14:tracePt t="24221" x="2454275" y="4543425"/>
          <p14:tracePt t="24229" x="2476500" y="4532313"/>
          <p14:tracePt t="24237" x="2508250" y="4522788"/>
          <p14:tracePt t="24244" x="2530475" y="4511675"/>
          <p14:tracePt t="24253" x="2551113" y="4500563"/>
          <p14:tracePt t="24261" x="2573338" y="4489450"/>
          <p14:tracePt t="24269" x="2593975" y="4479925"/>
          <p14:tracePt t="24277" x="2636838" y="4446588"/>
          <p14:tracePt t="24285" x="2659063" y="4437063"/>
          <p14:tracePt t="24293" x="2679700" y="4414838"/>
          <p14:tracePt t="24301" x="2711450" y="4403725"/>
          <p14:tracePt t="24308" x="2765425" y="4371975"/>
          <p14:tracePt t="24316" x="2819400" y="4340225"/>
          <p14:tracePt t="24324" x="2851150" y="4329113"/>
          <p14:tracePt t="24332" x="2916238" y="4286250"/>
          <p14:tracePt t="24340" x="2990850" y="4243388"/>
          <p14:tracePt t="24347" x="3098800" y="4211638"/>
          <p14:tracePt t="24356" x="3290888" y="4146550"/>
          <p14:tracePt t="24363" x="3579813" y="4083050"/>
          <p14:tracePt t="24371" x="3956050" y="3986213"/>
          <p14:tracePt t="24379" x="4298950" y="3889375"/>
          <p14:tracePt t="24388" x="4533900" y="3814763"/>
          <p14:tracePt t="24396" x="4791075" y="3751263"/>
          <p14:tracePt t="24404" x="4973638" y="3697288"/>
          <p14:tracePt t="24413" x="5092700" y="3654425"/>
          <p14:tracePt t="24420" x="5210175" y="3632200"/>
          <p14:tracePt t="24429" x="5284788" y="3622675"/>
          <p14:tracePt t="24435" x="5316538" y="3622675"/>
          <p14:tracePt t="24444" x="5338763" y="3622675"/>
          <p14:tracePt t="24452" x="5349875" y="3622675"/>
          <p14:tracePt t="24468" x="5359400" y="3622675"/>
          <p14:tracePt t="24476" x="5370513" y="3622675"/>
          <p14:tracePt t="24484" x="5392738" y="3632200"/>
          <p14:tracePt t="24492" x="5424488" y="3632200"/>
          <p14:tracePt t="24500" x="5487988" y="3643313"/>
          <p14:tracePt t="24508" x="5564188" y="3643313"/>
          <p14:tracePt t="24516" x="5659438" y="3643313"/>
          <p14:tracePt t="24524" x="5745163" y="3643313"/>
          <p14:tracePt t="25385" x="5745163" y="3654425"/>
          <p14:tracePt t="25492" x="5756275" y="3643313"/>
          <p14:tracePt t="25516" x="5767388" y="3632200"/>
          <p14:tracePt t="25532" x="5767388" y="3622675"/>
          <p14:tracePt t="25556" x="5767388" y="3611563"/>
          <p14:tracePt t="25564" x="5767388" y="3600450"/>
          <p14:tracePt t="25596" x="5767388" y="3589338"/>
          <p14:tracePt t="25628" x="5756275" y="3579813"/>
          <p14:tracePt t="25644" x="5745163" y="3568700"/>
          <p14:tracePt t="25676" x="5735638" y="3557588"/>
          <p14:tracePt t="25724" x="5724525" y="3557588"/>
          <p14:tracePt t="25732" x="5724525" y="3546475"/>
          <p14:tracePt t="25756" x="5713413" y="3546475"/>
          <p14:tracePt t="25764" x="5702300" y="3546475"/>
          <p14:tracePt t="25796" x="5692775" y="3546475"/>
          <p14:tracePt t="25822" x="5681663" y="3536950"/>
          <p14:tracePt t="26133" x="5692775" y="3503613"/>
          <p14:tracePt t="26143" x="5735638" y="3460750"/>
          <p14:tracePt t="26154" x="5799138" y="3408363"/>
          <p14:tracePt t="26162" x="5864225" y="3365500"/>
          <p14:tracePt t="26166" x="5927725" y="3322638"/>
          <p14:tracePt t="26173" x="5981700" y="3289300"/>
          <p14:tracePt t="26181" x="6035675" y="3257550"/>
          <p14:tracePt t="26188" x="6110288" y="3214688"/>
          <p14:tracePt t="26198" x="6153150" y="3182938"/>
          <p14:tracePt t="26204" x="6207125" y="3160713"/>
          <p14:tracePt t="26215" x="6270625" y="3151188"/>
          <p14:tracePt t="26220" x="6367463" y="3097213"/>
          <p14:tracePt t="26228" x="6464300" y="3074988"/>
          <p14:tracePt t="26236" x="6613525" y="3043238"/>
          <p14:tracePt t="26244" x="6775450" y="3000375"/>
          <p14:tracePt t="26252" x="6924675" y="2968625"/>
          <p14:tracePt t="26260" x="7032625" y="2936875"/>
          <p14:tracePt t="26269" x="7138988" y="2894013"/>
          <p14:tracePt t="26277" x="7204075" y="2871788"/>
          <p14:tracePt t="26286" x="7235825" y="2871788"/>
          <p14:tracePt t="26293" x="7246938" y="2871788"/>
          <p14:tracePt t="26318" x="7246938" y="2860675"/>
          <p14:tracePt t="26828" x="7258050" y="2860675"/>
          <p14:tracePt t="26852" x="7267575" y="2860675"/>
          <p14:tracePt t="28045" x="7258050" y="2860675"/>
          <p14:tracePt t="28053" x="7246938" y="2860675"/>
          <p14:tracePt t="28062" x="7224713" y="2860675"/>
          <p14:tracePt t="28069" x="7215188" y="2860675"/>
          <p14:tracePt t="28080" x="7204075" y="2860675"/>
          <p14:tracePt t="28088" x="7192963" y="2860675"/>
          <p14:tracePt t="28125" x="7181850" y="2860675"/>
          <p14:tracePt t="28141" x="7172325" y="2860675"/>
          <p14:tracePt t="28588" x="7161213" y="2860675"/>
          <p14:tracePt t="28593" x="7150100" y="2860675"/>
          <p14:tracePt t="28615" x="7138988" y="2860675"/>
          <p14:tracePt t="28621" x="7129463" y="2860675"/>
          <p14:tracePt t="28628" x="7118350" y="2860675"/>
          <p14:tracePt t="28636" x="7107238" y="2860675"/>
          <p14:tracePt t="28644" x="7096125" y="2860675"/>
          <p14:tracePt t="28652" x="7075488" y="2860675"/>
          <p14:tracePt t="28660" x="7064375" y="2860675"/>
          <p14:tracePt t="28668" x="7053263" y="2860675"/>
          <p14:tracePt t="28676" x="7021513" y="2860675"/>
          <p14:tracePt t="28684" x="6999288" y="2860675"/>
          <p14:tracePt t="28692" x="6967538" y="2871788"/>
          <p14:tracePt t="28701" x="6935788" y="2871788"/>
          <p14:tracePt t="28708" x="6892925" y="2871788"/>
          <p14:tracePt t="28716" x="6861175" y="2871788"/>
          <p14:tracePt t="28724" x="6827838" y="2882900"/>
          <p14:tracePt t="28732" x="6784975" y="2882900"/>
          <p14:tracePt t="28740" x="6710363" y="2903538"/>
          <p14:tracePt t="28748" x="6656388" y="2914650"/>
          <p14:tracePt t="28756" x="6592888" y="2925763"/>
          <p14:tracePt t="28764" x="6527800" y="2936875"/>
          <p14:tracePt t="28772" x="6475413" y="2946400"/>
          <p14:tracePt t="28780" x="6410325" y="2957513"/>
          <p14:tracePt t="28788" x="6378575" y="2957513"/>
          <p14:tracePt t="28797" x="6346825" y="2957513"/>
          <p14:tracePt t="28804" x="6313488" y="2957513"/>
          <p14:tracePt t="28812" x="6292850" y="2968625"/>
          <p14:tracePt t="28820" x="6270625" y="2979738"/>
          <p14:tracePt t="28828" x="6249988" y="2989263"/>
          <p14:tracePt t="28836" x="6238875" y="2989263"/>
          <p14:tracePt t="28844" x="6218238" y="2989263"/>
          <p14:tracePt t="28853" x="6207125" y="2989263"/>
          <p14:tracePt t="28868" x="6196013" y="2989263"/>
          <p14:tracePt t="28900" x="6184900" y="2989263"/>
          <p14:tracePt t="28909" x="6175375" y="2989263"/>
          <p14:tracePt t="28917" x="6164263" y="2989263"/>
          <p14:tracePt t="28932" x="6153150" y="2989263"/>
          <p14:tracePt t="28940" x="6132513" y="3000375"/>
          <p14:tracePt t="28948" x="6099175" y="3011488"/>
          <p14:tracePt t="28966" x="6035675" y="3022600"/>
          <p14:tracePt t="28973" x="6002338" y="3022600"/>
          <p14:tracePt t="28980" x="5970588" y="3032125"/>
          <p14:tracePt t="28989" x="5949950" y="3032125"/>
          <p14:tracePt t="28997" x="5927725" y="3043238"/>
          <p14:tracePt t="29012" x="5916613" y="3043238"/>
          <p14:tracePt t="29020" x="5907088" y="3043238"/>
          <p14:tracePt t="29028" x="5895975" y="3043238"/>
          <p14:tracePt t="29037" x="5884863" y="3043238"/>
          <p14:tracePt t="29044" x="5873750" y="3043238"/>
          <p14:tracePt t="29052" x="5842000" y="3043238"/>
          <p14:tracePt t="29060" x="5799138" y="3065463"/>
          <p14:tracePt t="29068" x="5767388" y="3065463"/>
          <p14:tracePt t="29077" x="5735638" y="3065463"/>
          <p14:tracePt t="29084" x="5702300" y="3065463"/>
          <p14:tracePt t="29092" x="5659438" y="3074988"/>
          <p14:tracePt t="29100" x="5573713" y="3086100"/>
          <p14:tracePt t="29108" x="5541963" y="3086100"/>
          <p14:tracePt t="29116" x="5510213" y="3086100"/>
          <p14:tracePt t="29124" x="5456238" y="3097213"/>
          <p14:tracePt t="29132" x="5402263" y="3108325"/>
          <p14:tracePt t="29140" x="5349875" y="3108325"/>
          <p14:tracePt t="29148" x="5316538" y="3117850"/>
          <p14:tracePt t="29156" x="5284788" y="3117850"/>
          <p14:tracePt t="29164" x="5253038" y="3117850"/>
          <p14:tracePt t="29172" x="5230813" y="3117850"/>
          <p14:tracePt t="29181" x="5210175" y="3117850"/>
          <p14:tracePt t="29190" x="5199063" y="3128963"/>
          <p14:tracePt t="29197" x="5178425" y="3128963"/>
          <p14:tracePt t="29213" x="5167313" y="3128963"/>
          <p14:tracePt t="29236" x="5156200" y="3128963"/>
          <p14:tracePt t="29570" x="5187950" y="3151188"/>
          <p14:tracePt t="29578" x="5284788" y="3194050"/>
          <p14:tracePt t="29586" x="5370513" y="3225800"/>
          <p14:tracePt t="29591" x="5478463" y="3268663"/>
          <p14:tracePt t="29599" x="5607050" y="3311525"/>
          <p14:tracePt t="29605" x="5735638" y="3365500"/>
          <p14:tracePt t="29615" x="5864225" y="3397250"/>
          <p14:tracePt t="29621" x="5970588" y="3429000"/>
          <p14:tracePt t="29629" x="6078538" y="3460750"/>
          <p14:tracePt t="29637" x="6164263" y="3503613"/>
          <p14:tracePt t="29645" x="6238875" y="3525838"/>
          <p14:tracePt t="29652" x="6303963" y="3536950"/>
          <p14:tracePt t="29660" x="6346825" y="3546475"/>
          <p14:tracePt t="29669" x="6378575" y="3557588"/>
          <p14:tracePt t="29677" x="6442075" y="3568700"/>
          <p14:tracePt t="29685" x="6484938" y="3579813"/>
          <p14:tracePt t="29693" x="6518275" y="3579813"/>
          <p14:tracePt t="29701" x="6561138" y="3579813"/>
          <p14:tracePt t="29708" x="6581775" y="3579813"/>
          <p14:tracePt t="29716" x="6604000" y="3579813"/>
          <p14:tracePt t="29724" x="6613525" y="3579813"/>
          <p14:tracePt t="29732" x="6624638" y="3579813"/>
          <p14:tracePt t="29748" x="6635750" y="3568700"/>
          <p14:tracePt t="29756" x="6646863" y="3568700"/>
          <p14:tracePt t="29764" x="6656388" y="3557588"/>
          <p14:tracePt t="29788" x="6667500" y="3546475"/>
          <p14:tracePt t="29804" x="6678613" y="3536950"/>
          <p14:tracePt t="29812" x="6689725" y="3514725"/>
          <p14:tracePt t="29820" x="6710363" y="3503613"/>
          <p14:tracePt t="29828" x="6721475" y="3482975"/>
          <p14:tracePt t="29836" x="6732588" y="3471863"/>
          <p14:tracePt t="29845" x="6753225" y="3460750"/>
          <p14:tracePt t="29852" x="6784975" y="3440113"/>
          <p14:tracePt t="29860" x="6807200" y="3417888"/>
          <p14:tracePt t="29868" x="6827838" y="3417888"/>
          <p14:tracePt t="29876" x="6838950" y="3397250"/>
          <p14:tracePt t="29884" x="6850063" y="3397250"/>
          <p14:tracePt t="29892" x="6850063" y="3386138"/>
          <p14:tracePt t="29900" x="6861175" y="3375025"/>
          <p14:tracePt t="29916" x="6881813" y="3365500"/>
          <p14:tracePt t="29924" x="6892925" y="3332163"/>
          <p14:tracePt t="29932" x="6904038" y="3332163"/>
          <p14:tracePt t="29941" x="6904038" y="3322638"/>
          <p14:tracePt t="29948" x="6913563" y="3311525"/>
          <p14:tracePt t="29957" x="6924675" y="3289300"/>
          <p14:tracePt t="29963" x="6924675" y="3279775"/>
          <p14:tracePt t="29973" x="6935788" y="3268663"/>
          <p14:tracePt t="29980" x="6935788" y="3257550"/>
          <p14:tracePt t="29988" x="6946900" y="3236913"/>
          <p14:tracePt t="30004" x="6956425" y="3225800"/>
          <p14:tracePt t="30012" x="6956425" y="3214688"/>
          <p14:tracePt t="30028" x="6956425" y="3203575"/>
          <p14:tracePt t="30036" x="6956425" y="3194050"/>
          <p14:tracePt t="30044" x="6956425" y="3182938"/>
          <p14:tracePt t="30060" x="6956425" y="3171825"/>
          <p14:tracePt t="30068" x="6956425" y="3160713"/>
          <p14:tracePt t="30084" x="6956425" y="3151188"/>
          <p14:tracePt t="30100" x="6956425" y="3140075"/>
          <p14:tracePt t="30116" x="6956425" y="3128963"/>
          <p14:tracePt t="30133" x="6956425" y="3117850"/>
          <p14:tracePt t="30148" x="6956425" y="3108325"/>
          <p14:tracePt t="30164" x="6956425" y="3086100"/>
          <p14:tracePt t="30180" x="6935788" y="3065463"/>
          <p14:tracePt t="30197" x="6913563" y="3054350"/>
          <p14:tracePt t="30212" x="6904038" y="3054350"/>
          <p14:tracePt t="30220" x="6892925" y="3043238"/>
          <p14:tracePt t="30237" x="6881813" y="3043238"/>
          <p14:tracePt t="30244" x="6870700" y="3043238"/>
          <p14:tracePt t="30253" x="6850063" y="3032125"/>
          <p14:tracePt t="30260" x="6838950" y="3032125"/>
          <p14:tracePt t="30269" x="6818313" y="3022600"/>
          <p14:tracePt t="30276" x="6807200" y="3022600"/>
          <p14:tracePt t="30292" x="6796088" y="3022600"/>
          <p14:tracePt t="30300" x="6784975" y="3022600"/>
          <p14:tracePt t="30318" x="6775450" y="3011488"/>
          <p14:tracePt t="30333" x="6753225" y="3011488"/>
          <p14:tracePt t="31134" x="6784975" y="3043238"/>
          <p14:tracePt t="31141" x="6850063" y="3086100"/>
          <p14:tracePt t="31149" x="6924675" y="3117850"/>
          <p14:tracePt t="31157" x="7042150" y="3160713"/>
          <p14:tracePt t="31165" x="7138988" y="3182938"/>
          <p14:tracePt t="31174" x="7246938" y="3194050"/>
          <p14:tracePt t="31182" x="7386638" y="3225800"/>
          <p14:tracePt t="31189" x="7546975" y="3225800"/>
          <p14:tracePt t="31198" x="7686675" y="3225800"/>
          <p14:tracePt t="31205" x="7804150" y="3225800"/>
          <p14:tracePt t="31213" x="7910513" y="3225800"/>
          <p14:tracePt t="31221" x="7996238" y="3225800"/>
          <p14:tracePt t="31229" x="8072438" y="3214688"/>
          <p14:tracePt t="31237" x="8115300" y="3214688"/>
          <p14:tracePt t="31245" x="8135938" y="3203575"/>
          <p14:tracePt t="31253" x="8147050" y="3203575"/>
          <p14:tracePt t="31261" x="8158163" y="3203575"/>
          <p14:tracePt t="31316" x="8158163" y="3194050"/>
          <p14:tracePt t="31324" x="8169275" y="3194050"/>
          <p14:tracePt t="31332" x="8169275" y="3182938"/>
          <p14:tracePt t="31340" x="8178800" y="3171825"/>
          <p14:tracePt t="31348" x="8189913" y="3160713"/>
          <p14:tracePt t="31356" x="8201025" y="3140075"/>
          <p14:tracePt t="31364" x="8221663" y="3128963"/>
          <p14:tracePt t="31372" x="8221663" y="3117850"/>
          <p14:tracePt t="31380" x="8232775" y="3117850"/>
          <p14:tracePt t="31397" x="8243888" y="3108325"/>
          <p14:tracePt t="31460" x="8264525" y="3097213"/>
          <p14:tracePt t="31468" x="8275638" y="3086100"/>
          <p14:tracePt t="31476" x="8297863" y="3074988"/>
          <p14:tracePt t="31484" x="8318500" y="3074988"/>
          <p14:tracePt t="31491" x="8329613" y="3054350"/>
          <p14:tracePt t="31500" x="8340725" y="3054350"/>
          <p14:tracePt t="31509" x="8350250" y="3054350"/>
          <p14:tracePt t="31599" x="8361363" y="3043238"/>
          <p14:tracePt t="31608" x="8372475" y="3032125"/>
          <p14:tracePt t="31623" x="8393113" y="3011488"/>
          <p14:tracePt t="31638" x="8415338" y="3000375"/>
          <p14:tracePt t="31647" x="8435975" y="2979738"/>
          <p14:tracePt t="31662" x="8447088" y="2957513"/>
          <p14:tracePt t="31677" x="8469313" y="2946400"/>
          <p14:tracePt t="31685" x="8469313" y="2936875"/>
          <p14:tracePt t="31693" x="8478838" y="2925763"/>
          <p14:tracePt t="31702" x="8489950" y="2914650"/>
          <p14:tracePt t="31709" x="8501063" y="2914650"/>
          <p14:tracePt t="31717" x="8501063" y="2894013"/>
          <p14:tracePt t="31725" x="8512175" y="2894013"/>
          <p14:tracePt t="31733" x="8521700" y="2871788"/>
          <p14:tracePt t="31757" x="8532813" y="2860675"/>
          <p14:tracePt t="31790" x="8532813" y="2851150"/>
          <p14:tracePt t="31805" x="8543925" y="2851150"/>
          <p14:tracePt t="31817" x="8543925" y="2840038"/>
          <p14:tracePt t="31837" x="8555038" y="2828925"/>
          <p14:tracePt t="31845" x="8564563" y="2828925"/>
          <p14:tracePt t="31861" x="8575675" y="2828925"/>
          <p14:tracePt t="31885" x="8586788" y="2828925"/>
          <p14:tracePt t="31894" x="8597900" y="2828925"/>
          <p14:tracePt t="31910" x="8607425" y="2828925"/>
          <p14:tracePt t="32133" x="8618538" y="2817813"/>
          <p14:tracePt t="32148" x="8629650" y="2817813"/>
          <p14:tracePt t="32165" x="8640763" y="2817813"/>
          <p14:tracePt t="32172" x="8650288" y="2808288"/>
          <p14:tracePt t="32181" x="8661400" y="2808288"/>
          <p14:tracePt t="32188" x="8672513" y="2797175"/>
          <p14:tracePt t="32197" x="8683625" y="2797175"/>
          <p14:tracePt t="32212" x="8693150" y="2786063"/>
          <p14:tracePt t="32252" x="8704263" y="2786063"/>
          <p14:tracePt t="32277" x="8715375" y="2786063"/>
          <p14:tracePt t="32292" x="8726488" y="2786063"/>
          <p14:tracePt t="32437" x="8736013" y="2786063"/>
          <p14:tracePt t="32549" x="8747125" y="2774950"/>
          <p14:tracePt t="32557" x="8758238" y="2774950"/>
          <p14:tracePt t="32564" x="8758238" y="2754313"/>
          <p14:tracePt t="32572" x="8769350" y="2722563"/>
          <p14:tracePt t="32581" x="8769350" y="2711450"/>
          <p14:tracePt t="32589" x="8769350" y="2689225"/>
          <p14:tracePt t="32598" x="8769350" y="2679700"/>
          <p14:tracePt t="32604" x="8769350" y="2657475"/>
          <p14:tracePt t="32613" x="8747125" y="2625725"/>
          <p14:tracePt t="32620" x="8736013" y="2614613"/>
          <p14:tracePt t="32629" x="8726488" y="2593975"/>
          <p14:tracePt t="32637" x="8704263" y="2571750"/>
          <p14:tracePt t="32645" x="8683625" y="2560638"/>
          <p14:tracePt t="32653" x="8661400" y="2540000"/>
          <p14:tracePt t="32661" x="8650288" y="2528888"/>
          <p14:tracePt t="32669" x="8640763" y="2528888"/>
          <p14:tracePt t="32678" x="8618538" y="2517775"/>
          <p14:tracePt t="32693" x="8607425" y="2517775"/>
          <p14:tracePt t="32717" x="8597900" y="2517775"/>
          <p14:tracePt t="32724" x="8586788" y="2517775"/>
          <p14:tracePt t="32733" x="8575675" y="2517775"/>
          <p14:tracePt t="32748" x="8555038" y="2517775"/>
          <p14:tracePt t="32757" x="8543925" y="2517775"/>
          <p14:tracePt t="32764" x="8532813" y="2517775"/>
          <p14:tracePt t="32772" x="8512175" y="2517775"/>
          <p14:tracePt t="32779" x="8489950" y="2517775"/>
          <p14:tracePt t="32788" x="8458200" y="2517775"/>
          <p14:tracePt t="32796" x="8426450" y="2540000"/>
          <p14:tracePt t="32804" x="8393113" y="2540000"/>
          <p14:tracePt t="32812" x="8361363" y="2551113"/>
          <p14:tracePt t="32820" x="8340725" y="2560638"/>
          <p14:tracePt t="32828" x="8307388" y="2560638"/>
          <p14:tracePt t="32836" x="8286750" y="2560638"/>
          <p14:tracePt t="32844" x="8255000" y="2571750"/>
          <p14:tracePt t="32852" x="8221663" y="2582863"/>
          <p14:tracePt t="32862" x="8189913" y="2603500"/>
          <p14:tracePt t="32870" x="8158163" y="2614613"/>
          <p14:tracePt t="32878" x="8135938" y="2625725"/>
          <p14:tracePt t="32886" x="8104188" y="2636838"/>
          <p14:tracePt t="32894" x="8081963" y="2636838"/>
          <p14:tracePt t="32902" x="8050213" y="2657475"/>
          <p14:tracePt t="32910" x="8029575" y="2668588"/>
          <p14:tracePt t="32919" x="7996238" y="2668588"/>
          <p14:tracePt t="32926" x="7975600" y="2679700"/>
          <p14:tracePt t="32933" x="7953375" y="2679700"/>
          <p14:tracePt t="32943" x="7932738" y="2689225"/>
          <p14:tracePt t="32947" x="7921625" y="2689225"/>
          <p14:tracePt t="32964" x="7910513" y="2700338"/>
          <p14:tracePt t="33054" x="7900988" y="2700338"/>
          <p14:tracePt t="33070" x="7878763" y="2711450"/>
          <p14:tracePt t="33094" x="7867650" y="2722563"/>
          <p14:tracePt t="33101" x="7867650" y="2732088"/>
          <p14:tracePt t="33118" x="7858125" y="2754313"/>
          <p14:tracePt t="33125" x="7835900" y="2774950"/>
          <p14:tracePt t="33134" x="7824788" y="2808288"/>
          <p14:tracePt t="33141" x="7815263" y="2828925"/>
          <p14:tracePt t="33149" x="7815263" y="2871788"/>
          <p14:tracePt t="33158" x="7815263" y="2903538"/>
          <p14:tracePt t="33167" x="7815263" y="2946400"/>
          <p14:tracePt t="33174" x="7815263" y="2979738"/>
          <p14:tracePt t="33184" x="7815263" y="3032125"/>
          <p14:tracePt t="33189" x="7824788" y="3074988"/>
          <p14:tracePt t="33197" x="7858125" y="3140075"/>
          <p14:tracePt t="33204" x="7889875" y="3182938"/>
          <p14:tracePt t="33212" x="7900988" y="3203575"/>
          <p14:tracePt t="33220" x="7921625" y="3225800"/>
          <p14:tracePt t="33228" x="7964488" y="3268663"/>
          <p14:tracePt t="33236" x="7986713" y="3279775"/>
          <p14:tracePt t="33244" x="8007350" y="3289300"/>
          <p14:tracePt t="33254" x="8061325" y="3311525"/>
          <p14:tracePt t="33260" x="8093075" y="3322638"/>
          <p14:tracePt t="33269" x="8169275" y="3343275"/>
          <p14:tracePt t="33276" x="8201025" y="3343275"/>
          <p14:tracePt t="33285" x="8243888" y="3343275"/>
          <p14:tracePt t="33293" x="8286750" y="3354388"/>
          <p14:tracePt t="33301" x="8307388" y="3354388"/>
          <p14:tracePt t="33309" x="8340725" y="3354388"/>
          <p14:tracePt t="33317" x="8372475" y="3354388"/>
          <p14:tracePt t="33324" x="8393113" y="3354388"/>
          <p14:tracePt t="33332" x="8426450" y="3354388"/>
          <p14:tracePt t="33340" x="8458200" y="3354388"/>
          <p14:tracePt t="33348" x="8478838" y="3354388"/>
          <p14:tracePt t="33357" x="8521700" y="3354388"/>
          <p14:tracePt t="33364" x="8555038" y="3354388"/>
          <p14:tracePt t="33373" x="8586788" y="3354388"/>
          <p14:tracePt t="33380" x="8607425" y="3354388"/>
          <p14:tracePt t="33389" x="8629650" y="3354388"/>
          <p14:tracePt t="33397" x="8650288" y="3343275"/>
          <p14:tracePt t="33404" x="8661400" y="3343275"/>
          <p14:tracePt t="33412" x="8683625" y="3343275"/>
          <p14:tracePt t="33420" x="8704263" y="3332163"/>
          <p14:tracePt t="33428" x="8726488" y="3332163"/>
          <p14:tracePt t="33437" x="8758238" y="3332163"/>
          <p14:tracePt t="33444" x="8812213" y="3311525"/>
          <p14:tracePt t="33453" x="8843963" y="3300413"/>
          <p14:tracePt t="33460" x="8864600" y="3289300"/>
          <p14:tracePt t="33469" x="8886825" y="3289300"/>
          <p14:tracePt t="33477" x="8929688" y="3279775"/>
          <p14:tracePt t="33484" x="8972550" y="3268663"/>
          <p14:tracePt t="33492" x="8993188" y="3257550"/>
          <p14:tracePt t="33500" x="9004300" y="3257550"/>
          <p14:tracePt t="33509" x="9026525" y="3236913"/>
          <p14:tracePt t="33516" x="9036050" y="3236913"/>
          <p14:tracePt t="33533" x="9047163" y="3236913"/>
          <p14:tracePt t="33565" x="9047163" y="3225800"/>
          <p14:tracePt t="33572" x="9058275" y="3214688"/>
          <p14:tracePt t="33589" x="9069388" y="3203575"/>
          <p14:tracePt t="33605" x="9078913" y="3194050"/>
          <p14:tracePt t="33620" x="9101138" y="3182938"/>
          <p14:tracePt t="33628" x="9101138" y="3171825"/>
          <p14:tracePt t="33644" x="9112250" y="3171825"/>
          <p14:tracePt t="33652" x="9112250" y="3160713"/>
          <p14:tracePt t="33660" x="9121775" y="3160713"/>
          <p14:tracePt t="33668" x="9132888" y="3151188"/>
          <p14:tracePt t="33801" x="9121775" y="2817813"/>
          <p14:tracePt t="33805" x="9112250" y="2808288"/>
          <p14:tracePt t="33813" x="9101138" y="2797175"/>
          <p14:tracePt t="33821" x="9090025" y="2797175"/>
          <p14:tracePt t="33829" x="9078913" y="2774950"/>
          <p14:tracePt t="33837" x="9069388" y="2774950"/>
          <p14:tracePt t="33845" x="9069388" y="2765425"/>
          <p14:tracePt t="33853" x="9058275" y="2754313"/>
          <p14:tracePt t="33861" x="9036050" y="2743200"/>
          <p14:tracePt t="33869" x="9015413" y="2732088"/>
          <p14:tracePt t="33878" x="9004300" y="2732088"/>
          <p14:tracePt t="33887" x="8983663" y="2722563"/>
          <p14:tracePt t="33901" x="8961438" y="2722563"/>
          <p14:tracePt t="33909" x="8950325" y="2711450"/>
          <p14:tracePt t="33917" x="8940800" y="2711450"/>
          <p14:tracePt t="33925" x="8929688" y="2711450"/>
          <p14:tracePt t="33932" x="8907463" y="2711450"/>
          <p14:tracePt t="33941" x="8886825" y="2711450"/>
          <p14:tracePt t="33948" x="8864600" y="2711450"/>
          <p14:tracePt t="33967" x="8832850" y="2711450"/>
          <p14:tracePt t="33972" x="8821738" y="2711450"/>
          <p14:tracePt t="33981" x="8812213" y="2711450"/>
          <p14:tracePt t="33989" x="8801100" y="2711450"/>
          <p14:tracePt t="33998" x="8789988" y="2711450"/>
          <p14:tracePt t="34004" x="8778875" y="2711450"/>
          <p14:tracePt t="34029" x="8769350" y="2711450"/>
          <p14:tracePt t="34045" x="8758238" y="2711450"/>
          <p14:tracePt t="34061" x="8747125" y="2722563"/>
          <p14:tracePt t="34077" x="8736013" y="2722563"/>
          <p14:tracePt t="34085" x="8715375" y="2732088"/>
          <p14:tracePt t="34101" x="8704263" y="2743200"/>
          <p14:tracePt t="34109" x="8693150" y="2743200"/>
          <p14:tracePt t="34117" x="8683625" y="2754313"/>
          <p14:tracePt t="34125" x="8672513" y="2754313"/>
          <p14:tracePt t="34133" x="8661400" y="2765425"/>
          <p14:tracePt t="34141" x="8650288" y="2774950"/>
          <p14:tracePt t="34149" x="8618538" y="2786063"/>
          <p14:tracePt t="34159" x="8597900" y="2797175"/>
          <p14:tracePt t="34164" x="8575675" y="2808288"/>
          <p14:tracePt t="34173" x="8555038" y="2808288"/>
          <p14:tracePt t="34182" x="8543925" y="2808288"/>
          <p14:tracePt t="34189" x="8532813" y="2817813"/>
          <p14:tracePt t="34198" x="8512175" y="2817813"/>
          <p14:tracePt t="34205" x="8489950" y="2828925"/>
          <p14:tracePt t="34212" x="8447088" y="2840038"/>
          <p14:tracePt t="34220" x="8404225" y="2860675"/>
          <p14:tracePt t="34228" x="8350250" y="2882900"/>
          <p14:tracePt t="34237" x="8307388" y="2894013"/>
          <p14:tracePt t="34244" x="8286750" y="2903538"/>
          <p14:tracePt t="34253" x="8255000" y="2903538"/>
          <p14:tracePt t="34260" x="8221663" y="2914650"/>
          <p14:tracePt t="34268" x="8189913" y="2925763"/>
          <p14:tracePt t="34276" x="8169275" y="2936875"/>
          <p14:tracePt t="34284" x="8124825" y="2936875"/>
          <p14:tracePt t="34292" x="8061325" y="2957513"/>
          <p14:tracePt t="34302" x="8029575" y="2968625"/>
          <p14:tracePt t="34311" x="7986713" y="2989263"/>
          <p14:tracePt t="34318" x="7932738" y="3011488"/>
          <p14:tracePt t="34325" x="7878763" y="3043238"/>
          <p14:tracePt t="34332" x="7847013" y="3043238"/>
          <p14:tracePt t="34341" x="7793038" y="3074988"/>
          <p14:tracePt t="34349" x="7750175" y="3097213"/>
          <p14:tracePt t="34356" x="7686675" y="3128963"/>
          <p14:tracePt t="34364" x="7653338" y="3151188"/>
          <p14:tracePt t="34373" x="7621588" y="3151188"/>
          <p14:tracePt t="34381" x="7600950" y="3171825"/>
          <p14:tracePt t="34389" x="7567613" y="3182938"/>
          <p14:tracePt t="34398" x="7558088" y="3194050"/>
          <p14:tracePt t="34404" x="7546975" y="3203575"/>
          <p14:tracePt t="34428" x="7535863" y="3214688"/>
          <p14:tracePt t="34502" x="7535863" y="3225800"/>
          <p14:tracePt t="34581" x="7546975" y="3236913"/>
          <p14:tracePt t="34616" x="7558088" y="3236913"/>
          <p14:tracePt t="34773" x="7567613" y="3236913"/>
          <p14:tracePt t="34780" x="7567613" y="3246438"/>
          <p14:tracePt t="34933" x="7578725" y="3246438"/>
          <p14:tracePt t="34941" x="7600950" y="3246438"/>
          <p14:tracePt t="34949" x="7621588" y="3246438"/>
          <p14:tracePt t="34956" x="7643813" y="3246438"/>
          <p14:tracePt t="34963" x="7653338" y="3246438"/>
          <p14:tracePt t="34972" x="7675563" y="3246438"/>
          <p14:tracePt t="34979" x="7686675" y="3246438"/>
          <p14:tracePt t="35028" x="7696200" y="3246438"/>
          <p14:tracePt t="35044" x="7707313" y="3246438"/>
          <p14:tracePt t="35052" x="7718425" y="3246438"/>
          <p14:tracePt t="35060" x="7739063" y="3246438"/>
          <p14:tracePt t="35068" x="7750175" y="3257550"/>
          <p14:tracePt t="35076" x="7781925" y="3268663"/>
          <p14:tracePt t="35084" x="7793038" y="3268663"/>
          <p14:tracePt t="35092" x="7804150" y="3279775"/>
          <p14:tracePt t="36093" x="7804150" y="3268663"/>
          <p14:tracePt t="36157" x="7804150" y="3257550"/>
          <p14:tracePt t="36164" x="7804150" y="3246438"/>
          <p14:tracePt t="36172" x="7804150" y="3214688"/>
          <p14:tracePt t="36179" x="7804150" y="3194050"/>
          <p14:tracePt t="36188" x="7815263" y="3182938"/>
          <p14:tracePt t="36197" x="7824788" y="3171825"/>
          <p14:tracePt t="36580" x="7815263" y="3160713"/>
          <p14:tracePt t="36692" x="7804150" y="3140075"/>
          <p14:tracePt t="36700" x="7793038" y="3117850"/>
          <p14:tracePt t="36708" x="7772400" y="3097213"/>
          <p14:tracePt t="36716" x="7750175" y="3054350"/>
          <p14:tracePt t="36724" x="7729538" y="3022600"/>
          <p14:tracePt t="36732" x="7707313" y="2989263"/>
          <p14:tracePt t="36740" x="7686675" y="2957513"/>
          <p14:tracePt t="36748" x="7686675" y="2946400"/>
          <p14:tracePt t="36756" x="7664450" y="2925763"/>
          <p14:tracePt t="36764" x="7653338" y="2914650"/>
          <p14:tracePt t="36772" x="7653338" y="2903538"/>
          <p14:tracePt t="36780" x="7643813" y="2894013"/>
          <p14:tracePt t="38253" x="7621588" y="2894013"/>
          <p14:tracePt t="38333" x="7610475" y="2894013"/>
          <p14:tracePt t="38341" x="7589838" y="2894013"/>
          <p14:tracePt t="38358" x="7578725" y="2894013"/>
          <p14:tracePt t="38366" x="7567613" y="2925763"/>
          <p14:tracePt t="38374" x="7558088" y="2968625"/>
          <p14:tracePt t="38382" x="7546975" y="3011488"/>
          <p14:tracePt t="38389" x="7535863" y="3074988"/>
          <p14:tracePt t="38399" x="7493000" y="3151188"/>
          <p14:tracePt t="38405" x="7418388" y="3257550"/>
          <p14:tracePt t="38414" x="7310438" y="3354388"/>
          <p14:tracePt t="38422" x="7129463" y="3460750"/>
          <p14:tracePt t="38429" x="6861175" y="3568700"/>
          <p14:tracePt t="38437" x="6432550" y="3686175"/>
          <p14:tracePt t="38446" x="6045200" y="3794125"/>
          <p14:tracePt t="38453" x="5616575" y="3900488"/>
          <p14:tracePt t="38461" x="5156200" y="4040188"/>
          <p14:tracePt t="38468" x="4781550" y="4137025"/>
          <p14:tracePt t="38476" x="4384675" y="4308475"/>
          <p14:tracePt t="38484" x="4062413" y="4414838"/>
          <p14:tracePt t="38492" x="3848100" y="4489450"/>
          <p14:tracePt t="38500" x="3741738" y="4554538"/>
          <p14:tracePt t="38508" x="3633788" y="4629150"/>
          <p14:tracePt t="38516" x="3559175" y="4714875"/>
          <p14:tracePt t="38523" x="3494088" y="4789488"/>
          <p14:tracePt t="38532" x="3451225" y="4843463"/>
          <p14:tracePt t="38540" x="3408363" y="4897438"/>
          <p14:tracePt t="38564" x="3408363" y="4908550"/>
          <p14:tracePt t="39196" x="3408363" y="4918075"/>
          <p14:tracePt t="39204" x="3398838" y="4918075"/>
          <p14:tracePt t="39212" x="3398838" y="4929188"/>
          <p14:tracePt t="39220" x="3376613" y="4929188"/>
          <p14:tracePt t="39236" x="3365500" y="4929188"/>
          <p14:tracePt t="39244" x="3355975" y="4929188"/>
          <p14:tracePt t="39253" x="3344863" y="4940300"/>
          <p14:tracePt t="39261" x="3322638" y="4951413"/>
          <p14:tracePt t="39268" x="3302000" y="4951413"/>
          <p14:tracePt t="39277" x="3279775" y="4951413"/>
          <p14:tracePt t="39285" x="3248025" y="4960938"/>
          <p14:tracePt t="39293" x="3216275" y="4960938"/>
          <p14:tracePt t="39301" x="3184525" y="4960938"/>
          <p14:tracePt t="39310" x="3130550" y="4960938"/>
          <p14:tracePt t="39317" x="3065463" y="4960938"/>
          <p14:tracePt t="39325" x="3001963" y="4960938"/>
          <p14:tracePt t="39333" x="2905125" y="4960938"/>
          <p14:tracePt t="39341" x="2819400" y="4960938"/>
          <p14:tracePt t="39351" x="2711450" y="4983163"/>
          <p14:tracePt t="39357" x="2582863" y="5003800"/>
          <p14:tracePt t="39367" x="2433638" y="5026025"/>
          <p14:tracePt t="39373" x="2273300" y="5046663"/>
          <p14:tracePt t="39382" x="1962150" y="5100638"/>
          <p14:tracePt t="40972" x="6218238" y="4725988"/>
          <p14:tracePt t="40983" x="6281738" y="4500563"/>
          <p14:tracePt t="40989" x="6313488" y="4243388"/>
          <p14:tracePt t="40998" x="6313488" y="4071938"/>
          <p14:tracePt t="41007" x="6313488" y="3868738"/>
          <p14:tracePt t="41013" x="6261100" y="3708400"/>
          <p14:tracePt t="41021" x="6196013" y="3546475"/>
          <p14:tracePt t="41029" x="6088063" y="3375025"/>
          <p14:tracePt t="41038" x="5981700" y="3203575"/>
          <p14:tracePt t="41045" x="5842000" y="3065463"/>
          <p14:tracePt t="41053" x="5702300" y="2946400"/>
          <p14:tracePt t="41060" x="5584825" y="2860675"/>
          <p14:tracePt t="41069" x="5478463" y="2797175"/>
          <p14:tracePt t="41077" x="5359400" y="2711450"/>
          <p14:tracePt t="41084" x="5221288" y="2603500"/>
          <p14:tracePt t="41092" x="5092700" y="2517775"/>
          <p14:tracePt t="41100" x="4953000" y="2411413"/>
          <p14:tracePt t="41108" x="4759325" y="2314575"/>
          <p14:tracePt t="41116" x="4641850" y="2251075"/>
          <p14:tracePt t="41123" x="4502150" y="2185988"/>
          <p14:tracePt t="41132" x="4373563" y="2132013"/>
          <p14:tracePt t="41140" x="4213225" y="2036763"/>
          <p14:tracePt t="41148" x="4073525" y="1951038"/>
          <p14:tracePt t="41156" x="3922713" y="1854200"/>
          <p14:tracePt t="41164" x="3784600" y="1779588"/>
          <p14:tracePt t="41173" x="3656013" y="1671638"/>
          <p14:tracePt t="41182" x="3579813" y="1597025"/>
          <p14:tracePt t="41189" x="3536950" y="1531938"/>
          <p14:tracePt t="41199" x="3527425" y="1425575"/>
          <p14:tracePt t="41205" x="3527425" y="1339850"/>
          <p14:tracePt t="41213" x="3527425" y="1243013"/>
          <p14:tracePt t="41221" x="3536950" y="1114425"/>
          <p14:tracePt t="41229" x="3559175" y="1028700"/>
          <p14:tracePt t="41237" x="3613150" y="889000"/>
          <p14:tracePt t="41245" x="3665538" y="739775"/>
          <p14:tracePt t="41253" x="3751263" y="579438"/>
          <p14:tracePt t="41260" x="3816350" y="374650"/>
          <p14:tracePt t="41269" x="3902075" y="74613"/>
          <p14:tracePt t="42677" x="5316538" y="460375"/>
          <p14:tracePt t="42677" x="5316538" y="622300"/>
          <p14:tracePt t="42677" x="5316538" y="739775"/>
          <p14:tracePt t="42677" x="5316538" y="857250"/>
          <p14:tracePt t="42677" x="5316538" y="974725"/>
          <p14:tracePt t="42677" x="5316538" y="1060450"/>
          <p14:tracePt t="42677" x="5316538" y="1125538"/>
          <p14:tracePt t="42677" x="5316538" y="1200150"/>
          <p14:tracePt t="42677" x="5316538" y="1265238"/>
          <p14:tracePt t="42677" x="5316538" y="1328738"/>
          <p14:tracePt t="42677" x="5327650" y="1393825"/>
          <p14:tracePt t="42677" x="5327650" y="1468438"/>
          <p14:tracePt t="42677" x="5349875" y="1543050"/>
          <p14:tracePt t="42677" x="5359400" y="1597025"/>
          <p14:tracePt t="42677" x="5370513" y="1671638"/>
          <p14:tracePt t="42677" x="5381625" y="1746250"/>
          <p14:tracePt t="42677" x="5402263" y="1811338"/>
          <p14:tracePt t="42677" x="5435600" y="1897063"/>
          <p14:tracePt t="42677" x="5478463" y="2003425"/>
          <p14:tracePt t="42677" x="5553075" y="2143125"/>
          <p14:tracePt t="42677" x="5627688" y="2282825"/>
          <p14:tracePt t="42677" x="5767388" y="2465388"/>
          <p14:tracePt t="42677" x="5853113" y="2582863"/>
          <p14:tracePt t="42677" x="5959475" y="2722563"/>
          <p14:tracePt t="42677" x="6002338" y="2797175"/>
          <p14:tracePt t="42677" x="6035675" y="2871788"/>
          <p14:tracePt t="42677" x="6045200" y="2903538"/>
          <p14:tracePt t="42677" x="6056313" y="2936875"/>
          <p14:tracePt t="42677" x="6067425" y="2957513"/>
          <p14:tracePt t="42677" x="6067425" y="2968625"/>
          <p14:tracePt t="42677" x="6067425" y="2979738"/>
          <p14:tracePt t="42677" x="6067425" y="2957513"/>
          <p14:tracePt t="42677" x="6067425" y="2946400"/>
          <p14:tracePt t="42677" x="6067425" y="2936875"/>
          <p14:tracePt t="42677" x="6067425" y="2925763"/>
          <p14:tracePt t="42677" x="6056313" y="2925763"/>
          <p14:tracePt t="42677" x="6045200" y="2925763"/>
          <p14:tracePt t="42677" x="6035675" y="2914650"/>
          <p14:tracePt t="42677" x="6024563" y="2894013"/>
          <p14:tracePt t="42677" x="6002338" y="2860675"/>
          <p14:tracePt t="42677" x="5992813" y="2840038"/>
          <p14:tracePt t="42677" x="5981700" y="2786063"/>
          <p14:tracePt t="42677" x="5949950" y="2722563"/>
          <p14:tracePt t="42677" x="5907088" y="2625725"/>
          <p14:tracePt t="42677" x="5873750" y="2528888"/>
          <p14:tracePt t="42677" x="5842000" y="2379663"/>
          <p14:tracePt t="42677" x="5810250" y="2154238"/>
          <p14:tracePt t="42677" x="5756275" y="1768475"/>
          <p14:tracePt t="42677" x="5713413" y="1350963"/>
          <p14:tracePt t="42677" x="5702300" y="911225"/>
          <p14:tracePt t="42677" x="5702300" y="439738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941FF-536C-4EA3-B9CD-5812BD73B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7956" y="26671"/>
            <a:ext cx="7246044" cy="857250"/>
          </a:xfrm>
        </p:spPr>
        <p:txBody>
          <a:bodyPr/>
          <a:lstStyle/>
          <a:p>
            <a:r>
              <a:rPr lang="en-US"/>
              <a:t>Grade Transfer in 4-steps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7D3B8-0839-4B18-BA68-9C4AB4DDE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929" y="883921"/>
            <a:ext cx="6595528" cy="322436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1800" b="1">
                <a:latin typeface="Arial"/>
              </a:rPr>
              <a:t>Step 3: </a:t>
            </a:r>
            <a:r>
              <a:rPr lang="en-GB" sz="1800">
                <a:solidFill>
                  <a:schemeClr val="tx2"/>
                </a:solidFill>
                <a:latin typeface="Arial"/>
              </a:rPr>
              <a:t>Transfer grades to SAMIS</a:t>
            </a:r>
            <a:endParaRPr lang="en-US" sz="1800">
              <a:solidFill>
                <a:schemeClr val="tx2"/>
              </a:solidFill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6610F0-0291-7635-46BD-7167C73EF15E}"/>
              </a:ext>
            </a:extLst>
          </p:cNvPr>
          <p:cNvSpPr txBox="1"/>
          <p:nvPr/>
        </p:nvSpPr>
        <p:spPr>
          <a:xfrm>
            <a:off x="646171" y="1826215"/>
            <a:ext cx="5296879" cy="313932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AutoNum type="arabicPeriod"/>
            </a:pPr>
            <a:r>
              <a:rPr lang="en-GB">
                <a:latin typeface="Arial"/>
                <a:cs typeface="Arial"/>
              </a:rPr>
              <a:t>Transfer all grades at once by pressing the </a:t>
            </a:r>
            <a:r>
              <a:rPr lang="en-GB" b="1">
                <a:latin typeface="Arial"/>
                <a:cs typeface="Arial"/>
              </a:rPr>
              <a:t>Select all </a:t>
            </a:r>
            <a:r>
              <a:rPr lang="en-GB">
                <a:latin typeface="Arial"/>
                <a:cs typeface="Arial"/>
              </a:rPr>
              <a:t>button followed by </a:t>
            </a:r>
            <a:r>
              <a:rPr lang="en-GB" b="1">
                <a:latin typeface="Arial"/>
                <a:cs typeface="Arial"/>
              </a:rPr>
              <a:t>Transfer</a:t>
            </a:r>
            <a:r>
              <a:rPr lang="en-GB">
                <a:latin typeface="Arial"/>
                <a:cs typeface="Arial"/>
              </a:rPr>
              <a:t> button.</a:t>
            </a:r>
          </a:p>
          <a:p>
            <a:pPr marL="342900" indent="-342900">
              <a:buAutoNum type="arabicPeriod"/>
            </a:pPr>
            <a:r>
              <a:rPr lang="en-GB" b="1">
                <a:latin typeface="Arial"/>
                <a:cs typeface="Arial"/>
              </a:rPr>
              <a:t>Transfer a single grade </a:t>
            </a:r>
            <a:r>
              <a:rPr lang="en-GB">
                <a:latin typeface="Arial"/>
                <a:cs typeface="Arial"/>
              </a:rPr>
              <a:t>by clicking in the check box next to a student’s name and click </a:t>
            </a:r>
            <a:r>
              <a:rPr lang="en-GB" b="1">
                <a:latin typeface="Arial"/>
                <a:cs typeface="Arial"/>
              </a:rPr>
              <a:t>Transfer </a:t>
            </a:r>
          </a:p>
          <a:p>
            <a:pPr marL="342900" indent="-342900">
              <a:buAutoNum type="arabicPeriod"/>
            </a:pPr>
            <a:r>
              <a:rPr lang="en-GB" b="1">
                <a:latin typeface="Arial"/>
                <a:cs typeface="Arial"/>
              </a:rPr>
              <a:t>Transfer multiple records </a:t>
            </a:r>
            <a:r>
              <a:rPr lang="en-GB">
                <a:latin typeface="Arial"/>
                <a:cs typeface="Arial"/>
              </a:rPr>
              <a:t>by selecting them via the </a:t>
            </a:r>
            <a:r>
              <a:rPr lang="en-GB" b="1">
                <a:latin typeface="Arial"/>
                <a:cs typeface="Arial"/>
              </a:rPr>
              <a:t>check boxes next to the student’s name </a:t>
            </a:r>
            <a:r>
              <a:rPr lang="en-GB">
                <a:latin typeface="Arial"/>
                <a:cs typeface="Arial"/>
              </a:rPr>
              <a:t>and then click </a:t>
            </a:r>
            <a:r>
              <a:rPr lang="en-GB" b="1">
                <a:latin typeface="Arial"/>
                <a:cs typeface="Arial"/>
              </a:rPr>
              <a:t>Transfer</a:t>
            </a:r>
          </a:p>
          <a:p>
            <a:endParaRPr lang="en-GB" b="1">
              <a:latin typeface="Arial"/>
              <a:cs typeface="Arial"/>
            </a:endParaRPr>
          </a:p>
          <a:p>
            <a:r>
              <a:rPr lang="en-GB" b="1">
                <a:latin typeface="Arial"/>
                <a:cs typeface="Arial"/>
              </a:rPr>
              <a:t>You will then be asked to confirm that you want to transfer grades.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29D5CB-3CAF-36CF-56A6-B5B2C2B58B5F}"/>
              </a:ext>
            </a:extLst>
          </p:cNvPr>
          <p:cNvSpPr txBox="1"/>
          <p:nvPr/>
        </p:nvSpPr>
        <p:spPr>
          <a:xfrm>
            <a:off x="590363" y="1325947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/>
              <a:t>OPTIONS: </a:t>
            </a:r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CCD1D967-10C7-A6C0-2310-C741531AE2B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8772" t="46467" r="31055" b="42350"/>
          <a:stretch/>
        </p:blipFill>
        <p:spPr>
          <a:xfrm>
            <a:off x="6097100" y="2241527"/>
            <a:ext cx="2743554" cy="660446"/>
          </a:xfrm>
          <a:prstGeom prst="rect">
            <a:avLst/>
          </a:prstGeom>
        </p:spPr>
      </p:pic>
      <p:sp>
        <p:nvSpPr>
          <p:cNvPr id="9" name="Frame 8">
            <a:extLst>
              <a:ext uri="{FF2B5EF4-FFF2-40B4-BE49-F238E27FC236}">
                <a16:creationId xmlns:a16="http://schemas.microsoft.com/office/drawing/2014/main" id="{BB3B1CCE-82DB-A306-6F7A-3A592F3BDB04}"/>
              </a:ext>
            </a:extLst>
          </p:cNvPr>
          <p:cNvSpPr/>
          <p:nvPr/>
        </p:nvSpPr>
        <p:spPr>
          <a:xfrm>
            <a:off x="8381984" y="2627039"/>
            <a:ext cx="428174" cy="333955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53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2677"/>
    </mc:Choice>
    <mc:Fallback xmlns="">
      <p:transition advTm="42677"/>
    </mc:Fallback>
  </mc:AlternateContent>
  <p:extLst>
    <p:ext uri="{3A86A75C-4F4B-4683-9AE1-C65F6400EC91}">
      <p14:laserTraceLst xmlns:p14="http://schemas.microsoft.com/office/powerpoint/2010/main">
        <p14:tracePtLst>
          <p14:tracePt t="1857" x="1619250" y="5111750"/>
          <p14:tracePt t="1862" x="1628775" y="5080000"/>
          <p14:tracePt t="1869" x="1651000" y="5037138"/>
          <p14:tracePt t="1877" x="1662113" y="5014913"/>
          <p14:tracePt t="1885" x="1671638" y="4983163"/>
          <p14:tracePt t="1894" x="1682750" y="4940300"/>
          <p14:tracePt t="1900" x="1693863" y="4865688"/>
          <p14:tracePt t="1908" x="1704975" y="4800600"/>
          <p14:tracePt t="1916" x="1714500" y="4746625"/>
          <p14:tracePt t="1925" x="1725613" y="4683125"/>
          <p14:tracePt t="1933" x="1736725" y="4651375"/>
          <p14:tracePt t="1941" x="1757363" y="4586288"/>
          <p14:tracePt t="1948" x="1768475" y="4543425"/>
          <p14:tracePt t="1960" x="1768475" y="4500563"/>
          <p14:tracePt t="1966" x="1779588" y="4468813"/>
          <p14:tracePt t="1973" x="1779588" y="4414838"/>
          <p14:tracePt t="1982" x="1790700" y="4394200"/>
          <p14:tracePt t="1988" x="1790700" y="4360863"/>
          <p14:tracePt t="1997" x="1790700" y="4340225"/>
          <p14:tracePt t="2004" x="1790700" y="4329113"/>
          <p14:tracePt t="2012" x="1790700" y="4308475"/>
          <p14:tracePt t="2020" x="1790700" y="4297363"/>
          <p14:tracePt t="2036" x="1790700" y="4275138"/>
          <p14:tracePt t="2445" x="1790700" y="4265613"/>
          <p14:tracePt t="2453" x="1800225" y="4265613"/>
          <p14:tracePt t="2461" x="1811338" y="4265613"/>
          <p14:tracePt t="2469" x="1822450" y="4275138"/>
          <p14:tracePt t="2477" x="1854200" y="4286250"/>
          <p14:tracePt t="2485" x="1865313" y="4286250"/>
          <p14:tracePt t="2493" x="1897063" y="4286250"/>
          <p14:tracePt t="2501" x="1908175" y="4286250"/>
          <p14:tracePt t="2508" x="1939925" y="4286250"/>
          <p14:tracePt t="2516" x="1962150" y="4297363"/>
          <p14:tracePt t="2537" x="1971675" y="4308475"/>
          <p14:tracePt t="4101" x="1962150" y="4308475"/>
          <p14:tracePt t="5242" x="1951038" y="4308475"/>
          <p14:tracePt t="5293" x="1962150" y="4297363"/>
          <p14:tracePt t="5301" x="1982788" y="4286250"/>
          <p14:tracePt t="5309" x="2005013" y="4286250"/>
          <p14:tracePt t="5356" x="2014538" y="4286250"/>
          <p14:tracePt t="5362" x="2014538" y="4275138"/>
          <p14:tracePt t="5462" x="2036763" y="4265613"/>
          <p14:tracePt t="5484" x="2047875" y="4265613"/>
          <p14:tracePt t="6334" x="2047875" y="4254500"/>
          <p14:tracePt t="6341" x="2058988" y="4254500"/>
          <p14:tracePt t="6365" x="2068513" y="4243388"/>
          <p14:tracePt t="6974" x="2079625" y="4243388"/>
          <p14:tracePt t="7002" x="2090738" y="4232275"/>
          <p14:tracePt t="7017" x="2101850" y="4232275"/>
          <p14:tracePt t="7022" x="2111375" y="4232275"/>
          <p14:tracePt t="7031" x="2111375" y="4222750"/>
          <p14:tracePt t="7037" x="2133600" y="4222750"/>
          <p14:tracePt t="7133" x="2144713" y="4222750"/>
          <p14:tracePt t="7140" x="2154238" y="4211638"/>
          <p14:tracePt t="7182" x="2165350" y="4211638"/>
          <p14:tracePt t="7205" x="2176463" y="4211638"/>
          <p14:tracePt t="7406" x="2187575" y="4200525"/>
          <p14:tracePt t="7422" x="2187575" y="4189413"/>
          <p14:tracePt t="7445" x="2187575" y="4179888"/>
          <p14:tracePt t="7457" x="2197100" y="4179888"/>
          <p14:tracePt t="7478" x="2197100" y="4168775"/>
          <p14:tracePt t="7485" x="2208213" y="4168775"/>
          <p14:tracePt t="7494" x="2219325" y="4168775"/>
          <p14:tracePt t="7501" x="2230438" y="4168775"/>
          <p14:tracePt t="7508" x="2230438" y="4157663"/>
          <p14:tracePt t="7524" x="2239963" y="4157663"/>
          <p14:tracePt t="7564" x="2251075" y="4146550"/>
          <p14:tracePt t="7740" x="2262188" y="4137025"/>
          <p14:tracePt t="7857" x="2262188" y="4125913"/>
          <p14:tracePt t="7902" x="2262188" y="4114800"/>
          <p14:tracePt t="7984" x="2273300" y="4114800"/>
          <p14:tracePt t="8008" x="2282825" y="4114800"/>
          <p14:tracePt t="8068" x="2282825" y="4103688"/>
          <p14:tracePt t="8317" x="2273300" y="4103688"/>
          <p14:tracePt t="8325" x="2262188" y="4103688"/>
          <p14:tracePt t="8333" x="2251075" y="4103688"/>
          <p14:tracePt t="8348" x="2239963" y="4103688"/>
          <p14:tracePt t="8535" x="2230438" y="4103688"/>
          <p14:tracePt t="10177" x="2230438" y="4094163"/>
          <p14:tracePt t="10271" x="2219325" y="4094163"/>
          <p14:tracePt t="11839" x="2219325" y="4083050"/>
          <p14:tracePt t="12220" x="2208213" y="4071938"/>
          <p14:tracePt t="12228" x="2187575" y="4060825"/>
          <p14:tracePt t="12236" x="2176463" y="4060825"/>
          <p14:tracePt t="12244" x="2165350" y="4060825"/>
          <p14:tracePt t="12590" x="2154238" y="4060825"/>
          <p14:tracePt t="12605" x="2154238" y="4103688"/>
          <p14:tracePt t="12615" x="2187575" y="4137025"/>
          <p14:tracePt t="12622" x="2230438" y="4179888"/>
          <p14:tracePt t="12630" x="2251075" y="4189413"/>
          <p14:tracePt t="12637" x="2293938" y="4222750"/>
          <p14:tracePt t="12645" x="2305050" y="4232275"/>
          <p14:tracePt t="12654" x="2316163" y="4243388"/>
          <p14:tracePt t="12661" x="2336800" y="4254500"/>
          <p14:tracePt t="12680" x="2347913" y="4254500"/>
          <p14:tracePt t="12740" x="2347913" y="4265613"/>
          <p14:tracePt t="12782" x="2347913" y="4275138"/>
          <p14:tracePt t="12798" x="2347913" y="4286250"/>
          <p14:tracePt t="12805" x="2347913" y="4297363"/>
          <p14:tracePt t="12815" x="2347913" y="4308475"/>
          <p14:tracePt t="12838" x="2359025" y="4329113"/>
          <p14:tracePt t="12917" x="2359025" y="4340225"/>
          <p14:tracePt t="12989" x="2368550" y="4360863"/>
          <p14:tracePt t="12997" x="2390775" y="4383088"/>
          <p14:tracePt t="13005" x="2411413" y="4394200"/>
          <p14:tracePt t="13014" x="2444750" y="4437063"/>
          <p14:tracePt t="13021" x="2465388" y="4457700"/>
          <p14:tracePt t="13030" x="2487613" y="4479925"/>
          <p14:tracePt t="13038" x="2487613" y="4511675"/>
          <p14:tracePt t="13046" x="2487613" y="4565650"/>
          <p14:tracePt t="13053" x="2487613" y="4586288"/>
          <p14:tracePt t="13061" x="2487613" y="4597400"/>
          <p14:tracePt t="13085" x="2487613" y="4608513"/>
          <p14:tracePt t="13217" x="2497138" y="4608513"/>
          <p14:tracePt t="13238" x="2497138" y="4597400"/>
          <p14:tracePt t="13252" x="2497138" y="4586288"/>
          <p14:tracePt t="13260" x="2497138" y="4575175"/>
          <p14:tracePt t="13276" x="2497138" y="4565650"/>
          <p14:tracePt t="13284" x="2497138" y="4554538"/>
          <p14:tracePt t="13292" x="2497138" y="4543425"/>
          <p14:tracePt t="13317" x="2487613" y="4532313"/>
          <p14:tracePt t="13340" x="2487613" y="4522788"/>
          <p14:tracePt t="13347" x="2476500" y="4522788"/>
          <p14:tracePt t="13363" x="2476500" y="4511675"/>
          <p14:tracePt t="13379" x="2465388" y="4511675"/>
          <p14:tracePt t="13388" x="2454275" y="4500563"/>
          <p14:tracePt t="13404" x="2444750" y="4489450"/>
          <p14:tracePt t="13412" x="2433638" y="4479925"/>
          <p14:tracePt t="13430" x="2422525" y="4479925"/>
          <p14:tracePt t="13534" x="2411413" y="4468813"/>
          <p14:tracePt t="13541" x="2411413" y="4457700"/>
          <p14:tracePt t="13548" x="2401888" y="4446588"/>
          <p14:tracePt t="13559" x="2390775" y="4446588"/>
          <p14:tracePt t="13809" x="2390775" y="4437063"/>
          <p14:tracePt t="13824" x="2390775" y="4425950"/>
          <p14:tracePt t="13886" x="2390775" y="4414838"/>
          <p14:tracePt t="13893" x="2390775" y="4403725"/>
          <p14:tracePt t="13987" x="2390775" y="4394200"/>
          <p14:tracePt t="14001" x="2401888" y="4394200"/>
          <p14:tracePt t="14215" x="2401888" y="4371975"/>
          <p14:tracePt t="14228" x="2401888" y="4360863"/>
          <p14:tracePt t="14236" x="2390775" y="4351338"/>
          <p14:tracePt t="15062" x="2390775" y="4329113"/>
          <p14:tracePt t="15341" x="2390775" y="4318000"/>
          <p14:tracePt t="15348" x="2379663" y="4308475"/>
          <p14:tracePt t="19071" x="2379663" y="4297363"/>
          <p14:tracePt t="19085" x="2379663" y="4286250"/>
          <p14:tracePt t="19109" x="2390775" y="4275138"/>
          <p14:tracePt t="19125" x="2401888" y="4265613"/>
          <p14:tracePt t="19132" x="2422525" y="4254500"/>
          <p14:tracePt t="19140" x="2433638" y="4243388"/>
          <p14:tracePt t="20173" x="2422525" y="4243388"/>
          <p14:tracePt t="20781" x="2411413" y="4243388"/>
          <p14:tracePt t="20926" x="2401888" y="4243388"/>
          <p14:tracePt t="21120" x="2401888" y="4254500"/>
          <p14:tracePt t="21133" x="2401888" y="4265613"/>
          <p14:tracePt t="21220" x="2401888" y="4275138"/>
          <p14:tracePt t="21236" x="2401888" y="4297363"/>
          <p14:tracePt t="21244" x="2401888" y="4308475"/>
          <p14:tracePt t="21254" x="2401888" y="4318000"/>
          <p14:tracePt t="21261" x="2390775" y="4329113"/>
          <p14:tracePt t="21272" x="2390775" y="4360863"/>
          <p14:tracePt t="21276" x="2390775" y="4383088"/>
          <p14:tracePt t="21285" x="2390775" y="4414838"/>
          <p14:tracePt t="21292" x="2390775" y="4437063"/>
          <p14:tracePt t="21301" x="2390775" y="4468813"/>
          <p14:tracePt t="21309" x="2390775" y="4500563"/>
          <p14:tracePt t="21317" x="2390775" y="4532313"/>
          <p14:tracePt t="21325" x="2390775" y="4554538"/>
          <p14:tracePt t="21332" x="2390775" y="4575175"/>
          <p14:tracePt t="21340" x="2390775" y="4586288"/>
          <p14:tracePt t="21349" x="2390775" y="4629150"/>
          <p14:tracePt t="21356" x="2379663" y="4660900"/>
          <p14:tracePt t="21364" x="2368550" y="4660900"/>
          <p14:tracePt t="21373" x="2368550" y="4672013"/>
          <p14:tracePt t="21381" x="2368550" y="4694238"/>
          <p14:tracePt t="21397" x="2368550" y="4714875"/>
          <p14:tracePt t="21404" x="2368550" y="4737100"/>
          <p14:tracePt t="21412" x="2368550" y="4768850"/>
          <p14:tracePt t="21420" x="2368550" y="4779963"/>
          <p14:tracePt t="21429" x="2359025" y="4789488"/>
          <p14:tracePt t="21437" x="2359025" y="4800600"/>
          <p14:tracePt t="21816" x="2359025" y="4789488"/>
          <p14:tracePt t="21820" x="2359025" y="4779963"/>
          <p14:tracePt t="21828" x="2359025" y="4768850"/>
          <p14:tracePt t="21836" x="2359025" y="4757738"/>
          <p14:tracePt t="21844" x="2359025" y="4746625"/>
          <p14:tracePt t="21861" x="2359025" y="4737100"/>
          <p14:tracePt t="21869" x="2359025" y="4725988"/>
          <p14:tracePt t="21894" x="2359025" y="4714875"/>
          <p14:tracePt t="21902" x="2359025" y="4703763"/>
          <p14:tracePt t="21941" x="2359025" y="4694238"/>
          <p14:tracePt t="21956" x="2347913" y="4683125"/>
          <p14:tracePt t="21980" x="2336800" y="4660900"/>
          <p14:tracePt t="21989" x="2325688" y="4651375"/>
          <p14:tracePt t="21997" x="2325688" y="4640263"/>
          <p14:tracePt t="22005" x="2316163" y="4640263"/>
          <p14:tracePt t="22012" x="2316163" y="4629150"/>
          <p14:tracePt t="22028" x="2305050" y="4608513"/>
          <p14:tracePt t="22045" x="2293938" y="4597400"/>
          <p14:tracePt t="22052" x="2282825" y="4597400"/>
          <p14:tracePt t="22060" x="2273300" y="4575175"/>
          <p14:tracePt t="22076" x="2262188" y="4565650"/>
          <p14:tracePt t="22084" x="2251075" y="4565650"/>
          <p14:tracePt t="22093" x="2251075" y="4554538"/>
          <p14:tracePt t="22100" x="2239963" y="4554538"/>
          <p14:tracePt t="22629" x="2251075" y="4565650"/>
          <p14:tracePt t="22637" x="2262188" y="4565650"/>
          <p14:tracePt t="22653" x="2262188" y="4575175"/>
          <p14:tracePt t="22663" x="2273300" y="4586288"/>
          <p14:tracePt t="23269" x="2273300" y="4597400"/>
          <p14:tracePt t="23412" x="2282825" y="4597400"/>
          <p14:tracePt t="23918" x="2293938" y="4597400"/>
          <p14:tracePt t="23924" x="2305050" y="4597400"/>
          <p14:tracePt t="23941" x="2316163" y="4586288"/>
          <p14:tracePt t="24055" x="2336800" y="4586288"/>
          <p14:tracePt t="24070" x="2347913" y="4586288"/>
          <p14:tracePt t="24094" x="2359025" y="4575175"/>
          <p14:tracePt t="24157" x="2368550" y="4575175"/>
          <p14:tracePt t="24164" x="2379663" y="4575175"/>
          <p14:tracePt t="24181" x="2390775" y="4565650"/>
          <p14:tracePt t="24189" x="2401888" y="4565650"/>
          <p14:tracePt t="24198" x="2411413" y="4554538"/>
          <p14:tracePt t="24205" x="2433638" y="4554538"/>
          <p14:tracePt t="24215" x="2433638" y="4543425"/>
          <p14:tracePt t="24221" x="2454275" y="4543425"/>
          <p14:tracePt t="24229" x="2476500" y="4532313"/>
          <p14:tracePt t="24237" x="2508250" y="4522788"/>
          <p14:tracePt t="24244" x="2530475" y="4511675"/>
          <p14:tracePt t="24253" x="2551113" y="4500563"/>
          <p14:tracePt t="24261" x="2573338" y="4489450"/>
          <p14:tracePt t="24269" x="2593975" y="4479925"/>
          <p14:tracePt t="24277" x="2636838" y="4446588"/>
          <p14:tracePt t="24285" x="2659063" y="4437063"/>
          <p14:tracePt t="24293" x="2679700" y="4414838"/>
          <p14:tracePt t="24301" x="2711450" y="4403725"/>
          <p14:tracePt t="24308" x="2765425" y="4371975"/>
          <p14:tracePt t="24316" x="2819400" y="4340225"/>
          <p14:tracePt t="24324" x="2851150" y="4329113"/>
          <p14:tracePt t="24332" x="2916238" y="4286250"/>
          <p14:tracePt t="24340" x="2990850" y="4243388"/>
          <p14:tracePt t="24347" x="3098800" y="4211638"/>
          <p14:tracePt t="24356" x="3290888" y="4146550"/>
          <p14:tracePt t="24363" x="3579813" y="4083050"/>
          <p14:tracePt t="24371" x="3956050" y="3986213"/>
          <p14:tracePt t="24379" x="4298950" y="3889375"/>
          <p14:tracePt t="24388" x="4533900" y="3814763"/>
          <p14:tracePt t="24396" x="4791075" y="3751263"/>
          <p14:tracePt t="24404" x="4973638" y="3697288"/>
          <p14:tracePt t="24413" x="5092700" y="3654425"/>
          <p14:tracePt t="24420" x="5210175" y="3632200"/>
          <p14:tracePt t="24429" x="5284788" y="3622675"/>
          <p14:tracePt t="24435" x="5316538" y="3622675"/>
          <p14:tracePt t="24444" x="5338763" y="3622675"/>
          <p14:tracePt t="24452" x="5349875" y="3622675"/>
          <p14:tracePt t="24468" x="5359400" y="3622675"/>
          <p14:tracePt t="24476" x="5370513" y="3622675"/>
          <p14:tracePt t="24484" x="5392738" y="3632200"/>
          <p14:tracePt t="24492" x="5424488" y="3632200"/>
          <p14:tracePt t="24500" x="5487988" y="3643313"/>
          <p14:tracePt t="24508" x="5564188" y="3643313"/>
          <p14:tracePt t="24516" x="5659438" y="3643313"/>
          <p14:tracePt t="24524" x="5745163" y="3643313"/>
          <p14:tracePt t="25385" x="5745163" y="3654425"/>
          <p14:tracePt t="25492" x="5756275" y="3643313"/>
          <p14:tracePt t="25516" x="5767388" y="3632200"/>
          <p14:tracePt t="25532" x="5767388" y="3622675"/>
          <p14:tracePt t="25556" x="5767388" y="3611563"/>
          <p14:tracePt t="25564" x="5767388" y="3600450"/>
          <p14:tracePt t="25596" x="5767388" y="3589338"/>
          <p14:tracePt t="25628" x="5756275" y="3579813"/>
          <p14:tracePt t="25644" x="5745163" y="3568700"/>
          <p14:tracePt t="25676" x="5735638" y="3557588"/>
          <p14:tracePt t="25724" x="5724525" y="3557588"/>
          <p14:tracePt t="25732" x="5724525" y="3546475"/>
          <p14:tracePt t="25756" x="5713413" y="3546475"/>
          <p14:tracePt t="25764" x="5702300" y="3546475"/>
          <p14:tracePt t="25796" x="5692775" y="3546475"/>
          <p14:tracePt t="25822" x="5681663" y="3536950"/>
          <p14:tracePt t="26133" x="5692775" y="3503613"/>
          <p14:tracePt t="26143" x="5735638" y="3460750"/>
          <p14:tracePt t="26154" x="5799138" y="3408363"/>
          <p14:tracePt t="26162" x="5864225" y="3365500"/>
          <p14:tracePt t="26166" x="5927725" y="3322638"/>
          <p14:tracePt t="26173" x="5981700" y="3289300"/>
          <p14:tracePt t="26181" x="6035675" y="3257550"/>
          <p14:tracePt t="26188" x="6110288" y="3214688"/>
          <p14:tracePt t="26198" x="6153150" y="3182938"/>
          <p14:tracePt t="26204" x="6207125" y="3160713"/>
          <p14:tracePt t="26215" x="6270625" y="3151188"/>
          <p14:tracePt t="26220" x="6367463" y="3097213"/>
          <p14:tracePt t="26228" x="6464300" y="3074988"/>
          <p14:tracePt t="26236" x="6613525" y="3043238"/>
          <p14:tracePt t="26244" x="6775450" y="3000375"/>
          <p14:tracePt t="26252" x="6924675" y="2968625"/>
          <p14:tracePt t="26260" x="7032625" y="2936875"/>
          <p14:tracePt t="26269" x="7138988" y="2894013"/>
          <p14:tracePt t="26277" x="7204075" y="2871788"/>
          <p14:tracePt t="26286" x="7235825" y="2871788"/>
          <p14:tracePt t="26293" x="7246938" y="2871788"/>
          <p14:tracePt t="26318" x="7246938" y="2860675"/>
          <p14:tracePt t="26828" x="7258050" y="2860675"/>
          <p14:tracePt t="26852" x="7267575" y="2860675"/>
          <p14:tracePt t="28045" x="7258050" y="2860675"/>
          <p14:tracePt t="28053" x="7246938" y="2860675"/>
          <p14:tracePt t="28062" x="7224713" y="2860675"/>
          <p14:tracePt t="28069" x="7215188" y="2860675"/>
          <p14:tracePt t="28080" x="7204075" y="2860675"/>
          <p14:tracePt t="28088" x="7192963" y="2860675"/>
          <p14:tracePt t="28125" x="7181850" y="2860675"/>
          <p14:tracePt t="28141" x="7172325" y="2860675"/>
          <p14:tracePt t="28588" x="7161213" y="2860675"/>
          <p14:tracePt t="28593" x="7150100" y="2860675"/>
          <p14:tracePt t="28615" x="7138988" y="2860675"/>
          <p14:tracePt t="28621" x="7129463" y="2860675"/>
          <p14:tracePt t="28628" x="7118350" y="2860675"/>
          <p14:tracePt t="28636" x="7107238" y="2860675"/>
          <p14:tracePt t="28644" x="7096125" y="2860675"/>
          <p14:tracePt t="28652" x="7075488" y="2860675"/>
          <p14:tracePt t="28660" x="7064375" y="2860675"/>
          <p14:tracePt t="28668" x="7053263" y="2860675"/>
          <p14:tracePt t="28676" x="7021513" y="2860675"/>
          <p14:tracePt t="28684" x="6999288" y="2860675"/>
          <p14:tracePt t="28692" x="6967538" y="2871788"/>
          <p14:tracePt t="28701" x="6935788" y="2871788"/>
          <p14:tracePt t="28708" x="6892925" y="2871788"/>
          <p14:tracePt t="28716" x="6861175" y="2871788"/>
          <p14:tracePt t="28724" x="6827838" y="2882900"/>
          <p14:tracePt t="28732" x="6784975" y="2882900"/>
          <p14:tracePt t="28740" x="6710363" y="2903538"/>
          <p14:tracePt t="28748" x="6656388" y="2914650"/>
          <p14:tracePt t="28756" x="6592888" y="2925763"/>
          <p14:tracePt t="28764" x="6527800" y="2936875"/>
          <p14:tracePt t="28772" x="6475413" y="2946400"/>
          <p14:tracePt t="28780" x="6410325" y="2957513"/>
          <p14:tracePt t="28788" x="6378575" y="2957513"/>
          <p14:tracePt t="28797" x="6346825" y="2957513"/>
          <p14:tracePt t="28804" x="6313488" y="2957513"/>
          <p14:tracePt t="28812" x="6292850" y="2968625"/>
          <p14:tracePt t="28820" x="6270625" y="2979738"/>
          <p14:tracePt t="28828" x="6249988" y="2989263"/>
          <p14:tracePt t="28836" x="6238875" y="2989263"/>
          <p14:tracePt t="28844" x="6218238" y="2989263"/>
          <p14:tracePt t="28853" x="6207125" y="2989263"/>
          <p14:tracePt t="28868" x="6196013" y="2989263"/>
          <p14:tracePt t="28900" x="6184900" y="2989263"/>
          <p14:tracePt t="28909" x="6175375" y="2989263"/>
          <p14:tracePt t="28917" x="6164263" y="2989263"/>
          <p14:tracePt t="28932" x="6153150" y="2989263"/>
          <p14:tracePt t="28940" x="6132513" y="3000375"/>
          <p14:tracePt t="28948" x="6099175" y="3011488"/>
          <p14:tracePt t="28966" x="6035675" y="3022600"/>
          <p14:tracePt t="28973" x="6002338" y="3022600"/>
          <p14:tracePt t="28980" x="5970588" y="3032125"/>
          <p14:tracePt t="28989" x="5949950" y="3032125"/>
          <p14:tracePt t="28997" x="5927725" y="3043238"/>
          <p14:tracePt t="29012" x="5916613" y="3043238"/>
          <p14:tracePt t="29020" x="5907088" y="3043238"/>
          <p14:tracePt t="29028" x="5895975" y="3043238"/>
          <p14:tracePt t="29037" x="5884863" y="3043238"/>
          <p14:tracePt t="29044" x="5873750" y="3043238"/>
          <p14:tracePt t="29052" x="5842000" y="3043238"/>
          <p14:tracePt t="29060" x="5799138" y="3065463"/>
          <p14:tracePt t="29068" x="5767388" y="3065463"/>
          <p14:tracePt t="29077" x="5735638" y="3065463"/>
          <p14:tracePt t="29084" x="5702300" y="3065463"/>
          <p14:tracePt t="29092" x="5659438" y="3074988"/>
          <p14:tracePt t="29100" x="5573713" y="3086100"/>
          <p14:tracePt t="29108" x="5541963" y="3086100"/>
          <p14:tracePt t="29116" x="5510213" y="3086100"/>
          <p14:tracePt t="29124" x="5456238" y="3097213"/>
          <p14:tracePt t="29132" x="5402263" y="3108325"/>
          <p14:tracePt t="29140" x="5349875" y="3108325"/>
          <p14:tracePt t="29148" x="5316538" y="3117850"/>
          <p14:tracePt t="29156" x="5284788" y="3117850"/>
          <p14:tracePt t="29164" x="5253038" y="3117850"/>
          <p14:tracePt t="29172" x="5230813" y="3117850"/>
          <p14:tracePt t="29181" x="5210175" y="3117850"/>
          <p14:tracePt t="29190" x="5199063" y="3128963"/>
          <p14:tracePt t="29197" x="5178425" y="3128963"/>
          <p14:tracePt t="29213" x="5167313" y="3128963"/>
          <p14:tracePt t="29236" x="5156200" y="3128963"/>
          <p14:tracePt t="29570" x="5187950" y="3151188"/>
          <p14:tracePt t="29578" x="5284788" y="3194050"/>
          <p14:tracePt t="29586" x="5370513" y="3225800"/>
          <p14:tracePt t="29591" x="5478463" y="3268663"/>
          <p14:tracePt t="29599" x="5607050" y="3311525"/>
          <p14:tracePt t="29605" x="5735638" y="3365500"/>
          <p14:tracePt t="29615" x="5864225" y="3397250"/>
          <p14:tracePt t="29621" x="5970588" y="3429000"/>
          <p14:tracePt t="29629" x="6078538" y="3460750"/>
          <p14:tracePt t="29637" x="6164263" y="3503613"/>
          <p14:tracePt t="29645" x="6238875" y="3525838"/>
          <p14:tracePt t="29652" x="6303963" y="3536950"/>
          <p14:tracePt t="29660" x="6346825" y="3546475"/>
          <p14:tracePt t="29669" x="6378575" y="3557588"/>
          <p14:tracePt t="29677" x="6442075" y="3568700"/>
          <p14:tracePt t="29685" x="6484938" y="3579813"/>
          <p14:tracePt t="29693" x="6518275" y="3579813"/>
          <p14:tracePt t="29701" x="6561138" y="3579813"/>
          <p14:tracePt t="29708" x="6581775" y="3579813"/>
          <p14:tracePt t="29716" x="6604000" y="3579813"/>
          <p14:tracePt t="29724" x="6613525" y="3579813"/>
          <p14:tracePt t="29732" x="6624638" y="3579813"/>
          <p14:tracePt t="29748" x="6635750" y="3568700"/>
          <p14:tracePt t="29756" x="6646863" y="3568700"/>
          <p14:tracePt t="29764" x="6656388" y="3557588"/>
          <p14:tracePt t="29788" x="6667500" y="3546475"/>
          <p14:tracePt t="29804" x="6678613" y="3536950"/>
          <p14:tracePt t="29812" x="6689725" y="3514725"/>
          <p14:tracePt t="29820" x="6710363" y="3503613"/>
          <p14:tracePt t="29828" x="6721475" y="3482975"/>
          <p14:tracePt t="29836" x="6732588" y="3471863"/>
          <p14:tracePt t="29845" x="6753225" y="3460750"/>
          <p14:tracePt t="29852" x="6784975" y="3440113"/>
          <p14:tracePt t="29860" x="6807200" y="3417888"/>
          <p14:tracePt t="29868" x="6827838" y="3417888"/>
          <p14:tracePt t="29876" x="6838950" y="3397250"/>
          <p14:tracePt t="29884" x="6850063" y="3397250"/>
          <p14:tracePt t="29892" x="6850063" y="3386138"/>
          <p14:tracePt t="29900" x="6861175" y="3375025"/>
          <p14:tracePt t="29916" x="6881813" y="3365500"/>
          <p14:tracePt t="29924" x="6892925" y="3332163"/>
          <p14:tracePt t="29932" x="6904038" y="3332163"/>
          <p14:tracePt t="29941" x="6904038" y="3322638"/>
          <p14:tracePt t="29948" x="6913563" y="3311525"/>
          <p14:tracePt t="29957" x="6924675" y="3289300"/>
          <p14:tracePt t="29963" x="6924675" y="3279775"/>
          <p14:tracePt t="29973" x="6935788" y="3268663"/>
          <p14:tracePt t="29980" x="6935788" y="3257550"/>
          <p14:tracePt t="29988" x="6946900" y="3236913"/>
          <p14:tracePt t="30004" x="6956425" y="3225800"/>
          <p14:tracePt t="30012" x="6956425" y="3214688"/>
          <p14:tracePt t="30028" x="6956425" y="3203575"/>
          <p14:tracePt t="30036" x="6956425" y="3194050"/>
          <p14:tracePt t="30044" x="6956425" y="3182938"/>
          <p14:tracePt t="30060" x="6956425" y="3171825"/>
          <p14:tracePt t="30068" x="6956425" y="3160713"/>
          <p14:tracePt t="30084" x="6956425" y="3151188"/>
          <p14:tracePt t="30100" x="6956425" y="3140075"/>
          <p14:tracePt t="30116" x="6956425" y="3128963"/>
          <p14:tracePt t="30133" x="6956425" y="3117850"/>
          <p14:tracePt t="30148" x="6956425" y="3108325"/>
          <p14:tracePt t="30164" x="6956425" y="3086100"/>
          <p14:tracePt t="30180" x="6935788" y="3065463"/>
          <p14:tracePt t="30197" x="6913563" y="3054350"/>
          <p14:tracePt t="30212" x="6904038" y="3054350"/>
          <p14:tracePt t="30220" x="6892925" y="3043238"/>
          <p14:tracePt t="30237" x="6881813" y="3043238"/>
          <p14:tracePt t="30244" x="6870700" y="3043238"/>
          <p14:tracePt t="30253" x="6850063" y="3032125"/>
          <p14:tracePt t="30260" x="6838950" y="3032125"/>
          <p14:tracePt t="30269" x="6818313" y="3022600"/>
          <p14:tracePt t="30276" x="6807200" y="3022600"/>
          <p14:tracePt t="30292" x="6796088" y="3022600"/>
          <p14:tracePt t="30300" x="6784975" y="3022600"/>
          <p14:tracePt t="30318" x="6775450" y="3011488"/>
          <p14:tracePt t="30333" x="6753225" y="3011488"/>
          <p14:tracePt t="31134" x="6784975" y="3043238"/>
          <p14:tracePt t="31141" x="6850063" y="3086100"/>
          <p14:tracePt t="31149" x="6924675" y="3117850"/>
          <p14:tracePt t="31157" x="7042150" y="3160713"/>
          <p14:tracePt t="31165" x="7138988" y="3182938"/>
          <p14:tracePt t="31174" x="7246938" y="3194050"/>
          <p14:tracePt t="31182" x="7386638" y="3225800"/>
          <p14:tracePt t="31189" x="7546975" y="3225800"/>
          <p14:tracePt t="31198" x="7686675" y="3225800"/>
          <p14:tracePt t="31205" x="7804150" y="3225800"/>
          <p14:tracePt t="31213" x="7910513" y="3225800"/>
          <p14:tracePt t="31221" x="7996238" y="3225800"/>
          <p14:tracePt t="31229" x="8072438" y="3214688"/>
          <p14:tracePt t="31237" x="8115300" y="3214688"/>
          <p14:tracePt t="31245" x="8135938" y="3203575"/>
          <p14:tracePt t="31253" x="8147050" y="3203575"/>
          <p14:tracePt t="31261" x="8158163" y="3203575"/>
          <p14:tracePt t="31316" x="8158163" y="3194050"/>
          <p14:tracePt t="31324" x="8169275" y="3194050"/>
          <p14:tracePt t="31332" x="8169275" y="3182938"/>
          <p14:tracePt t="31340" x="8178800" y="3171825"/>
          <p14:tracePt t="31348" x="8189913" y="3160713"/>
          <p14:tracePt t="31356" x="8201025" y="3140075"/>
          <p14:tracePt t="31364" x="8221663" y="3128963"/>
          <p14:tracePt t="31372" x="8221663" y="3117850"/>
          <p14:tracePt t="31380" x="8232775" y="3117850"/>
          <p14:tracePt t="31397" x="8243888" y="3108325"/>
          <p14:tracePt t="31460" x="8264525" y="3097213"/>
          <p14:tracePt t="31468" x="8275638" y="3086100"/>
          <p14:tracePt t="31476" x="8297863" y="3074988"/>
          <p14:tracePt t="31484" x="8318500" y="3074988"/>
          <p14:tracePt t="31491" x="8329613" y="3054350"/>
          <p14:tracePt t="31500" x="8340725" y="3054350"/>
          <p14:tracePt t="31509" x="8350250" y="3054350"/>
          <p14:tracePt t="31599" x="8361363" y="3043238"/>
          <p14:tracePt t="31608" x="8372475" y="3032125"/>
          <p14:tracePt t="31623" x="8393113" y="3011488"/>
          <p14:tracePt t="31638" x="8415338" y="3000375"/>
          <p14:tracePt t="31647" x="8435975" y="2979738"/>
          <p14:tracePt t="31662" x="8447088" y="2957513"/>
          <p14:tracePt t="31677" x="8469313" y="2946400"/>
          <p14:tracePt t="31685" x="8469313" y="2936875"/>
          <p14:tracePt t="31693" x="8478838" y="2925763"/>
          <p14:tracePt t="31702" x="8489950" y="2914650"/>
          <p14:tracePt t="31709" x="8501063" y="2914650"/>
          <p14:tracePt t="31717" x="8501063" y="2894013"/>
          <p14:tracePt t="31725" x="8512175" y="2894013"/>
          <p14:tracePt t="31733" x="8521700" y="2871788"/>
          <p14:tracePt t="31757" x="8532813" y="2860675"/>
          <p14:tracePt t="31790" x="8532813" y="2851150"/>
          <p14:tracePt t="31805" x="8543925" y="2851150"/>
          <p14:tracePt t="31817" x="8543925" y="2840038"/>
          <p14:tracePt t="31837" x="8555038" y="2828925"/>
          <p14:tracePt t="31845" x="8564563" y="2828925"/>
          <p14:tracePt t="31861" x="8575675" y="2828925"/>
          <p14:tracePt t="31885" x="8586788" y="2828925"/>
          <p14:tracePt t="31894" x="8597900" y="2828925"/>
          <p14:tracePt t="31910" x="8607425" y="2828925"/>
          <p14:tracePt t="32133" x="8618538" y="2817813"/>
          <p14:tracePt t="32148" x="8629650" y="2817813"/>
          <p14:tracePt t="32165" x="8640763" y="2817813"/>
          <p14:tracePt t="32172" x="8650288" y="2808288"/>
          <p14:tracePt t="32181" x="8661400" y="2808288"/>
          <p14:tracePt t="32188" x="8672513" y="2797175"/>
          <p14:tracePt t="32197" x="8683625" y="2797175"/>
          <p14:tracePt t="32212" x="8693150" y="2786063"/>
          <p14:tracePt t="32252" x="8704263" y="2786063"/>
          <p14:tracePt t="32277" x="8715375" y="2786063"/>
          <p14:tracePt t="32292" x="8726488" y="2786063"/>
          <p14:tracePt t="32437" x="8736013" y="2786063"/>
          <p14:tracePt t="32549" x="8747125" y="2774950"/>
          <p14:tracePt t="32557" x="8758238" y="2774950"/>
          <p14:tracePt t="32564" x="8758238" y="2754313"/>
          <p14:tracePt t="32572" x="8769350" y="2722563"/>
          <p14:tracePt t="32581" x="8769350" y="2711450"/>
          <p14:tracePt t="32589" x="8769350" y="2689225"/>
          <p14:tracePt t="32598" x="8769350" y="2679700"/>
          <p14:tracePt t="32604" x="8769350" y="2657475"/>
          <p14:tracePt t="32613" x="8747125" y="2625725"/>
          <p14:tracePt t="32620" x="8736013" y="2614613"/>
          <p14:tracePt t="32629" x="8726488" y="2593975"/>
          <p14:tracePt t="32637" x="8704263" y="2571750"/>
          <p14:tracePt t="32645" x="8683625" y="2560638"/>
          <p14:tracePt t="32653" x="8661400" y="2540000"/>
          <p14:tracePt t="32661" x="8650288" y="2528888"/>
          <p14:tracePt t="32669" x="8640763" y="2528888"/>
          <p14:tracePt t="32678" x="8618538" y="2517775"/>
          <p14:tracePt t="32693" x="8607425" y="2517775"/>
          <p14:tracePt t="32717" x="8597900" y="2517775"/>
          <p14:tracePt t="32724" x="8586788" y="2517775"/>
          <p14:tracePt t="32733" x="8575675" y="2517775"/>
          <p14:tracePt t="32748" x="8555038" y="2517775"/>
          <p14:tracePt t="32757" x="8543925" y="2517775"/>
          <p14:tracePt t="32764" x="8532813" y="2517775"/>
          <p14:tracePt t="32772" x="8512175" y="2517775"/>
          <p14:tracePt t="32779" x="8489950" y="2517775"/>
          <p14:tracePt t="32788" x="8458200" y="2517775"/>
          <p14:tracePt t="32796" x="8426450" y="2540000"/>
          <p14:tracePt t="32804" x="8393113" y="2540000"/>
          <p14:tracePt t="32812" x="8361363" y="2551113"/>
          <p14:tracePt t="32820" x="8340725" y="2560638"/>
          <p14:tracePt t="32828" x="8307388" y="2560638"/>
          <p14:tracePt t="32836" x="8286750" y="2560638"/>
          <p14:tracePt t="32844" x="8255000" y="2571750"/>
          <p14:tracePt t="32852" x="8221663" y="2582863"/>
          <p14:tracePt t="32862" x="8189913" y="2603500"/>
          <p14:tracePt t="32870" x="8158163" y="2614613"/>
          <p14:tracePt t="32878" x="8135938" y="2625725"/>
          <p14:tracePt t="32886" x="8104188" y="2636838"/>
          <p14:tracePt t="32894" x="8081963" y="2636838"/>
          <p14:tracePt t="32902" x="8050213" y="2657475"/>
          <p14:tracePt t="32910" x="8029575" y="2668588"/>
          <p14:tracePt t="32919" x="7996238" y="2668588"/>
          <p14:tracePt t="32926" x="7975600" y="2679700"/>
          <p14:tracePt t="32933" x="7953375" y="2679700"/>
          <p14:tracePt t="32943" x="7932738" y="2689225"/>
          <p14:tracePt t="32947" x="7921625" y="2689225"/>
          <p14:tracePt t="32964" x="7910513" y="2700338"/>
          <p14:tracePt t="33054" x="7900988" y="2700338"/>
          <p14:tracePt t="33070" x="7878763" y="2711450"/>
          <p14:tracePt t="33094" x="7867650" y="2722563"/>
          <p14:tracePt t="33101" x="7867650" y="2732088"/>
          <p14:tracePt t="33118" x="7858125" y="2754313"/>
          <p14:tracePt t="33125" x="7835900" y="2774950"/>
          <p14:tracePt t="33134" x="7824788" y="2808288"/>
          <p14:tracePt t="33141" x="7815263" y="2828925"/>
          <p14:tracePt t="33149" x="7815263" y="2871788"/>
          <p14:tracePt t="33158" x="7815263" y="2903538"/>
          <p14:tracePt t="33167" x="7815263" y="2946400"/>
          <p14:tracePt t="33174" x="7815263" y="2979738"/>
          <p14:tracePt t="33184" x="7815263" y="3032125"/>
          <p14:tracePt t="33189" x="7824788" y="3074988"/>
          <p14:tracePt t="33197" x="7858125" y="3140075"/>
          <p14:tracePt t="33204" x="7889875" y="3182938"/>
          <p14:tracePt t="33212" x="7900988" y="3203575"/>
          <p14:tracePt t="33220" x="7921625" y="3225800"/>
          <p14:tracePt t="33228" x="7964488" y="3268663"/>
          <p14:tracePt t="33236" x="7986713" y="3279775"/>
          <p14:tracePt t="33244" x="8007350" y="3289300"/>
          <p14:tracePt t="33254" x="8061325" y="3311525"/>
          <p14:tracePt t="33260" x="8093075" y="3322638"/>
          <p14:tracePt t="33269" x="8169275" y="3343275"/>
          <p14:tracePt t="33276" x="8201025" y="3343275"/>
          <p14:tracePt t="33285" x="8243888" y="3343275"/>
          <p14:tracePt t="33293" x="8286750" y="3354388"/>
          <p14:tracePt t="33301" x="8307388" y="3354388"/>
          <p14:tracePt t="33309" x="8340725" y="3354388"/>
          <p14:tracePt t="33317" x="8372475" y="3354388"/>
          <p14:tracePt t="33324" x="8393113" y="3354388"/>
          <p14:tracePt t="33332" x="8426450" y="3354388"/>
          <p14:tracePt t="33340" x="8458200" y="3354388"/>
          <p14:tracePt t="33348" x="8478838" y="3354388"/>
          <p14:tracePt t="33357" x="8521700" y="3354388"/>
          <p14:tracePt t="33364" x="8555038" y="3354388"/>
          <p14:tracePt t="33373" x="8586788" y="3354388"/>
          <p14:tracePt t="33380" x="8607425" y="3354388"/>
          <p14:tracePt t="33389" x="8629650" y="3354388"/>
          <p14:tracePt t="33397" x="8650288" y="3343275"/>
          <p14:tracePt t="33404" x="8661400" y="3343275"/>
          <p14:tracePt t="33412" x="8683625" y="3343275"/>
          <p14:tracePt t="33420" x="8704263" y="3332163"/>
          <p14:tracePt t="33428" x="8726488" y="3332163"/>
          <p14:tracePt t="33437" x="8758238" y="3332163"/>
          <p14:tracePt t="33444" x="8812213" y="3311525"/>
          <p14:tracePt t="33453" x="8843963" y="3300413"/>
          <p14:tracePt t="33460" x="8864600" y="3289300"/>
          <p14:tracePt t="33469" x="8886825" y="3289300"/>
          <p14:tracePt t="33477" x="8929688" y="3279775"/>
          <p14:tracePt t="33484" x="8972550" y="3268663"/>
          <p14:tracePt t="33492" x="8993188" y="3257550"/>
          <p14:tracePt t="33500" x="9004300" y="3257550"/>
          <p14:tracePt t="33509" x="9026525" y="3236913"/>
          <p14:tracePt t="33516" x="9036050" y="3236913"/>
          <p14:tracePt t="33533" x="9047163" y="3236913"/>
          <p14:tracePt t="33565" x="9047163" y="3225800"/>
          <p14:tracePt t="33572" x="9058275" y="3214688"/>
          <p14:tracePt t="33589" x="9069388" y="3203575"/>
          <p14:tracePt t="33605" x="9078913" y="3194050"/>
          <p14:tracePt t="33620" x="9101138" y="3182938"/>
          <p14:tracePt t="33628" x="9101138" y="3171825"/>
          <p14:tracePt t="33644" x="9112250" y="3171825"/>
          <p14:tracePt t="33652" x="9112250" y="3160713"/>
          <p14:tracePt t="33660" x="9121775" y="3160713"/>
          <p14:tracePt t="33668" x="9132888" y="3151188"/>
          <p14:tracePt t="33801" x="9121775" y="2817813"/>
          <p14:tracePt t="33805" x="9112250" y="2808288"/>
          <p14:tracePt t="33813" x="9101138" y="2797175"/>
          <p14:tracePt t="33821" x="9090025" y="2797175"/>
          <p14:tracePt t="33829" x="9078913" y="2774950"/>
          <p14:tracePt t="33837" x="9069388" y="2774950"/>
          <p14:tracePt t="33845" x="9069388" y="2765425"/>
          <p14:tracePt t="33853" x="9058275" y="2754313"/>
          <p14:tracePt t="33861" x="9036050" y="2743200"/>
          <p14:tracePt t="33869" x="9015413" y="2732088"/>
          <p14:tracePt t="33878" x="9004300" y="2732088"/>
          <p14:tracePt t="33887" x="8983663" y="2722563"/>
          <p14:tracePt t="33901" x="8961438" y="2722563"/>
          <p14:tracePt t="33909" x="8950325" y="2711450"/>
          <p14:tracePt t="33917" x="8940800" y="2711450"/>
          <p14:tracePt t="33925" x="8929688" y="2711450"/>
          <p14:tracePt t="33932" x="8907463" y="2711450"/>
          <p14:tracePt t="33941" x="8886825" y="2711450"/>
          <p14:tracePt t="33948" x="8864600" y="2711450"/>
          <p14:tracePt t="33967" x="8832850" y="2711450"/>
          <p14:tracePt t="33972" x="8821738" y="2711450"/>
          <p14:tracePt t="33981" x="8812213" y="2711450"/>
          <p14:tracePt t="33989" x="8801100" y="2711450"/>
          <p14:tracePt t="33998" x="8789988" y="2711450"/>
          <p14:tracePt t="34004" x="8778875" y="2711450"/>
          <p14:tracePt t="34029" x="8769350" y="2711450"/>
          <p14:tracePt t="34045" x="8758238" y="2711450"/>
          <p14:tracePt t="34061" x="8747125" y="2722563"/>
          <p14:tracePt t="34077" x="8736013" y="2722563"/>
          <p14:tracePt t="34085" x="8715375" y="2732088"/>
          <p14:tracePt t="34101" x="8704263" y="2743200"/>
          <p14:tracePt t="34109" x="8693150" y="2743200"/>
          <p14:tracePt t="34117" x="8683625" y="2754313"/>
          <p14:tracePt t="34125" x="8672513" y="2754313"/>
          <p14:tracePt t="34133" x="8661400" y="2765425"/>
          <p14:tracePt t="34141" x="8650288" y="2774950"/>
          <p14:tracePt t="34149" x="8618538" y="2786063"/>
          <p14:tracePt t="34159" x="8597900" y="2797175"/>
          <p14:tracePt t="34164" x="8575675" y="2808288"/>
          <p14:tracePt t="34173" x="8555038" y="2808288"/>
          <p14:tracePt t="34182" x="8543925" y="2808288"/>
          <p14:tracePt t="34189" x="8532813" y="2817813"/>
          <p14:tracePt t="34198" x="8512175" y="2817813"/>
          <p14:tracePt t="34205" x="8489950" y="2828925"/>
          <p14:tracePt t="34212" x="8447088" y="2840038"/>
          <p14:tracePt t="34220" x="8404225" y="2860675"/>
          <p14:tracePt t="34228" x="8350250" y="2882900"/>
          <p14:tracePt t="34237" x="8307388" y="2894013"/>
          <p14:tracePt t="34244" x="8286750" y="2903538"/>
          <p14:tracePt t="34253" x="8255000" y="2903538"/>
          <p14:tracePt t="34260" x="8221663" y="2914650"/>
          <p14:tracePt t="34268" x="8189913" y="2925763"/>
          <p14:tracePt t="34276" x="8169275" y="2936875"/>
          <p14:tracePt t="34284" x="8124825" y="2936875"/>
          <p14:tracePt t="34292" x="8061325" y="2957513"/>
          <p14:tracePt t="34302" x="8029575" y="2968625"/>
          <p14:tracePt t="34311" x="7986713" y="2989263"/>
          <p14:tracePt t="34318" x="7932738" y="3011488"/>
          <p14:tracePt t="34325" x="7878763" y="3043238"/>
          <p14:tracePt t="34332" x="7847013" y="3043238"/>
          <p14:tracePt t="34341" x="7793038" y="3074988"/>
          <p14:tracePt t="34349" x="7750175" y="3097213"/>
          <p14:tracePt t="34356" x="7686675" y="3128963"/>
          <p14:tracePt t="34364" x="7653338" y="3151188"/>
          <p14:tracePt t="34373" x="7621588" y="3151188"/>
          <p14:tracePt t="34381" x="7600950" y="3171825"/>
          <p14:tracePt t="34389" x="7567613" y="3182938"/>
          <p14:tracePt t="34398" x="7558088" y="3194050"/>
          <p14:tracePt t="34404" x="7546975" y="3203575"/>
          <p14:tracePt t="34428" x="7535863" y="3214688"/>
          <p14:tracePt t="34502" x="7535863" y="3225800"/>
          <p14:tracePt t="34581" x="7546975" y="3236913"/>
          <p14:tracePt t="34616" x="7558088" y="3236913"/>
          <p14:tracePt t="34773" x="7567613" y="3236913"/>
          <p14:tracePt t="34780" x="7567613" y="3246438"/>
          <p14:tracePt t="34933" x="7578725" y="3246438"/>
          <p14:tracePt t="34941" x="7600950" y="3246438"/>
          <p14:tracePt t="34949" x="7621588" y="3246438"/>
          <p14:tracePt t="34956" x="7643813" y="3246438"/>
          <p14:tracePt t="34963" x="7653338" y="3246438"/>
          <p14:tracePt t="34972" x="7675563" y="3246438"/>
          <p14:tracePt t="34979" x="7686675" y="3246438"/>
          <p14:tracePt t="35028" x="7696200" y="3246438"/>
          <p14:tracePt t="35044" x="7707313" y="3246438"/>
          <p14:tracePt t="35052" x="7718425" y="3246438"/>
          <p14:tracePt t="35060" x="7739063" y="3246438"/>
          <p14:tracePt t="35068" x="7750175" y="3257550"/>
          <p14:tracePt t="35076" x="7781925" y="3268663"/>
          <p14:tracePt t="35084" x="7793038" y="3268663"/>
          <p14:tracePt t="35092" x="7804150" y="3279775"/>
          <p14:tracePt t="36093" x="7804150" y="3268663"/>
          <p14:tracePt t="36157" x="7804150" y="3257550"/>
          <p14:tracePt t="36164" x="7804150" y="3246438"/>
          <p14:tracePt t="36172" x="7804150" y="3214688"/>
          <p14:tracePt t="36179" x="7804150" y="3194050"/>
          <p14:tracePt t="36188" x="7815263" y="3182938"/>
          <p14:tracePt t="36197" x="7824788" y="3171825"/>
          <p14:tracePt t="36580" x="7815263" y="3160713"/>
          <p14:tracePt t="36692" x="7804150" y="3140075"/>
          <p14:tracePt t="36700" x="7793038" y="3117850"/>
          <p14:tracePt t="36708" x="7772400" y="3097213"/>
          <p14:tracePt t="36716" x="7750175" y="3054350"/>
          <p14:tracePt t="36724" x="7729538" y="3022600"/>
          <p14:tracePt t="36732" x="7707313" y="2989263"/>
          <p14:tracePt t="36740" x="7686675" y="2957513"/>
          <p14:tracePt t="36748" x="7686675" y="2946400"/>
          <p14:tracePt t="36756" x="7664450" y="2925763"/>
          <p14:tracePt t="36764" x="7653338" y="2914650"/>
          <p14:tracePt t="36772" x="7653338" y="2903538"/>
          <p14:tracePt t="36780" x="7643813" y="2894013"/>
          <p14:tracePt t="38253" x="7621588" y="2894013"/>
          <p14:tracePt t="38333" x="7610475" y="2894013"/>
          <p14:tracePt t="38341" x="7589838" y="2894013"/>
          <p14:tracePt t="38358" x="7578725" y="2894013"/>
          <p14:tracePt t="38366" x="7567613" y="2925763"/>
          <p14:tracePt t="38374" x="7558088" y="2968625"/>
          <p14:tracePt t="38382" x="7546975" y="3011488"/>
          <p14:tracePt t="38389" x="7535863" y="3074988"/>
          <p14:tracePt t="38399" x="7493000" y="3151188"/>
          <p14:tracePt t="38405" x="7418388" y="3257550"/>
          <p14:tracePt t="38414" x="7310438" y="3354388"/>
          <p14:tracePt t="38422" x="7129463" y="3460750"/>
          <p14:tracePt t="38429" x="6861175" y="3568700"/>
          <p14:tracePt t="38437" x="6432550" y="3686175"/>
          <p14:tracePt t="38446" x="6045200" y="3794125"/>
          <p14:tracePt t="38453" x="5616575" y="3900488"/>
          <p14:tracePt t="38461" x="5156200" y="4040188"/>
          <p14:tracePt t="38468" x="4781550" y="4137025"/>
          <p14:tracePt t="38476" x="4384675" y="4308475"/>
          <p14:tracePt t="38484" x="4062413" y="4414838"/>
          <p14:tracePt t="38492" x="3848100" y="4489450"/>
          <p14:tracePt t="38500" x="3741738" y="4554538"/>
          <p14:tracePt t="38508" x="3633788" y="4629150"/>
          <p14:tracePt t="38516" x="3559175" y="4714875"/>
          <p14:tracePt t="38523" x="3494088" y="4789488"/>
          <p14:tracePt t="38532" x="3451225" y="4843463"/>
          <p14:tracePt t="38540" x="3408363" y="4897438"/>
          <p14:tracePt t="38564" x="3408363" y="4908550"/>
          <p14:tracePt t="39196" x="3408363" y="4918075"/>
          <p14:tracePt t="39204" x="3398838" y="4918075"/>
          <p14:tracePt t="39212" x="3398838" y="4929188"/>
          <p14:tracePt t="39220" x="3376613" y="4929188"/>
          <p14:tracePt t="39236" x="3365500" y="4929188"/>
          <p14:tracePt t="39244" x="3355975" y="4929188"/>
          <p14:tracePt t="39253" x="3344863" y="4940300"/>
          <p14:tracePt t="39261" x="3322638" y="4951413"/>
          <p14:tracePt t="39268" x="3302000" y="4951413"/>
          <p14:tracePt t="39277" x="3279775" y="4951413"/>
          <p14:tracePt t="39285" x="3248025" y="4960938"/>
          <p14:tracePt t="39293" x="3216275" y="4960938"/>
          <p14:tracePt t="39301" x="3184525" y="4960938"/>
          <p14:tracePt t="39310" x="3130550" y="4960938"/>
          <p14:tracePt t="39317" x="3065463" y="4960938"/>
          <p14:tracePt t="39325" x="3001963" y="4960938"/>
          <p14:tracePt t="39333" x="2905125" y="4960938"/>
          <p14:tracePt t="39341" x="2819400" y="4960938"/>
          <p14:tracePt t="39351" x="2711450" y="4983163"/>
          <p14:tracePt t="39357" x="2582863" y="5003800"/>
          <p14:tracePt t="39367" x="2433638" y="5026025"/>
          <p14:tracePt t="39373" x="2273300" y="5046663"/>
          <p14:tracePt t="39382" x="1962150" y="5100638"/>
          <p14:tracePt t="40972" x="6218238" y="4725988"/>
          <p14:tracePt t="40983" x="6281738" y="4500563"/>
          <p14:tracePt t="40989" x="6313488" y="4243388"/>
          <p14:tracePt t="40998" x="6313488" y="4071938"/>
          <p14:tracePt t="41007" x="6313488" y="3868738"/>
          <p14:tracePt t="41013" x="6261100" y="3708400"/>
          <p14:tracePt t="41021" x="6196013" y="3546475"/>
          <p14:tracePt t="41029" x="6088063" y="3375025"/>
          <p14:tracePt t="41038" x="5981700" y="3203575"/>
          <p14:tracePt t="41045" x="5842000" y="3065463"/>
          <p14:tracePt t="41053" x="5702300" y="2946400"/>
          <p14:tracePt t="41060" x="5584825" y="2860675"/>
          <p14:tracePt t="41069" x="5478463" y="2797175"/>
          <p14:tracePt t="41077" x="5359400" y="2711450"/>
          <p14:tracePt t="41084" x="5221288" y="2603500"/>
          <p14:tracePt t="41092" x="5092700" y="2517775"/>
          <p14:tracePt t="41100" x="4953000" y="2411413"/>
          <p14:tracePt t="41108" x="4759325" y="2314575"/>
          <p14:tracePt t="41116" x="4641850" y="2251075"/>
          <p14:tracePt t="41123" x="4502150" y="2185988"/>
          <p14:tracePt t="41132" x="4373563" y="2132013"/>
          <p14:tracePt t="41140" x="4213225" y="2036763"/>
          <p14:tracePt t="41148" x="4073525" y="1951038"/>
          <p14:tracePt t="41156" x="3922713" y="1854200"/>
          <p14:tracePt t="41164" x="3784600" y="1779588"/>
          <p14:tracePt t="41173" x="3656013" y="1671638"/>
          <p14:tracePt t="41182" x="3579813" y="1597025"/>
          <p14:tracePt t="41189" x="3536950" y="1531938"/>
          <p14:tracePt t="41199" x="3527425" y="1425575"/>
          <p14:tracePt t="41205" x="3527425" y="1339850"/>
          <p14:tracePt t="41213" x="3527425" y="1243013"/>
          <p14:tracePt t="41221" x="3536950" y="1114425"/>
          <p14:tracePt t="41229" x="3559175" y="1028700"/>
          <p14:tracePt t="41237" x="3613150" y="889000"/>
          <p14:tracePt t="41245" x="3665538" y="739775"/>
          <p14:tracePt t="41253" x="3751263" y="579438"/>
          <p14:tracePt t="41260" x="3816350" y="374650"/>
          <p14:tracePt t="41269" x="3902075" y="74613"/>
          <p14:tracePt t="42677" x="5316538" y="460375"/>
          <p14:tracePt t="42677" x="5316538" y="622300"/>
          <p14:tracePt t="42677" x="5316538" y="739775"/>
          <p14:tracePt t="42677" x="5316538" y="857250"/>
          <p14:tracePt t="42677" x="5316538" y="974725"/>
          <p14:tracePt t="42677" x="5316538" y="1060450"/>
          <p14:tracePt t="42677" x="5316538" y="1125538"/>
          <p14:tracePt t="42677" x="5316538" y="1200150"/>
          <p14:tracePt t="42677" x="5316538" y="1265238"/>
          <p14:tracePt t="42677" x="5316538" y="1328738"/>
          <p14:tracePt t="42677" x="5327650" y="1393825"/>
          <p14:tracePt t="42677" x="5327650" y="1468438"/>
          <p14:tracePt t="42677" x="5349875" y="1543050"/>
          <p14:tracePt t="42677" x="5359400" y="1597025"/>
          <p14:tracePt t="42677" x="5370513" y="1671638"/>
          <p14:tracePt t="42677" x="5381625" y="1746250"/>
          <p14:tracePt t="42677" x="5402263" y="1811338"/>
          <p14:tracePt t="42677" x="5435600" y="1897063"/>
          <p14:tracePt t="42677" x="5478463" y="2003425"/>
          <p14:tracePt t="42677" x="5553075" y="2143125"/>
          <p14:tracePt t="42677" x="5627688" y="2282825"/>
          <p14:tracePt t="42677" x="5767388" y="2465388"/>
          <p14:tracePt t="42677" x="5853113" y="2582863"/>
          <p14:tracePt t="42677" x="5959475" y="2722563"/>
          <p14:tracePt t="42677" x="6002338" y="2797175"/>
          <p14:tracePt t="42677" x="6035675" y="2871788"/>
          <p14:tracePt t="42677" x="6045200" y="2903538"/>
          <p14:tracePt t="42677" x="6056313" y="2936875"/>
          <p14:tracePt t="42677" x="6067425" y="2957513"/>
          <p14:tracePt t="42677" x="6067425" y="2968625"/>
          <p14:tracePt t="42677" x="6067425" y="2979738"/>
          <p14:tracePt t="42677" x="6067425" y="2957513"/>
          <p14:tracePt t="42677" x="6067425" y="2946400"/>
          <p14:tracePt t="42677" x="6067425" y="2936875"/>
          <p14:tracePt t="42677" x="6067425" y="2925763"/>
          <p14:tracePt t="42677" x="6056313" y="2925763"/>
          <p14:tracePt t="42677" x="6045200" y="2925763"/>
          <p14:tracePt t="42677" x="6035675" y="2914650"/>
          <p14:tracePt t="42677" x="6024563" y="2894013"/>
          <p14:tracePt t="42677" x="6002338" y="2860675"/>
          <p14:tracePt t="42677" x="5992813" y="2840038"/>
          <p14:tracePt t="42677" x="5981700" y="2786063"/>
          <p14:tracePt t="42677" x="5949950" y="2722563"/>
          <p14:tracePt t="42677" x="5907088" y="2625725"/>
          <p14:tracePt t="42677" x="5873750" y="2528888"/>
          <p14:tracePt t="42677" x="5842000" y="2379663"/>
          <p14:tracePt t="42677" x="5810250" y="2154238"/>
          <p14:tracePt t="42677" x="5756275" y="1768475"/>
          <p14:tracePt t="42677" x="5713413" y="1350963"/>
          <p14:tracePt t="42677" x="5702300" y="911225"/>
          <p14:tracePt t="42677" x="5702300" y="439738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941FF-536C-4EA3-B9CD-5812BD73B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7956" y="26671"/>
            <a:ext cx="7246044" cy="857250"/>
          </a:xfrm>
        </p:spPr>
        <p:txBody>
          <a:bodyPr/>
          <a:lstStyle/>
          <a:p>
            <a:r>
              <a:rPr lang="en-US"/>
              <a:t>Grade Transfer in 4-steps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7D3B8-0839-4B18-BA68-9C4AB4DDE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195" y="1017250"/>
            <a:ext cx="6595528" cy="322436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1800" b="1">
                <a:latin typeface="Arial"/>
              </a:rPr>
              <a:t>Step 4: </a:t>
            </a:r>
            <a:r>
              <a:rPr lang="en-GB" sz="1800" b="1">
                <a:solidFill>
                  <a:schemeClr val="tx2"/>
                </a:solidFill>
                <a:latin typeface="Arial"/>
              </a:rPr>
              <a:t>Check progress of transfer</a:t>
            </a:r>
            <a:endParaRPr lang="en-US" sz="2400">
              <a:solidFill>
                <a:schemeClr val="tx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29D5CB-3CAF-36CF-56A6-B5B2C2B58B5F}"/>
              </a:ext>
            </a:extLst>
          </p:cNvPr>
          <p:cNvSpPr txBox="1"/>
          <p:nvPr/>
        </p:nvSpPr>
        <p:spPr>
          <a:xfrm>
            <a:off x="313321" y="1407745"/>
            <a:ext cx="3859948" cy="9233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/>
              <a:t>Review the summary to check that the selected grades have been added to the queue.</a:t>
            </a:r>
            <a:endParaRPr lang="en-GB" sz="240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463A9B7-098A-FF78-82FD-4D513480C895}"/>
              </a:ext>
            </a:extLst>
          </p:cNvPr>
          <p:cNvSpPr/>
          <p:nvPr/>
        </p:nvSpPr>
        <p:spPr>
          <a:xfrm>
            <a:off x="2050726" y="4462655"/>
            <a:ext cx="6595528" cy="57847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9525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/>
              <a:t>As soon as one or more grades have been transferred to SAMIS, </a:t>
            </a:r>
            <a:r>
              <a:rPr lang="en-GB" b="1"/>
              <a:t>this setting will become ‘locked’ </a:t>
            </a:r>
            <a:r>
              <a:rPr lang="en-GB"/>
              <a:t>– preventing it from being changed</a:t>
            </a:r>
          </a:p>
        </p:txBody>
      </p:sp>
      <p:pic>
        <p:nvPicPr>
          <p:cNvPr id="5" name="Graphic 4" descr="Warning with solid fill">
            <a:extLst>
              <a:ext uri="{FF2B5EF4-FFF2-40B4-BE49-F238E27FC236}">
                <a16:creationId xmlns:a16="http://schemas.microsoft.com/office/drawing/2014/main" id="{1CD2554D-6C04-70BC-C542-8C975414EC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69445" y="4374944"/>
            <a:ext cx="598457" cy="598457"/>
          </a:xfrm>
          <a:prstGeom prst="rect">
            <a:avLst/>
          </a:prstGeom>
        </p:spPr>
      </p:pic>
      <p:sp>
        <p:nvSpPr>
          <p:cNvPr id="13" name="Right Arrow 12">
            <a:extLst>
              <a:ext uri="{FF2B5EF4-FFF2-40B4-BE49-F238E27FC236}">
                <a16:creationId xmlns:a16="http://schemas.microsoft.com/office/drawing/2014/main" id="{ED0C3544-57BF-22BE-5EC9-D0C5CCEF7CDA}"/>
              </a:ext>
            </a:extLst>
          </p:cNvPr>
          <p:cNvSpPr/>
          <p:nvPr/>
        </p:nvSpPr>
        <p:spPr>
          <a:xfrm>
            <a:off x="3956776" y="2629432"/>
            <a:ext cx="1163864" cy="392531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1FAD611F-43F0-42A5-9BB6-01A78B52FE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8514" y="1357965"/>
            <a:ext cx="3738716" cy="28063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Picture 15" descr="A screenshot of a computer&#10;&#10;Description automatically generated">
            <a:extLst>
              <a:ext uri="{FF2B5EF4-FFF2-40B4-BE49-F238E27FC236}">
                <a16:creationId xmlns:a16="http://schemas.microsoft.com/office/drawing/2014/main" id="{25518E74-B8ED-0BA4-547D-C035A2CB27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195" y="2340518"/>
            <a:ext cx="3419061" cy="192379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89069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2677"/>
    </mc:Choice>
    <mc:Fallback xmlns="">
      <p:transition advTm="42677"/>
    </mc:Fallback>
  </mc:AlternateContent>
  <p:extLst>
    <p:ext uri="{3A86A75C-4F4B-4683-9AE1-C65F6400EC91}">
      <p14:laserTraceLst xmlns:p14="http://schemas.microsoft.com/office/powerpoint/2010/main">
        <p14:tracePtLst>
          <p14:tracePt t="1857" x="1619250" y="5111750"/>
          <p14:tracePt t="1862" x="1628775" y="5080000"/>
          <p14:tracePt t="1869" x="1651000" y="5037138"/>
          <p14:tracePt t="1877" x="1662113" y="5014913"/>
          <p14:tracePt t="1885" x="1671638" y="4983163"/>
          <p14:tracePt t="1894" x="1682750" y="4940300"/>
          <p14:tracePt t="1900" x="1693863" y="4865688"/>
          <p14:tracePt t="1908" x="1704975" y="4800600"/>
          <p14:tracePt t="1916" x="1714500" y="4746625"/>
          <p14:tracePt t="1925" x="1725613" y="4683125"/>
          <p14:tracePt t="1933" x="1736725" y="4651375"/>
          <p14:tracePt t="1941" x="1757363" y="4586288"/>
          <p14:tracePt t="1948" x="1768475" y="4543425"/>
          <p14:tracePt t="1960" x="1768475" y="4500563"/>
          <p14:tracePt t="1966" x="1779588" y="4468813"/>
          <p14:tracePt t="1973" x="1779588" y="4414838"/>
          <p14:tracePt t="1982" x="1790700" y="4394200"/>
          <p14:tracePt t="1988" x="1790700" y="4360863"/>
          <p14:tracePt t="1997" x="1790700" y="4340225"/>
          <p14:tracePt t="2004" x="1790700" y="4329113"/>
          <p14:tracePt t="2012" x="1790700" y="4308475"/>
          <p14:tracePt t="2020" x="1790700" y="4297363"/>
          <p14:tracePt t="2036" x="1790700" y="4275138"/>
          <p14:tracePt t="2445" x="1790700" y="4265613"/>
          <p14:tracePt t="2453" x="1800225" y="4265613"/>
          <p14:tracePt t="2461" x="1811338" y="4265613"/>
          <p14:tracePt t="2469" x="1822450" y="4275138"/>
          <p14:tracePt t="2477" x="1854200" y="4286250"/>
          <p14:tracePt t="2485" x="1865313" y="4286250"/>
          <p14:tracePt t="2493" x="1897063" y="4286250"/>
          <p14:tracePt t="2501" x="1908175" y="4286250"/>
          <p14:tracePt t="2508" x="1939925" y="4286250"/>
          <p14:tracePt t="2516" x="1962150" y="4297363"/>
          <p14:tracePt t="2537" x="1971675" y="4308475"/>
          <p14:tracePt t="4101" x="1962150" y="4308475"/>
          <p14:tracePt t="5242" x="1951038" y="4308475"/>
          <p14:tracePt t="5293" x="1962150" y="4297363"/>
          <p14:tracePt t="5301" x="1982788" y="4286250"/>
          <p14:tracePt t="5309" x="2005013" y="4286250"/>
          <p14:tracePt t="5356" x="2014538" y="4286250"/>
          <p14:tracePt t="5362" x="2014538" y="4275138"/>
          <p14:tracePt t="5462" x="2036763" y="4265613"/>
          <p14:tracePt t="5484" x="2047875" y="4265613"/>
          <p14:tracePt t="6334" x="2047875" y="4254500"/>
          <p14:tracePt t="6341" x="2058988" y="4254500"/>
          <p14:tracePt t="6365" x="2068513" y="4243388"/>
          <p14:tracePt t="6974" x="2079625" y="4243388"/>
          <p14:tracePt t="7002" x="2090738" y="4232275"/>
          <p14:tracePt t="7017" x="2101850" y="4232275"/>
          <p14:tracePt t="7022" x="2111375" y="4232275"/>
          <p14:tracePt t="7031" x="2111375" y="4222750"/>
          <p14:tracePt t="7037" x="2133600" y="4222750"/>
          <p14:tracePt t="7133" x="2144713" y="4222750"/>
          <p14:tracePt t="7140" x="2154238" y="4211638"/>
          <p14:tracePt t="7182" x="2165350" y="4211638"/>
          <p14:tracePt t="7205" x="2176463" y="4211638"/>
          <p14:tracePt t="7406" x="2187575" y="4200525"/>
          <p14:tracePt t="7422" x="2187575" y="4189413"/>
          <p14:tracePt t="7445" x="2187575" y="4179888"/>
          <p14:tracePt t="7457" x="2197100" y="4179888"/>
          <p14:tracePt t="7478" x="2197100" y="4168775"/>
          <p14:tracePt t="7485" x="2208213" y="4168775"/>
          <p14:tracePt t="7494" x="2219325" y="4168775"/>
          <p14:tracePt t="7501" x="2230438" y="4168775"/>
          <p14:tracePt t="7508" x="2230438" y="4157663"/>
          <p14:tracePt t="7524" x="2239963" y="4157663"/>
          <p14:tracePt t="7564" x="2251075" y="4146550"/>
          <p14:tracePt t="7740" x="2262188" y="4137025"/>
          <p14:tracePt t="7857" x="2262188" y="4125913"/>
          <p14:tracePt t="7902" x="2262188" y="4114800"/>
          <p14:tracePt t="7984" x="2273300" y="4114800"/>
          <p14:tracePt t="8008" x="2282825" y="4114800"/>
          <p14:tracePt t="8068" x="2282825" y="4103688"/>
          <p14:tracePt t="8317" x="2273300" y="4103688"/>
          <p14:tracePt t="8325" x="2262188" y="4103688"/>
          <p14:tracePt t="8333" x="2251075" y="4103688"/>
          <p14:tracePt t="8348" x="2239963" y="4103688"/>
          <p14:tracePt t="8535" x="2230438" y="4103688"/>
          <p14:tracePt t="10177" x="2230438" y="4094163"/>
          <p14:tracePt t="10271" x="2219325" y="4094163"/>
          <p14:tracePt t="11839" x="2219325" y="4083050"/>
          <p14:tracePt t="12220" x="2208213" y="4071938"/>
          <p14:tracePt t="12228" x="2187575" y="4060825"/>
          <p14:tracePt t="12236" x="2176463" y="4060825"/>
          <p14:tracePt t="12244" x="2165350" y="4060825"/>
          <p14:tracePt t="12590" x="2154238" y="4060825"/>
          <p14:tracePt t="12605" x="2154238" y="4103688"/>
          <p14:tracePt t="12615" x="2187575" y="4137025"/>
          <p14:tracePt t="12622" x="2230438" y="4179888"/>
          <p14:tracePt t="12630" x="2251075" y="4189413"/>
          <p14:tracePt t="12637" x="2293938" y="4222750"/>
          <p14:tracePt t="12645" x="2305050" y="4232275"/>
          <p14:tracePt t="12654" x="2316163" y="4243388"/>
          <p14:tracePt t="12661" x="2336800" y="4254500"/>
          <p14:tracePt t="12680" x="2347913" y="4254500"/>
          <p14:tracePt t="12740" x="2347913" y="4265613"/>
          <p14:tracePt t="12782" x="2347913" y="4275138"/>
          <p14:tracePt t="12798" x="2347913" y="4286250"/>
          <p14:tracePt t="12805" x="2347913" y="4297363"/>
          <p14:tracePt t="12815" x="2347913" y="4308475"/>
          <p14:tracePt t="12838" x="2359025" y="4329113"/>
          <p14:tracePt t="12917" x="2359025" y="4340225"/>
          <p14:tracePt t="12989" x="2368550" y="4360863"/>
          <p14:tracePt t="12997" x="2390775" y="4383088"/>
          <p14:tracePt t="13005" x="2411413" y="4394200"/>
          <p14:tracePt t="13014" x="2444750" y="4437063"/>
          <p14:tracePt t="13021" x="2465388" y="4457700"/>
          <p14:tracePt t="13030" x="2487613" y="4479925"/>
          <p14:tracePt t="13038" x="2487613" y="4511675"/>
          <p14:tracePt t="13046" x="2487613" y="4565650"/>
          <p14:tracePt t="13053" x="2487613" y="4586288"/>
          <p14:tracePt t="13061" x="2487613" y="4597400"/>
          <p14:tracePt t="13085" x="2487613" y="4608513"/>
          <p14:tracePt t="13217" x="2497138" y="4608513"/>
          <p14:tracePt t="13238" x="2497138" y="4597400"/>
          <p14:tracePt t="13252" x="2497138" y="4586288"/>
          <p14:tracePt t="13260" x="2497138" y="4575175"/>
          <p14:tracePt t="13276" x="2497138" y="4565650"/>
          <p14:tracePt t="13284" x="2497138" y="4554538"/>
          <p14:tracePt t="13292" x="2497138" y="4543425"/>
          <p14:tracePt t="13317" x="2487613" y="4532313"/>
          <p14:tracePt t="13340" x="2487613" y="4522788"/>
          <p14:tracePt t="13347" x="2476500" y="4522788"/>
          <p14:tracePt t="13363" x="2476500" y="4511675"/>
          <p14:tracePt t="13379" x="2465388" y="4511675"/>
          <p14:tracePt t="13388" x="2454275" y="4500563"/>
          <p14:tracePt t="13404" x="2444750" y="4489450"/>
          <p14:tracePt t="13412" x="2433638" y="4479925"/>
          <p14:tracePt t="13430" x="2422525" y="4479925"/>
          <p14:tracePt t="13534" x="2411413" y="4468813"/>
          <p14:tracePt t="13541" x="2411413" y="4457700"/>
          <p14:tracePt t="13548" x="2401888" y="4446588"/>
          <p14:tracePt t="13559" x="2390775" y="4446588"/>
          <p14:tracePt t="13809" x="2390775" y="4437063"/>
          <p14:tracePt t="13824" x="2390775" y="4425950"/>
          <p14:tracePt t="13886" x="2390775" y="4414838"/>
          <p14:tracePt t="13893" x="2390775" y="4403725"/>
          <p14:tracePt t="13987" x="2390775" y="4394200"/>
          <p14:tracePt t="14001" x="2401888" y="4394200"/>
          <p14:tracePt t="14215" x="2401888" y="4371975"/>
          <p14:tracePt t="14228" x="2401888" y="4360863"/>
          <p14:tracePt t="14236" x="2390775" y="4351338"/>
          <p14:tracePt t="15062" x="2390775" y="4329113"/>
          <p14:tracePt t="15341" x="2390775" y="4318000"/>
          <p14:tracePt t="15348" x="2379663" y="4308475"/>
          <p14:tracePt t="19071" x="2379663" y="4297363"/>
          <p14:tracePt t="19085" x="2379663" y="4286250"/>
          <p14:tracePt t="19109" x="2390775" y="4275138"/>
          <p14:tracePt t="19125" x="2401888" y="4265613"/>
          <p14:tracePt t="19132" x="2422525" y="4254500"/>
          <p14:tracePt t="19140" x="2433638" y="4243388"/>
          <p14:tracePt t="20173" x="2422525" y="4243388"/>
          <p14:tracePt t="20781" x="2411413" y="4243388"/>
          <p14:tracePt t="20926" x="2401888" y="4243388"/>
          <p14:tracePt t="21120" x="2401888" y="4254500"/>
          <p14:tracePt t="21133" x="2401888" y="4265613"/>
          <p14:tracePt t="21220" x="2401888" y="4275138"/>
          <p14:tracePt t="21236" x="2401888" y="4297363"/>
          <p14:tracePt t="21244" x="2401888" y="4308475"/>
          <p14:tracePt t="21254" x="2401888" y="4318000"/>
          <p14:tracePt t="21261" x="2390775" y="4329113"/>
          <p14:tracePt t="21272" x="2390775" y="4360863"/>
          <p14:tracePt t="21276" x="2390775" y="4383088"/>
          <p14:tracePt t="21285" x="2390775" y="4414838"/>
          <p14:tracePt t="21292" x="2390775" y="4437063"/>
          <p14:tracePt t="21301" x="2390775" y="4468813"/>
          <p14:tracePt t="21309" x="2390775" y="4500563"/>
          <p14:tracePt t="21317" x="2390775" y="4532313"/>
          <p14:tracePt t="21325" x="2390775" y="4554538"/>
          <p14:tracePt t="21332" x="2390775" y="4575175"/>
          <p14:tracePt t="21340" x="2390775" y="4586288"/>
          <p14:tracePt t="21349" x="2390775" y="4629150"/>
          <p14:tracePt t="21356" x="2379663" y="4660900"/>
          <p14:tracePt t="21364" x="2368550" y="4660900"/>
          <p14:tracePt t="21373" x="2368550" y="4672013"/>
          <p14:tracePt t="21381" x="2368550" y="4694238"/>
          <p14:tracePt t="21397" x="2368550" y="4714875"/>
          <p14:tracePt t="21404" x="2368550" y="4737100"/>
          <p14:tracePt t="21412" x="2368550" y="4768850"/>
          <p14:tracePt t="21420" x="2368550" y="4779963"/>
          <p14:tracePt t="21429" x="2359025" y="4789488"/>
          <p14:tracePt t="21437" x="2359025" y="4800600"/>
          <p14:tracePt t="21816" x="2359025" y="4789488"/>
          <p14:tracePt t="21820" x="2359025" y="4779963"/>
          <p14:tracePt t="21828" x="2359025" y="4768850"/>
          <p14:tracePt t="21836" x="2359025" y="4757738"/>
          <p14:tracePt t="21844" x="2359025" y="4746625"/>
          <p14:tracePt t="21861" x="2359025" y="4737100"/>
          <p14:tracePt t="21869" x="2359025" y="4725988"/>
          <p14:tracePt t="21894" x="2359025" y="4714875"/>
          <p14:tracePt t="21902" x="2359025" y="4703763"/>
          <p14:tracePt t="21941" x="2359025" y="4694238"/>
          <p14:tracePt t="21956" x="2347913" y="4683125"/>
          <p14:tracePt t="21980" x="2336800" y="4660900"/>
          <p14:tracePt t="21989" x="2325688" y="4651375"/>
          <p14:tracePt t="21997" x="2325688" y="4640263"/>
          <p14:tracePt t="22005" x="2316163" y="4640263"/>
          <p14:tracePt t="22012" x="2316163" y="4629150"/>
          <p14:tracePt t="22028" x="2305050" y="4608513"/>
          <p14:tracePt t="22045" x="2293938" y="4597400"/>
          <p14:tracePt t="22052" x="2282825" y="4597400"/>
          <p14:tracePt t="22060" x="2273300" y="4575175"/>
          <p14:tracePt t="22076" x="2262188" y="4565650"/>
          <p14:tracePt t="22084" x="2251075" y="4565650"/>
          <p14:tracePt t="22093" x="2251075" y="4554538"/>
          <p14:tracePt t="22100" x="2239963" y="4554538"/>
          <p14:tracePt t="22629" x="2251075" y="4565650"/>
          <p14:tracePt t="22637" x="2262188" y="4565650"/>
          <p14:tracePt t="22653" x="2262188" y="4575175"/>
          <p14:tracePt t="22663" x="2273300" y="4586288"/>
          <p14:tracePt t="23269" x="2273300" y="4597400"/>
          <p14:tracePt t="23412" x="2282825" y="4597400"/>
          <p14:tracePt t="23918" x="2293938" y="4597400"/>
          <p14:tracePt t="23924" x="2305050" y="4597400"/>
          <p14:tracePt t="23941" x="2316163" y="4586288"/>
          <p14:tracePt t="24055" x="2336800" y="4586288"/>
          <p14:tracePt t="24070" x="2347913" y="4586288"/>
          <p14:tracePt t="24094" x="2359025" y="4575175"/>
          <p14:tracePt t="24157" x="2368550" y="4575175"/>
          <p14:tracePt t="24164" x="2379663" y="4575175"/>
          <p14:tracePt t="24181" x="2390775" y="4565650"/>
          <p14:tracePt t="24189" x="2401888" y="4565650"/>
          <p14:tracePt t="24198" x="2411413" y="4554538"/>
          <p14:tracePt t="24205" x="2433638" y="4554538"/>
          <p14:tracePt t="24215" x="2433638" y="4543425"/>
          <p14:tracePt t="24221" x="2454275" y="4543425"/>
          <p14:tracePt t="24229" x="2476500" y="4532313"/>
          <p14:tracePt t="24237" x="2508250" y="4522788"/>
          <p14:tracePt t="24244" x="2530475" y="4511675"/>
          <p14:tracePt t="24253" x="2551113" y="4500563"/>
          <p14:tracePt t="24261" x="2573338" y="4489450"/>
          <p14:tracePt t="24269" x="2593975" y="4479925"/>
          <p14:tracePt t="24277" x="2636838" y="4446588"/>
          <p14:tracePt t="24285" x="2659063" y="4437063"/>
          <p14:tracePt t="24293" x="2679700" y="4414838"/>
          <p14:tracePt t="24301" x="2711450" y="4403725"/>
          <p14:tracePt t="24308" x="2765425" y="4371975"/>
          <p14:tracePt t="24316" x="2819400" y="4340225"/>
          <p14:tracePt t="24324" x="2851150" y="4329113"/>
          <p14:tracePt t="24332" x="2916238" y="4286250"/>
          <p14:tracePt t="24340" x="2990850" y="4243388"/>
          <p14:tracePt t="24347" x="3098800" y="4211638"/>
          <p14:tracePt t="24356" x="3290888" y="4146550"/>
          <p14:tracePt t="24363" x="3579813" y="4083050"/>
          <p14:tracePt t="24371" x="3956050" y="3986213"/>
          <p14:tracePt t="24379" x="4298950" y="3889375"/>
          <p14:tracePt t="24388" x="4533900" y="3814763"/>
          <p14:tracePt t="24396" x="4791075" y="3751263"/>
          <p14:tracePt t="24404" x="4973638" y="3697288"/>
          <p14:tracePt t="24413" x="5092700" y="3654425"/>
          <p14:tracePt t="24420" x="5210175" y="3632200"/>
          <p14:tracePt t="24429" x="5284788" y="3622675"/>
          <p14:tracePt t="24435" x="5316538" y="3622675"/>
          <p14:tracePt t="24444" x="5338763" y="3622675"/>
          <p14:tracePt t="24452" x="5349875" y="3622675"/>
          <p14:tracePt t="24468" x="5359400" y="3622675"/>
          <p14:tracePt t="24476" x="5370513" y="3622675"/>
          <p14:tracePt t="24484" x="5392738" y="3632200"/>
          <p14:tracePt t="24492" x="5424488" y="3632200"/>
          <p14:tracePt t="24500" x="5487988" y="3643313"/>
          <p14:tracePt t="24508" x="5564188" y="3643313"/>
          <p14:tracePt t="24516" x="5659438" y="3643313"/>
          <p14:tracePt t="24524" x="5745163" y="3643313"/>
          <p14:tracePt t="25385" x="5745163" y="3654425"/>
          <p14:tracePt t="25492" x="5756275" y="3643313"/>
          <p14:tracePt t="25516" x="5767388" y="3632200"/>
          <p14:tracePt t="25532" x="5767388" y="3622675"/>
          <p14:tracePt t="25556" x="5767388" y="3611563"/>
          <p14:tracePt t="25564" x="5767388" y="3600450"/>
          <p14:tracePt t="25596" x="5767388" y="3589338"/>
          <p14:tracePt t="25628" x="5756275" y="3579813"/>
          <p14:tracePt t="25644" x="5745163" y="3568700"/>
          <p14:tracePt t="25676" x="5735638" y="3557588"/>
          <p14:tracePt t="25724" x="5724525" y="3557588"/>
          <p14:tracePt t="25732" x="5724525" y="3546475"/>
          <p14:tracePt t="25756" x="5713413" y="3546475"/>
          <p14:tracePt t="25764" x="5702300" y="3546475"/>
          <p14:tracePt t="25796" x="5692775" y="3546475"/>
          <p14:tracePt t="25822" x="5681663" y="3536950"/>
          <p14:tracePt t="26133" x="5692775" y="3503613"/>
          <p14:tracePt t="26143" x="5735638" y="3460750"/>
          <p14:tracePt t="26154" x="5799138" y="3408363"/>
          <p14:tracePt t="26162" x="5864225" y="3365500"/>
          <p14:tracePt t="26166" x="5927725" y="3322638"/>
          <p14:tracePt t="26173" x="5981700" y="3289300"/>
          <p14:tracePt t="26181" x="6035675" y="3257550"/>
          <p14:tracePt t="26188" x="6110288" y="3214688"/>
          <p14:tracePt t="26198" x="6153150" y="3182938"/>
          <p14:tracePt t="26204" x="6207125" y="3160713"/>
          <p14:tracePt t="26215" x="6270625" y="3151188"/>
          <p14:tracePt t="26220" x="6367463" y="3097213"/>
          <p14:tracePt t="26228" x="6464300" y="3074988"/>
          <p14:tracePt t="26236" x="6613525" y="3043238"/>
          <p14:tracePt t="26244" x="6775450" y="3000375"/>
          <p14:tracePt t="26252" x="6924675" y="2968625"/>
          <p14:tracePt t="26260" x="7032625" y="2936875"/>
          <p14:tracePt t="26269" x="7138988" y="2894013"/>
          <p14:tracePt t="26277" x="7204075" y="2871788"/>
          <p14:tracePt t="26286" x="7235825" y="2871788"/>
          <p14:tracePt t="26293" x="7246938" y="2871788"/>
          <p14:tracePt t="26318" x="7246938" y="2860675"/>
          <p14:tracePt t="26828" x="7258050" y="2860675"/>
          <p14:tracePt t="26852" x="7267575" y="2860675"/>
          <p14:tracePt t="28045" x="7258050" y="2860675"/>
          <p14:tracePt t="28053" x="7246938" y="2860675"/>
          <p14:tracePt t="28062" x="7224713" y="2860675"/>
          <p14:tracePt t="28069" x="7215188" y="2860675"/>
          <p14:tracePt t="28080" x="7204075" y="2860675"/>
          <p14:tracePt t="28088" x="7192963" y="2860675"/>
          <p14:tracePt t="28125" x="7181850" y="2860675"/>
          <p14:tracePt t="28141" x="7172325" y="2860675"/>
          <p14:tracePt t="28588" x="7161213" y="2860675"/>
          <p14:tracePt t="28593" x="7150100" y="2860675"/>
          <p14:tracePt t="28615" x="7138988" y="2860675"/>
          <p14:tracePt t="28621" x="7129463" y="2860675"/>
          <p14:tracePt t="28628" x="7118350" y="2860675"/>
          <p14:tracePt t="28636" x="7107238" y="2860675"/>
          <p14:tracePt t="28644" x="7096125" y="2860675"/>
          <p14:tracePt t="28652" x="7075488" y="2860675"/>
          <p14:tracePt t="28660" x="7064375" y="2860675"/>
          <p14:tracePt t="28668" x="7053263" y="2860675"/>
          <p14:tracePt t="28676" x="7021513" y="2860675"/>
          <p14:tracePt t="28684" x="6999288" y="2860675"/>
          <p14:tracePt t="28692" x="6967538" y="2871788"/>
          <p14:tracePt t="28701" x="6935788" y="2871788"/>
          <p14:tracePt t="28708" x="6892925" y="2871788"/>
          <p14:tracePt t="28716" x="6861175" y="2871788"/>
          <p14:tracePt t="28724" x="6827838" y="2882900"/>
          <p14:tracePt t="28732" x="6784975" y="2882900"/>
          <p14:tracePt t="28740" x="6710363" y="2903538"/>
          <p14:tracePt t="28748" x="6656388" y="2914650"/>
          <p14:tracePt t="28756" x="6592888" y="2925763"/>
          <p14:tracePt t="28764" x="6527800" y="2936875"/>
          <p14:tracePt t="28772" x="6475413" y="2946400"/>
          <p14:tracePt t="28780" x="6410325" y="2957513"/>
          <p14:tracePt t="28788" x="6378575" y="2957513"/>
          <p14:tracePt t="28797" x="6346825" y="2957513"/>
          <p14:tracePt t="28804" x="6313488" y="2957513"/>
          <p14:tracePt t="28812" x="6292850" y="2968625"/>
          <p14:tracePt t="28820" x="6270625" y="2979738"/>
          <p14:tracePt t="28828" x="6249988" y="2989263"/>
          <p14:tracePt t="28836" x="6238875" y="2989263"/>
          <p14:tracePt t="28844" x="6218238" y="2989263"/>
          <p14:tracePt t="28853" x="6207125" y="2989263"/>
          <p14:tracePt t="28868" x="6196013" y="2989263"/>
          <p14:tracePt t="28900" x="6184900" y="2989263"/>
          <p14:tracePt t="28909" x="6175375" y="2989263"/>
          <p14:tracePt t="28917" x="6164263" y="2989263"/>
          <p14:tracePt t="28932" x="6153150" y="2989263"/>
          <p14:tracePt t="28940" x="6132513" y="3000375"/>
          <p14:tracePt t="28948" x="6099175" y="3011488"/>
          <p14:tracePt t="28966" x="6035675" y="3022600"/>
          <p14:tracePt t="28973" x="6002338" y="3022600"/>
          <p14:tracePt t="28980" x="5970588" y="3032125"/>
          <p14:tracePt t="28989" x="5949950" y="3032125"/>
          <p14:tracePt t="28997" x="5927725" y="3043238"/>
          <p14:tracePt t="29012" x="5916613" y="3043238"/>
          <p14:tracePt t="29020" x="5907088" y="3043238"/>
          <p14:tracePt t="29028" x="5895975" y="3043238"/>
          <p14:tracePt t="29037" x="5884863" y="3043238"/>
          <p14:tracePt t="29044" x="5873750" y="3043238"/>
          <p14:tracePt t="29052" x="5842000" y="3043238"/>
          <p14:tracePt t="29060" x="5799138" y="3065463"/>
          <p14:tracePt t="29068" x="5767388" y="3065463"/>
          <p14:tracePt t="29077" x="5735638" y="3065463"/>
          <p14:tracePt t="29084" x="5702300" y="3065463"/>
          <p14:tracePt t="29092" x="5659438" y="3074988"/>
          <p14:tracePt t="29100" x="5573713" y="3086100"/>
          <p14:tracePt t="29108" x="5541963" y="3086100"/>
          <p14:tracePt t="29116" x="5510213" y="3086100"/>
          <p14:tracePt t="29124" x="5456238" y="3097213"/>
          <p14:tracePt t="29132" x="5402263" y="3108325"/>
          <p14:tracePt t="29140" x="5349875" y="3108325"/>
          <p14:tracePt t="29148" x="5316538" y="3117850"/>
          <p14:tracePt t="29156" x="5284788" y="3117850"/>
          <p14:tracePt t="29164" x="5253038" y="3117850"/>
          <p14:tracePt t="29172" x="5230813" y="3117850"/>
          <p14:tracePt t="29181" x="5210175" y="3117850"/>
          <p14:tracePt t="29190" x="5199063" y="3128963"/>
          <p14:tracePt t="29197" x="5178425" y="3128963"/>
          <p14:tracePt t="29213" x="5167313" y="3128963"/>
          <p14:tracePt t="29236" x="5156200" y="3128963"/>
          <p14:tracePt t="29570" x="5187950" y="3151188"/>
          <p14:tracePt t="29578" x="5284788" y="3194050"/>
          <p14:tracePt t="29586" x="5370513" y="3225800"/>
          <p14:tracePt t="29591" x="5478463" y="3268663"/>
          <p14:tracePt t="29599" x="5607050" y="3311525"/>
          <p14:tracePt t="29605" x="5735638" y="3365500"/>
          <p14:tracePt t="29615" x="5864225" y="3397250"/>
          <p14:tracePt t="29621" x="5970588" y="3429000"/>
          <p14:tracePt t="29629" x="6078538" y="3460750"/>
          <p14:tracePt t="29637" x="6164263" y="3503613"/>
          <p14:tracePt t="29645" x="6238875" y="3525838"/>
          <p14:tracePt t="29652" x="6303963" y="3536950"/>
          <p14:tracePt t="29660" x="6346825" y="3546475"/>
          <p14:tracePt t="29669" x="6378575" y="3557588"/>
          <p14:tracePt t="29677" x="6442075" y="3568700"/>
          <p14:tracePt t="29685" x="6484938" y="3579813"/>
          <p14:tracePt t="29693" x="6518275" y="3579813"/>
          <p14:tracePt t="29701" x="6561138" y="3579813"/>
          <p14:tracePt t="29708" x="6581775" y="3579813"/>
          <p14:tracePt t="29716" x="6604000" y="3579813"/>
          <p14:tracePt t="29724" x="6613525" y="3579813"/>
          <p14:tracePt t="29732" x="6624638" y="3579813"/>
          <p14:tracePt t="29748" x="6635750" y="3568700"/>
          <p14:tracePt t="29756" x="6646863" y="3568700"/>
          <p14:tracePt t="29764" x="6656388" y="3557588"/>
          <p14:tracePt t="29788" x="6667500" y="3546475"/>
          <p14:tracePt t="29804" x="6678613" y="3536950"/>
          <p14:tracePt t="29812" x="6689725" y="3514725"/>
          <p14:tracePt t="29820" x="6710363" y="3503613"/>
          <p14:tracePt t="29828" x="6721475" y="3482975"/>
          <p14:tracePt t="29836" x="6732588" y="3471863"/>
          <p14:tracePt t="29845" x="6753225" y="3460750"/>
          <p14:tracePt t="29852" x="6784975" y="3440113"/>
          <p14:tracePt t="29860" x="6807200" y="3417888"/>
          <p14:tracePt t="29868" x="6827838" y="3417888"/>
          <p14:tracePt t="29876" x="6838950" y="3397250"/>
          <p14:tracePt t="29884" x="6850063" y="3397250"/>
          <p14:tracePt t="29892" x="6850063" y="3386138"/>
          <p14:tracePt t="29900" x="6861175" y="3375025"/>
          <p14:tracePt t="29916" x="6881813" y="3365500"/>
          <p14:tracePt t="29924" x="6892925" y="3332163"/>
          <p14:tracePt t="29932" x="6904038" y="3332163"/>
          <p14:tracePt t="29941" x="6904038" y="3322638"/>
          <p14:tracePt t="29948" x="6913563" y="3311525"/>
          <p14:tracePt t="29957" x="6924675" y="3289300"/>
          <p14:tracePt t="29963" x="6924675" y="3279775"/>
          <p14:tracePt t="29973" x="6935788" y="3268663"/>
          <p14:tracePt t="29980" x="6935788" y="3257550"/>
          <p14:tracePt t="29988" x="6946900" y="3236913"/>
          <p14:tracePt t="30004" x="6956425" y="3225800"/>
          <p14:tracePt t="30012" x="6956425" y="3214688"/>
          <p14:tracePt t="30028" x="6956425" y="3203575"/>
          <p14:tracePt t="30036" x="6956425" y="3194050"/>
          <p14:tracePt t="30044" x="6956425" y="3182938"/>
          <p14:tracePt t="30060" x="6956425" y="3171825"/>
          <p14:tracePt t="30068" x="6956425" y="3160713"/>
          <p14:tracePt t="30084" x="6956425" y="3151188"/>
          <p14:tracePt t="30100" x="6956425" y="3140075"/>
          <p14:tracePt t="30116" x="6956425" y="3128963"/>
          <p14:tracePt t="30133" x="6956425" y="3117850"/>
          <p14:tracePt t="30148" x="6956425" y="3108325"/>
          <p14:tracePt t="30164" x="6956425" y="3086100"/>
          <p14:tracePt t="30180" x="6935788" y="3065463"/>
          <p14:tracePt t="30197" x="6913563" y="3054350"/>
          <p14:tracePt t="30212" x="6904038" y="3054350"/>
          <p14:tracePt t="30220" x="6892925" y="3043238"/>
          <p14:tracePt t="30237" x="6881813" y="3043238"/>
          <p14:tracePt t="30244" x="6870700" y="3043238"/>
          <p14:tracePt t="30253" x="6850063" y="3032125"/>
          <p14:tracePt t="30260" x="6838950" y="3032125"/>
          <p14:tracePt t="30269" x="6818313" y="3022600"/>
          <p14:tracePt t="30276" x="6807200" y="3022600"/>
          <p14:tracePt t="30292" x="6796088" y="3022600"/>
          <p14:tracePt t="30300" x="6784975" y="3022600"/>
          <p14:tracePt t="30318" x="6775450" y="3011488"/>
          <p14:tracePt t="30333" x="6753225" y="3011488"/>
          <p14:tracePt t="31134" x="6784975" y="3043238"/>
          <p14:tracePt t="31141" x="6850063" y="3086100"/>
          <p14:tracePt t="31149" x="6924675" y="3117850"/>
          <p14:tracePt t="31157" x="7042150" y="3160713"/>
          <p14:tracePt t="31165" x="7138988" y="3182938"/>
          <p14:tracePt t="31174" x="7246938" y="3194050"/>
          <p14:tracePt t="31182" x="7386638" y="3225800"/>
          <p14:tracePt t="31189" x="7546975" y="3225800"/>
          <p14:tracePt t="31198" x="7686675" y="3225800"/>
          <p14:tracePt t="31205" x="7804150" y="3225800"/>
          <p14:tracePt t="31213" x="7910513" y="3225800"/>
          <p14:tracePt t="31221" x="7996238" y="3225800"/>
          <p14:tracePt t="31229" x="8072438" y="3214688"/>
          <p14:tracePt t="31237" x="8115300" y="3214688"/>
          <p14:tracePt t="31245" x="8135938" y="3203575"/>
          <p14:tracePt t="31253" x="8147050" y="3203575"/>
          <p14:tracePt t="31261" x="8158163" y="3203575"/>
          <p14:tracePt t="31316" x="8158163" y="3194050"/>
          <p14:tracePt t="31324" x="8169275" y="3194050"/>
          <p14:tracePt t="31332" x="8169275" y="3182938"/>
          <p14:tracePt t="31340" x="8178800" y="3171825"/>
          <p14:tracePt t="31348" x="8189913" y="3160713"/>
          <p14:tracePt t="31356" x="8201025" y="3140075"/>
          <p14:tracePt t="31364" x="8221663" y="3128963"/>
          <p14:tracePt t="31372" x="8221663" y="3117850"/>
          <p14:tracePt t="31380" x="8232775" y="3117850"/>
          <p14:tracePt t="31397" x="8243888" y="3108325"/>
          <p14:tracePt t="31460" x="8264525" y="3097213"/>
          <p14:tracePt t="31468" x="8275638" y="3086100"/>
          <p14:tracePt t="31476" x="8297863" y="3074988"/>
          <p14:tracePt t="31484" x="8318500" y="3074988"/>
          <p14:tracePt t="31491" x="8329613" y="3054350"/>
          <p14:tracePt t="31500" x="8340725" y="3054350"/>
          <p14:tracePt t="31509" x="8350250" y="3054350"/>
          <p14:tracePt t="31599" x="8361363" y="3043238"/>
          <p14:tracePt t="31608" x="8372475" y="3032125"/>
          <p14:tracePt t="31623" x="8393113" y="3011488"/>
          <p14:tracePt t="31638" x="8415338" y="3000375"/>
          <p14:tracePt t="31647" x="8435975" y="2979738"/>
          <p14:tracePt t="31662" x="8447088" y="2957513"/>
          <p14:tracePt t="31677" x="8469313" y="2946400"/>
          <p14:tracePt t="31685" x="8469313" y="2936875"/>
          <p14:tracePt t="31693" x="8478838" y="2925763"/>
          <p14:tracePt t="31702" x="8489950" y="2914650"/>
          <p14:tracePt t="31709" x="8501063" y="2914650"/>
          <p14:tracePt t="31717" x="8501063" y="2894013"/>
          <p14:tracePt t="31725" x="8512175" y="2894013"/>
          <p14:tracePt t="31733" x="8521700" y="2871788"/>
          <p14:tracePt t="31757" x="8532813" y="2860675"/>
          <p14:tracePt t="31790" x="8532813" y="2851150"/>
          <p14:tracePt t="31805" x="8543925" y="2851150"/>
          <p14:tracePt t="31817" x="8543925" y="2840038"/>
          <p14:tracePt t="31837" x="8555038" y="2828925"/>
          <p14:tracePt t="31845" x="8564563" y="2828925"/>
          <p14:tracePt t="31861" x="8575675" y="2828925"/>
          <p14:tracePt t="31885" x="8586788" y="2828925"/>
          <p14:tracePt t="31894" x="8597900" y="2828925"/>
          <p14:tracePt t="31910" x="8607425" y="2828925"/>
          <p14:tracePt t="32133" x="8618538" y="2817813"/>
          <p14:tracePt t="32148" x="8629650" y="2817813"/>
          <p14:tracePt t="32165" x="8640763" y="2817813"/>
          <p14:tracePt t="32172" x="8650288" y="2808288"/>
          <p14:tracePt t="32181" x="8661400" y="2808288"/>
          <p14:tracePt t="32188" x="8672513" y="2797175"/>
          <p14:tracePt t="32197" x="8683625" y="2797175"/>
          <p14:tracePt t="32212" x="8693150" y="2786063"/>
          <p14:tracePt t="32252" x="8704263" y="2786063"/>
          <p14:tracePt t="32277" x="8715375" y="2786063"/>
          <p14:tracePt t="32292" x="8726488" y="2786063"/>
          <p14:tracePt t="32437" x="8736013" y="2786063"/>
          <p14:tracePt t="32549" x="8747125" y="2774950"/>
          <p14:tracePt t="32557" x="8758238" y="2774950"/>
          <p14:tracePt t="32564" x="8758238" y="2754313"/>
          <p14:tracePt t="32572" x="8769350" y="2722563"/>
          <p14:tracePt t="32581" x="8769350" y="2711450"/>
          <p14:tracePt t="32589" x="8769350" y="2689225"/>
          <p14:tracePt t="32598" x="8769350" y="2679700"/>
          <p14:tracePt t="32604" x="8769350" y="2657475"/>
          <p14:tracePt t="32613" x="8747125" y="2625725"/>
          <p14:tracePt t="32620" x="8736013" y="2614613"/>
          <p14:tracePt t="32629" x="8726488" y="2593975"/>
          <p14:tracePt t="32637" x="8704263" y="2571750"/>
          <p14:tracePt t="32645" x="8683625" y="2560638"/>
          <p14:tracePt t="32653" x="8661400" y="2540000"/>
          <p14:tracePt t="32661" x="8650288" y="2528888"/>
          <p14:tracePt t="32669" x="8640763" y="2528888"/>
          <p14:tracePt t="32678" x="8618538" y="2517775"/>
          <p14:tracePt t="32693" x="8607425" y="2517775"/>
          <p14:tracePt t="32717" x="8597900" y="2517775"/>
          <p14:tracePt t="32724" x="8586788" y="2517775"/>
          <p14:tracePt t="32733" x="8575675" y="2517775"/>
          <p14:tracePt t="32748" x="8555038" y="2517775"/>
          <p14:tracePt t="32757" x="8543925" y="2517775"/>
          <p14:tracePt t="32764" x="8532813" y="2517775"/>
          <p14:tracePt t="32772" x="8512175" y="2517775"/>
          <p14:tracePt t="32779" x="8489950" y="2517775"/>
          <p14:tracePt t="32788" x="8458200" y="2517775"/>
          <p14:tracePt t="32796" x="8426450" y="2540000"/>
          <p14:tracePt t="32804" x="8393113" y="2540000"/>
          <p14:tracePt t="32812" x="8361363" y="2551113"/>
          <p14:tracePt t="32820" x="8340725" y="2560638"/>
          <p14:tracePt t="32828" x="8307388" y="2560638"/>
          <p14:tracePt t="32836" x="8286750" y="2560638"/>
          <p14:tracePt t="32844" x="8255000" y="2571750"/>
          <p14:tracePt t="32852" x="8221663" y="2582863"/>
          <p14:tracePt t="32862" x="8189913" y="2603500"/>
          <p14:tracePt t="32870" x="8158163" y="2614613"/>
          <p14:tracePt t="32878" x="8135938" y="2625725"/>
          <p14:tracePt t="32886" x="8104188" y="2636838"/>
          <p14:tracePt t="32894" x="8081963" y="2636838"/>
          <p14:tracePt t="32902" x="8050213" y="2657475"/>
          <p14:tracePt t="32910" x="8029575" y="2668588"/>
          <p14:tracePt t="32919" x="7996238" y="2668588"/>
          <p14:tracePt t="32926" x="7975600" y="2679700"/>
          <p14:tracePt t="32933" x="7953375" y="2679700"/>
          <p14:tracePt t="32943" x="7932738" y="2689225"/>
          <p14:tracePt t="32947" x="7921625" y="2689225"/>
          <p14:tracePt t="32964" x="7910513" y="2700338"/>
          <p14:tracePt t="33054" x="7900988" y="2700338"/>
          <p14:tracePt t="33070" x="7878763" y="2711450"/>
          <p14:tracePt t="33094" x="7867650" y="2722563"/>
          <p14:tracePt t="33101" x="7867650" y="2732088"/>
          <p14:tracePt t="33118" x="7858125" y="2754313"/>
          <p14:tracePt t="33125" x="7835900" y="2774950"/>
          <p14:tracePt t="33134" x="7824788" y="2808288"/>
          <p14:tracePt t="33141" x="7815263" y="2828925"/>
          <p14:tracePt t="33149" x="7815263" y="2871788"/>
          <p14:tracePt t="33158" x="7815263" y="2903538"/>
          <p14:tracePt t="33167" x="7815263" y="2946400"/>
          <p14:tracePt t="33174" x="7815263" y="2979738"/>
          <p14:tracePt t="33184" x="7815263" y="3032125"/>
          <p14:tracePt t="33189" x="7824788" y="3074988"/>
          <p14:tracePt t="33197" x="7858125" y="3140075"/>
          <p14:tracePt t="33204" x="7889875" y="3182938"/>
          <p14:tracePt t="33212" x="7900988" y="3203575"/>
          <p14:tracePt t="33220" x="7921625" y="3225800"/>
          <p14:tracePt t="33228" x="7964488" y="3268663"/>
          <p14:tracePt t="33236" x="7986713" y="3279775"/>
          <p14:tracePt t="33244" x="8007350" y="3289300"/>
          <p14:tracePt t="33254" x="8061325" y="3311525"/>
          <p14:tracePt t="33260" x="8093075" y="3322638"/>
          <p14:tracePt t="33269" x="8169275" y="3343275"/>
          <p14:tracePt t="33276" x="8201025" y="3343275"/>
          <p14:tracePt t="33285" x="8243888" y="3343275"/>
          <p14:tracePt t="33293" x="8286750" y="3354388"/>
          <p14:tracePt t="33301" x="8307388" y="3354388"/>
          <p14:tracePt t="33309" x="8340725" y="3354388"/>
          <p14:tracePt t="33317" x="8372475" y="3354388"/>
          <p14:tracePt t="33324" x="8393113" y="3354388"/>
          <p14:tracePt t="33332" x="8426450" y="3354388"/>
          <p14:tracePt t="33340" x="8458200" y="3354388"/>
          <p14:tracePt t="33348" x="8478838" y="3354388"/>
          <p14:tracePt t="33357" x="8521700" y="3354388"/>
          <p14:tracePt t="33364" x="8555038" y="3354388"/>
          <p14:tracePt t="33373" x="8586788" y="3354388"/>
          <p14:tracePt t="33380" x="8607425" y="3354388"/>
          <p14:tracePt t="33389" x="8629650" y="3354388"/>
          <p14:tracePt t="33397" x="8650288" y="3343275"/>
          <p14:tracePt t="33404" x="8661400" y="3343275"/>
          <p14:tracePt t="33412" x="8683625" y="3343275"/>
          <p14:tracePt t="33420" x="8704263" y="3332163"/>
          <p14:tracePt t="33428" x="8726488" y="3332163"/>
          <p14:tracePt t="33437" x="8758238" y="3332163"/>
          <p14:tracePt t="33444" x="8812213" y="3311525"/>
          <p14:tracePt t="33453" x="8843963" y="3300413"/>
          <p14:tracePt t="33460" x="8864600" y="3289300"/>
          <p14:tracePt t="33469" x="8886825" y="3289300"/>
          <p14:tracePt t="33477" x="8929688" y="3279775"/>
          <p14:tracePt t="33484" x="8972550" y="3268663"/>
          <p14:tracePt t="33492" x="8993188" y="3257550"/>
          <p14:tracePt t="33500" x="9004300" y="3257550"/>
          <p14:tracePt t="33509" x="9026525" y="3236913"/>
          <p14:tracePt t="33516" x="9036050" y="3236913"/>
          <p14:tracePt t="33533" x="9047163" y="3236913"/>
          <p14:tracePt t="33565" x="9047163" y="3225800"/>
          <p14:tracePt t="33572" x="9058275" y="3214688"/>
          <p14:tracePt t="33589" x="9069388" y="3203575"/>
          <p14:tracePt t="33605" x="9078913" y="3194050"/>
          <p14:tracePt t="33620" x="9101138" y="3182938"/>
          <p14:tracePt t="33628" x="9101138" y="3171825"/>
          <p14:tracePt t="33644" x="9112250" y="3171825"/>
          <p14:tracePt t="33652" x="9112250" y="3160713"/>
          <p14:tracePt t="33660" x="9121775" y="3160713"/>
          <p14:tracePt t="33668" x="9132888" y="3151188"/>
          <p14:tracePt t="33801" x="9121775" y="2817813"/>
          <p14:tracePt t="33805" x="9112250" y="2808288"/>
          <p14:tracePt t="33813" x="9101138" y="2797175"/>
          <p14:tracePt t="33821" x="9090025" y="2797175"/>
          <p14:tracePt t="33829" x="9078913" y="2774950"/>
          <p14:tracePt t="33837" x="9069388" y="2774950"/>
          <p14:tracePt t="33845" x="9069388" y="2765425"/>
          <p14:tracePt t="33853" x="9058275" y="2754313"/>
          <p14:tracePt t="33861" x="9036050" y="2743200"/>
          <p14:tracePt t="33869" x="9015413" y="2732088"/>
          <p14:tracePt t="33878" x="9004300" y="2732088"/>
          <p14:tracePt t="33887" x="8983663" y="2722563"/>
          <p14:tracePt t="33901" x="8961438" y="2722563"/>
          <p14:tracePt t="33909" x="8950325" y="2711450"/>
          <p14:tracePt t="33917" x="8940800" y="2711450"/>
          <p14:tracePt t="33925" x="8929688" y="2711450"/>
          <p14:tracePt t="33932" x="8907463" y="2711450"/>
          <p14:tracePt t="33941" x="8886825" y="2711450"/>
          <p14:tracePt t="33948" x="8864600" y="2711450"/>
          <p14:tracePt t="33967" x="8832850" y="2711450"/>
          <p14:tracePt t="33972" x="8821738" y="2711450"/>
          <p14:tracePt t="33981" x="8812213" y="2711450"/>
          <p14:tracePt t="33989" x="8801100" y="2711450"/>
          <p14:tracePt t="33998" x="8789988" y="2711450"/>
          <p14:tracePt t="34004" x="8778875" y="2711450"/>
          <p14:tracePt t="34029" x="8769350" y="2711450"/>
          <p14:tracePt t="34045" x="8758238" y="2711450"/>
          <p14:tracePt t="34061" x="8747125" y="2722563"/>
          <p14:tracePt t="34077" x="8736013" y="2722563"/>
          <p14:tracePt t="34085" x="8715375" y="2732088"/>
          <p14:tracePt t="34101" x="8704263" y="2743200"/>
          <p14:tracePt t="34109" x="8693150" y="2743200"/>
          <p14:tracePt t="34117" x="8683625" y="2754313"/>
          <p14:tracePt t="34125" x="8672513" y="2754313"/>
          <p14:tracePt t="34133" x="8661400" y="2765425"/>
          <p14:tracePt t="34141" x="8650288" y="2774950"/>
          <p14:tracePt t="34149" x="8618538" y="2786063"/>
          <p14:tracePt t="34159" x="8597900" y="2797175"/>
          <p14:tracePt t="34164" x="8575675" y="2808288"/>
          <p14:tracePt t="34173" x="8555038" y="2808288"/>
          <p14:tracePt t="34182" x="8543925" y="2808288"/>
          <p14:tracePt t="34189" x="8532813" y="2817813"/>
          <p14:tracePt t="34198" x="8512175" y="2817813"/>
          <p14:tracePt t="34205" x="8489950" y="2828925"/>
          <p14:tracePt t="34212" x="8447088" y="2840038"/>
          <p14:tracePt t="34220" x="8404225" y="2860675"/>
          <p14:tracePt t="34228" x="8350250" y="2882900"/>
          <p14:tracePt t="34237" x="8307388" y="2894013"/>
          <p14:tracePt t="34244" x="8286750" y="2903538"/>
          <p14:tracePt t="34253" x="8255000" y="2903538"/>
          <p14:tracePt t="34260" x="8221663" y="2914650"/>
          <p14:tracePt t="34268" x="8189913" y="2925763"/>
          <p14:tracePt t="34276" x="8169275" y="2936875"/>
          <p14:tracePt t="34284" x="8124825" y="2936875"/>
          <p14:tracePt t="34292" x="8061325" y="2957513"/>
          <p14:tracePt t="34302" x="8029575" y="2968625"/>
          <p14:tracePt t="34311" x="7986713" y="2989263"/>
          <p14:tracePt t="34318" x="7932738" y="3011488"/>
          <p14:tracePt t="34325" x="7878763" y="3043238"/>
          <p14:tracePt t="34332" x="7847013" y="3043238"/>
          <p14:tracePt t="34341" x="7793038" y="3074988"/>
          <p14:tracePt t="34349" x="7750175" y="3097213"/>
          <p14:tracePt t="34356" x="7686675" y="3128963"/>
          <p14:tracePt t="34364" x="7653338" y="3151188"/>
          <p14:tracePt t="34373" x="7621588" y="3151188"/>
          <p14:tracePt t="34381" x="7600950" y="3171825"/>
          <p14:tracePt t="34389" x="7567613" y="3182938"/>
          <p14:tracePt t="34398" x="7558088" y="3194050"/>
          <p14:tracePt t="34404" x="7546975" y="3203575"/>
          <p14:tracePt t="34428" x="7535863" y="3214688"/>
          <p14:tracePt t="34502" x="7535863" y="3225800"/>
          <p14:tracePt t="34581" x="7546975" y="3236913"/>
          <p14:tracePt t="34616" x="7558088" y="3236913"/>
          <p14:tracePt t="34773" x="7567613" y="3236913"/>
          <p14:tracePt t="34780" x="7567613" y="3246438"/>
          <p14:tracePt t="34933" x="7578725" y="3246438"/>
          <p14:tracePt t="34941" x="7600950" y="3246438"/>
          <p14:tracePt t="34949" x="7621588" y="3246438"/>
          <p14:tracePt t="34956" x="7643813" y="3246438"/>
          <p14:tracePt t="34963" x="7653338" y="3246438"/>
          <p14:tracePt t="34972" x="7675563" y="3246438"/>
          <p14:tracePt t="34979" x="7686675" y="3246438"/>
          <p14:tracePt t="35028" x="7696200" y="3246438"/>
          <p14:tracePt t="35044" x="7707313" y="3246438"/>
          <p14:tracePt t="35052" x="7718425" y="3246438"/>
          <p14:tracePt t="35060" x="7739063" y="3246438"/>
          <p14:tracePt t="35068" x="7750175" y="3257550"/>
          <p14:tracePt t="35076" x="7781925" y="3268663"/>
          <p14:tracePt t="35084" x="7793038" y="3268663"/>
          <p14:tracePt t="35092" x="7804150" y="3279775"/>
          <p14:tracePt t="36093" x="7804150" y="3268663"/>
          <p14:tracePt t="36157" x="7804150" y="3257550"/>
          <p14:tracePt t="36164" x="7804150" y="3246438"/>
          <p14:tracePt t="36172" x="7804150" y="3214688"/>
          <p14:tracePt t="36179" x="7804150" y="3194050"/>
          <p14:tracePt t="36188" x="7815263" y="3182938"/>
          <p14:tracePt t="36197" x="7824788" y="3171825"/>
          <p14:tracePt t="36580" x="7815263" y="3160713"/>
          <p14:tracePt t="36692" x="7804150" y="3140075"/>
          <p14:tracePt t="36700" x="7793038" y="3117850"/>
          <p14:tracePt t="36708" x="7772400" y="3097213"/>
          <p14:tracePt t="36716" x="7750175" y="3054350"/>
          <p14:tracePt t="36724" x="7729538" y="3022600"/>
          <p14:tracePt t="36732" x="7707313" y="2989263"/>
          <p14:tracePt t="36740" x="7686675" y="2957513"/>
          <p14:tracePt t="36748" x="7686675" y="2946400"/>
          <p14:tracePt t="36756" x="7664450" y="2925763"/>
          <p14:tracePt t="36764" x="7653338" y="2914650"/>
          <p14:tracePt t="36772" x="7653338" y="2903538"/>
          <p14:tracePt t="36780" x="7643813" y="2894013"/>
          <p14:tracePt t="38253" x="7621588" y="2894013"/>
          <p14:tracePt t="38333" x="7610475" y="2894013"/>
          <p14:tracePt t="38341" x="7589838" y="2894013"/>
          <p14:tracePt t="38358" x="7578725" y="2894013"/>
          <p14:tracePt t="38366" x="7567613" y="2925763"/>
          <p14:tracePt t="38374" x="7558088" y="2968625"/>
          <p14:tracePt t="38382" x="7546975" y="3011488"/>
          <p14:tracePt t="38389" x="7535863" y="3074988"/>
          <p14:tracePt t="38399" x="7493000" y="3151188"/>
          <p14:tracePt t="38405" x="7418388" y="3257550"/>
          <p14:tracePt t="38414" x="7310438" y="3354388"/>
          <p14:tracePt t="38422" x="7129463" y="3460750"/>
          <p14:tracePt t="38429" x="6861175" y="3568700"/>
          <p14:tracePt t="38437" x="6432550" y="3686175"/>
          <p14:tracePt t="38446" x="6045200" y="3794125"/>
          <p14:tracePt t="38453" x="5616575" y="3900488"/>
          <p14:tracePt t="38461" x="5156200" y="4040188"/>
          <p14:tracePt t="38468" x="4781550" y="4137025"/>
          <p14:tracePt t="38476" x="4384675" y="4308475"/>
          <p14:tracePt t="38484" x="4062413" y="4414838"/>
          <p14:tracePt t="38492" x="3848100" y="4489450"/>
          <p14:tracePt t="38500" x="3741738" y="4554538"/>
          <p14:tracePt t="38508" x="3633788" y="4629150"/>
          <p14:tracePt t="38516" x="3559175" y="4714875"/>
          <p14:tracePt t="38523" x="3494088" y="4789488"/>
          <p14:tracePt t="38532" x="3451225" y="4843463"/>
          <p14:tracePt t="38540" x="3408363" y="4897438"/>
          <p14:tracePt t="38564" x="3408363" y="4908550"/>
          <p14:tracePt t="39196" x="3408363" y="4918075"/>
          <p14:tracePt t="39204" x="3398838" y="4918075"/>
          <p14:tracePt t="39212" x="3398838" y="4929188"/>
          <p14:tracePt t="39220" x="3376613" y="4929188"/>
          <p14:tracePt t="39236" x="3365500" y="4929188"/>
          <p14:tracePt t="39244" x="3355975" y="4929188"/>
          <p14:tracePt t="39253" x="3344863" y="4940300"/>
          <p14:tracePt t="39261" x="3322638" y="4951413"/>
          <p14:tracePt t="39268" x="3302000" y="4951413"/>
          <p14:tracePt t="39277" x="3279775" y="4951413"/>
          <p14:tracePt t="39285" x="3248025" y="4960938"/>
          <p14:tracePt t="39293" x="3216275" y="4960938"/>
          <p14:tracePt t="39301" x="3184525" y="4960938"/>
          <p14:tracePt t="39310" x="3130550" y="4960938"/>
          <p14:tracePt t="39317" x="3065463" y="4960938"/>
          <p14:tracePt t="39325" x="3001963" y="4960938"/>
          <p14:tracePt t="39333" x="2905125" y="4960938"/>
          <p14:tracePt t="39341" x="2819400" y="4960938"/>
          <p14:tracePt t="39351" x="2711450" y="4983163"/>
          <p14:tracePt t="39357" x="2582863" y="5003800"/>
          <p14:tracePt t="39367" x="2433638" y="5026025"/>
          <p14:tracePt t="39373" x="2273300" y="5046663"/>
          <p14:tracePt t="39382" x="1962150" y="5100638"/>
          <p14:tracePt t="40972" x="6218238" y="4725988"/>
          <p14:tracePt t="40983" x="6281738" y="4500563"/>
          <p14:tracePt t="40989" x="6313488" y="4243388"/>
          <p14:tracePt t="40998" x="6313488" y="4071938"/>
          <p14:tracePt t="41007" x="6313488" y="3868738"/>
          <p14:tracePt t="41013" x="6261100" y="3708400"/>
          <p14:tracePt t="41021" x="6196013" y="3546475"/>
          <p14:tracePt t="41029" x="6088063" y="3375025"/>
          <p14:tracePt t="41038" x="5981700" y="3203575"/>
          <p14:tracePt t="41045" x="5842000" y="3065463"/>
          <p14:tracePt t="41053" x="5702300" y="2946400"/>
          <p14:tracePt t="41060" x="5584825" y="2860675"/>
          <p14:tracePt t="41069" x="5478463" y="2797175"/>
          <p14:tracePt t="41077" x="5359400" y="2711450"/>
          <p14:tracePt t="41084" x="5221288" y="2603500"/>
          <p14:tracePt t="41092" x="5092700" y="2517775"/>
          <p14:tracePt t="41100" x="4953000" y="2411413"/>
          <p14:tracePt t="41108" x="4759325" y="2314575"/>
          <p14:tracePt t="41116" x="4641850" y="2251075"/>
          <p14:tracePt t="41123" x="4502150" y="2185988"/>
          <p14:tracePt t="41132" x="4373563" y="2132013"/>
          <p14:tracePt t="41140" x="4213225" y="2036763"/>
          <p14:tracePt t="41148" x="4073525" y="1951038"/>
          <p14:tracePt t="41156" x="3922713" y="1854200"/>
          <p14:tracePt t="41164" x="3784600" y="1779588"/>
          <p14:tracePt t="41173" x="3656013" y="1671638"/>
          <p14:tracePt t="41182" x="3579813" y="1597025"/>
          <p14:tracePt t="41189" x="3536950" y="1531938"/>
          <p14:tracePt t="41199" x="3527425" y="1425575"/>
          <p14:tracePt t="41205" x="3527425" y="1339850"/>
          <p14:tracePt t="41213" x="3527425" y="1243013"/>
          <p14:tracePt t="41221" x="3536950" y="1114425"/>
          <p14:tracePt t="41229" x="3559175" y="1028700"/>
          <p14:tracePt t="41237" x="3613150" y="889000"/>
          <p14:tracePt t="41245" x="3665538" y="739775"/>
          <p14:tracePt t="41253" x="3751263" y="579438"/>
          <p14:tracePt t="41260" x="3816350" y="374650"/>
          <p14:tracePt t="41269" x="3902075" y="74613"/>
          <p14:tracePt t="42677" x="5316538" y="460375"/>
          <p14:tracePt t="42677" x="5316538" y="622300"/>
          <p14:tracePt t="42677" x="5316538" y="739775"/>
          <p14:tracePt t="42677" x="5316538" y="857250"/>
          <p14:tracePt t="42677" x="5316538" y="974725"/>
          <p14:tracePt t="42677" x="5316538" y="1060450"/>
          <p14:tracePt t="42677" x="5316538" y="1125538"/>
          <p14:tracePt t="42677" x="5316538" y="1200150"/>
          <p14:tracePt t="42677" x="5316538" y="1265238"/>
          <p14:tracePt t="42677" x="5316538" y="1328738"/>
          <p14:tracePt t="42677" x="5327650" y="1393825"/>
          <p14:tracePt t="42677" x="5327650" y="1468438"/>
          <p14:tracePt t="42677" x="5349875" y="1543050"/>
          <p14:tracePt t="42677" x="5359400" y="1597025"/>
          <p14:tracePt t="42677" x="5370513" y="1671638"/>
          <p14:tracePt t="42677" x="5381625" y="1746250"/>
          <p14:tracePt t="42677" x="5402263" y="1811338"/>
          <p14:tracePt t="42677" x="5435600" y="1897063"/>
          <p14:tracePt t="42677" x="5478463" y="2003425"/>
          <p14:tracePt t="42677" x="5553075" y="2143125"/>
          <p14:tracePt t="42677" x="5627688" y="2282825"/>
          <p14:tracePt t="42677" x="5767388" y="2465388"/>
          <p14:tracePt t="42677" x="5853113" y="2582863"/>
          <p14:tracePt t="42677" x="5959475" y="2722563"/>
          <p14:tracePt t="42677" x="6002338" y="2797175"/>
          <p14:tracePt t="42677" x="6035675" y="2871788"/>
          <p14:tracePt t="42677" x="6045200" y="2903538"/>
          <p14:tracePt t="42677" x="6056313" y="2936875"/>
          <p14:tracePt t="42677" x="6067425" y="2957513"/>
          <p14:tracePt t="42677" x="6067425" y="2968625"/>
          <p14:tracePt t="42677" x="6067425" y="2979738"/>
          <p14:tracePt t="42677" x="6067425" y="2957513"/>
          <p14:tracePt t="42677" x="6067425" y="2946400"/>
          <p14:tracePt t="42677" x="6067425" y="2936875"/>
          <p14:tracePt t="42677" x="6067425" y="2925763"/>
          <p14:tracePt t="42677" x="6056313" y="2925763"/>
          <p14:tracePt t="42677" x="6045200" y="2925763"/>
          <p14:tracePt t="42677" x="6035675" y="2914650"/>
          <p14:tracePt t="42677" x="6024563" y="2894013"/>
          <p14:tracePt t="42677" x="6002338" y="2860675"/>
          <p14:tracePt t="42677" x="5992813" y="2840038"/>
          <p14:tracePt t="42677" x="5981700" y="2786063"/>
          <p14:tracePt t="42677" x="5949950" y="2722563"/>
          <p14:tracePt t="42677" x="5907088" y="2625725"/>
          <p14:tracePt t="42677" x="5873750" y="2528888"/>
          <p14:tracePt t="42677" x="5842000" y="2379663"/>
          <p14:tracePt t="42677" x="5810250" y="2154238"/>
          <p14:tracePt t="42677" x="5756275" y="1768475"/>
          <p14:tracePt t="42677" x="5713413" y="1350963"/>
          <p14:tracePt t="42677" x="5702300" y="911225"/>
          <p14:tracePt t="42677" x="5702300" y="439738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EAF45-737A-EF40-D1B4-AEF3ECB2A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9496" y="9939"/>
            <a:ext cx="6689871" cy="857250"/>
          </a:xfrm>
        </p:spPr>
        <p:txBody>
          <a:bodyPr>
            <a:noAutofit/>
          </a:bodyPr>
          <a:lstStyle/>
          <a:p>
            <a:r>
              <a:rPr lang="en-US" sz="2800"/>
              <a:t>Managing grade transfer across a number of Moodle spaces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CCEB92-8BEE-31E9-CF23-AF8EA17AC6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930" y="1104104"/>
            <a:ext cx="4908943" cy="3288992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AB3DD04-C685-B581-42E6-C3CA624890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7434" y="4393096"/>
            <a:ext cx="8830053" cy="382295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GB" sz="1400">
                <a:latin typeface="Arial"/>
                <a:cs typeface="Arial"/>
              </a:rPr>
              <a:t>Setting up grade transfer for each assessment</a:t>
            </a:r>
            <a:endParaRPr lang="en-GB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180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8690554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583A7-76FA-4906-A6B2-09A38ADE5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549" y="685365"/>
            <a:ext cx="6417007" cy="61722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Transferring grades across a number of Moodle spaces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CC8CAC-0BC1-9BF3-40E1-A56310170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724" y="1026813"/>
            <a:ext cx="5029200" cy="336956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4AD5199-6128-7857-ED64-9619E8E43B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599" y="4396377"/>
            <a:ext cx="8830053" cy="382295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GB" sz="1400">
                <a:latin typeface="Arial"/>
                <a:cs typeface="Arial"/>
              </a:rPr>
              <a:t>Managing grade transfer for a number of Moodle spaces</a:t>
            </a:r>
            <a:endParaRPr lang="en-GB" sz="180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4142935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3509A-6D8B-94AB-D1DF-A7C357DD5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rade_Transfer_25_default.mp4">
            <a:hlinkClick r:id="" action="ppaction://media"/>
            <a:extLst>
              <a:ext uri="{FF2B5EF4-FFF2-40B4-BE49-F238E27FC236}">
                <a16:creationId xmlns:a16="http://schemas.microsoft.com/office/drawing/2014/main" id="{3C48C6A9-D5FA-2576-C6DE-54012856611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844" cy="5143500"/>
          </a:xfrm>
        </p:spPr>
      </p:pic>
    </p:spTree>
    <p:extLst>
      <p:ext uri="{BB962C8B-B14F-4D97-AF65-F5344CB8AC3E}">
        <p14:creationId xmlns:p14="http://schemas.microsoft.com/office/powerpoint/2010/main" val="37174377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9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79E45-4010-9DF3-F37D-834388845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7A59A5-0B8B-368B-2DD1-13D119FB58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3834" y="1534687"/>
            <a:ext cx="7002966" cy="288982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2000" dirty="0">
                <a:latin typeface="Arial"/>
              </a:rPr>
              <a:t>Contents; </a:t>
            </a:r>
          </a:p>
          <a:p>
            <a:r>
              <a:rPr lang="en-GB" sz="1800" dirty="0">
                <a:latin typeface="Arial"/>
              </a:rPr>
              <a:t>What is marking workflow?</a:t>
            </a:r>
          </a:p>
          <a:p>
            <a:r>
              <a:rPr lang="en-GB" sz="1800" dirty="0">
                <a:latin typeface="Arial"/>
              </a:rPr>
              <a:t>Setting up and using a marking workflow</a:t>
            </a:r>
          </a:p>
          <a:p>
            <a:r>
              <a:rPr lang="en-GB" sz="1800" dirty="0">
                <a:latin typeface="Arial"/>
              </a:rPr>
              <a:t>Revealing student identities</a:t>
            </a:r>
          </a:p>
          <a:p>
            <a:r>
              <a:rPr lang="en-GB" sz="1800" dirty="0">
                <a:latin typeface="Arial"/>
              </a:rPr>
              <a:t>Releasing grades</a:t>
            </a:r>
          </a:p>
          <a:p>
            <a:r>
              <a:rPr lang="en-GB" sz="1800" dirty="0">
                <a:latin typeface="Arial"/>
              </a:rPr>
              <a:t>Grade transfer process - overview</a:t>
            </a:r>
          </a:p>
          <a:p>
            <a:r>
              <a:rPr lang="en-GB" sz="1800" dirty="0">
                <a:latin typeface="Arial"/>
              </a:rPr>
              <a:t>Grade transfer video – link shared in chat</a:t>
            </a:r>
          </a:p>
          <a:p>
            <a:r>
              <a:rPr lang="en-GB" sz="1800" dirty="0">
                <a:latin typeface="Arial"/>
              </a:rPr>
              <a:t>Questions.</a:t>
            </a:r>
          </a:p>
        </p:txBody>
      </p:sp>
    </p:spTree>
    <p:extLst>
      <p:ext uri="{BB962C8B-B14F-4D97-AF65-F5344CB8AC3E}">
        <p14:creationId xmlns:p14="http://schemas.microsoft.com/office/powerpoint/2010/main" val="778091014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941FF-536C-4EA3-B9CD-5812BD73B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324" y="26671"/>
            <a:ext cx="7230676" cy="857250"/>
          </a:xfrm>
        </p:spPr>
        <p:txBody>
          <a:bodyPr/>
          <a:lstStyle/>
          <a:p>
            <a:r>
              <a:rPr lang="en-US"/>
              <a:t>Grade Transfer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7D3B8-0839-4B18-BA68-9C4AB4DDE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677" y="981989"/>
            <a:ext cx="8830053" cy="382295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GB" sz="1800" dirty="0">
                <a:latin typeface="Arial"/>
                <a:cs typeface="Arial"/>
              </a:rPr>
              <a:t>Grade Transfer pros and cons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1800" dirty="0">
                <a:latin typeface="Arial"/>
                <a:cs typeface="Arial"/>
              </a:rPr>
              <a:t>Pros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latin typeface="Arial"/>
                <a:cs typeface="Arial"/>
              </a:rPr>
              <a:t>There is a reduced risk of human error when transferring grades from Moodle to SAMIS.</a:t>
            </a:r>
            <a:endParaRPr lang="en-GB" sz="1800" dirty="0">
              <a:latin typeface="Arial"/>
            </a:endParaRPr>
          </a:p>
          <a:p>
            <a:r>
              <a:rPr lang="en-GB" sz="1800" dirty="0">
                <a:latin typeface="Arial"/>
                <a:cs typeface="Arial"/>
              </a:rPr>
              <a:t>Less time spent moving grades from Moodle to SAMIS.</a:t>
            </a:r>
            <a:endParaRPr lang="en-GB" sz="1800" dirty="0">
              <a:latin typeface="Arial"/>
            </a:endParaRPr>
          </a:p>
          <a:p>
            <a:pPr marL="0" indent="0">
              <a:buNone/>
            </a:pPr>
            <a:endParaRPr lang="en-GB" sz="18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GB" sz="1800" dirty="0">
                <a:latin typeface="Arial"/>
                <a:cs typeface="Arial"/>
              </a:rPr>
              <a:t>Cons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latin typeface="Arial"/>
                <a:cs typeface="Arial"/>
              </a:rPr>
              <a:t>Once grades have been transferred to SAMIS, they can’t be overwritten by Moodle and so if errors do arise, grades need to be manually changed in SAMIS. </a:t>
            </a:r>
          </a:p>
          <a:p>
            <a:endParaRPr lang="en-GB" sz="1800" dirty="0">
              <a:latin typeface="Arial"/>
              <a:cs typeface="Arial"/>
            </a:endParaRPr>
          </a:p>
          <a:p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180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85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7578"/>
    </mc:Choice>
    <mc:Fallback xmlns="">
      <p:transition advTm="57578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9B1F2-EB19-9197-69B6-E9F1076F2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support 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52412F-2326-70A6-0C12-CDD9FE6314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733" y="2016578"/>
            <a:ext cx="8229600" cy="2269713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 sz="2400" dirty="0"/>
              <a:t>Screenshots and guidance from </a:t>
            </a:r>
            <a:r>
              <a:rPr lang="en-US" sz="2400" dirty="0">
                <a:hlinkClick r:id="rId2"/>
              </a:rPr>
              <a:t>https://teachinghub.bath.ac.uk/guide/grade-transfer-what-is-it/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Screen recording of live grade transfer </a:t>
            </a:r>
            <a:r>
              <a:rPr lang="en-GB" sz="2400" dirty="0">
                <a:hlinkClick r:id="rId3"/>
              </a:rPr>
              <a:t>https://uniofbath.cloud.panopto.eu/Panopto/Pages/Viewer.aspx?id=8878dcb3-202d-4bc1-befc-b2db00f94e8e</a:t>
            </a:r>
            <a:endParaRPr lang="en-GB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429586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08051" y="4458338"/>
            <a:ext cx="18197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u="sng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tel@bath.ac.uk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00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941FF-536C-4EA3-B9CD-5812BD73B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324" y="26671"/>
            <a:ext cx="7230676" cy="857250"/>
          </a:xfrm>
        </p:spPr>
        <p:txBody>
          <a:bodyPr/>
          <a:lstStyle/>
          <a:p>
            <a:r>
              <a:rPr lang="en-US"/>
              <a:t>Marking Workflow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7D3B8-0839-4B18-BA68-9C4AB4DDE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253" y="1196675"/>
            <a:ext cx="5245474" cy="3840888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>
              <a:buNone/>
            </a:pPr>
            <a:r>
              <a:rPr lang="en-GB" sz="1800" dirty="0">
                <a:latin typeface="Arial"/>
                <a:cs typeface="Arial"/>
              </a:rPr>
              <a:t>What is marking workflow?</a:t>
            </a:r>
            <a:endParaRPr lang="en-US" sz="1800" dirty="0">
              <a:latin typeface="Arial"/>
            </a:endParaRPr>
          </a:p>
          <a:p>
            <a:pPr marL="0" indent="0">
              <a:buNone/>
            </a:pPr>
            <a:endParaRPr lang="en-GB" sz="1800" dirty="0">
              <a:latin typeface="Arial"/>
              <a:cs typeface="Arial"/>
            </a:endParaRPr>
          </a:p>
          <a:p>
            <a:r>
              <a:rPr lang="en-GB" sz="1800" dirty="0">
                <a:latin typeface="Arial"/>
                <a:cs typeface="Arial"/>
              </a:rPr>
              <a:t>Prevents students from seeing their grades and feedback for an assignment until the grader is ready and has performed additional steps.</a:t>
            </a:r>
          </a:p>
          <a:p>
            <a:endParaRPr lang="en-GB" sz="1800" dirty="0">
              <a:latin typeface="Arial"/>
              <a:cs typeface="Arial"/>
            </a:endParaRPr>
          </a:p>
          <a:p>
            <a:r>
              <a:rPr lang="en-GB" sz="1800" dirty="0">
                <a:latin typeface="Arial"/>
                <a:cs typeface="Arial"/>
              </a:rPr>
              <a:t>Marking workflow allows you to track the progress of your marking. </a:t>
            </a:r>
            <a:endParaRPr lang="en-GB" sz="1800" dirty="0">
              <a:latin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1800" dirty="0">
                <a:latin typeface="Arial"/>
                <a:cs typeface="Arial"/>
              </a:rPr>
              <a:t>Allows the marker to place student submissions into different stages of a workflow. This is particularly useful for managing process, for example, extensions.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1800" dirty="0">
              <a:latin typeface="Arial"/>
              <a:cs typeface="Arial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1800" dirty="0">
                <a:latin typeface="Arial"/>
                <a:cs typeface="Arial"/>
              </a:rPr>
              <a:t>Useful for keeping track of marking and can help with managing moderation as all markers can see the workflow state for each student.</a:t>
            </a:r>
          </a:p>
          <a:p>
            <a:pPr marL="0" indent="0">
              <a:buNone/>
            </a:pPr>
            <a:r>
              <a:rPr lang="en-GB" sz="1800" dirty="0">
                <a:latin typeface="Arial"/>
              </a:rPr>
              <a:t>. 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C59B74D1-E437-1ACD-8DAC-37CC7CED7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4834" y="2204790"/>
            <a:ext cx="3270096" cy="138894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92912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7578"/>
    </mc:Choice>
    <mc:Fallback xmlns="">
      <p:transition advTm="57578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941FF-536C-4EA3-B9CD-5812BD73B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324" y="26671"/>
            <a:ext cx="7230676" cy="857250"/>
          </a:xfrm>
        </p:spPr>
        <p:txBody>
          <a:bodyPr/>
          <a:lstStyle/>
          <a:p>
            <a:r>
              <a:rPr lang="en-US"/>
              <a:t>Marking Workflow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7D3B8-0839-4B18-BA68-9C4AB4DDE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847" y="1338614"/>
            <a:ext cx="6669856" cy="3413425"/>
          </a:xfrm>
        </p:spPr>
        <p:txBody>
          <a:bodyPr vert="horz" lIns="91440" tIns="45720" rIns="91440" bIns="45720" rtlCol="0" anchor="t">
            <a:normAutofit fontScale="47500" lnSpcReduction="20000"/>
          </a:bodyPr>
          <a:lstStyle/>
          <a:p>
            <a:pPr marL="0" indent="0">
              <a:buNone/>
            </a:pPr>
            <a:r>
              <a:rPr lang="en-GB" sz="3800" dirty="0">
                <a:latin typeface="Arial"/>
                <a:cs typeface="Arial"/>
              </a:rPr>
              <a:t>Marking workflow has 6 different states:</a:t>
            </a:r>
          </a:p>
          <a:p>
            <a:pPr indent="-342900">
              <a:buFont typeface="Arial"/>
              <a:buChar char="•"/>
            </a:pPr>
            <a:endParaRPr lang="en-GB" sz="3800" dirty="0">
              <a:latin typeface="Arial"/>
              <a:cs typeface="Arial"/>
            </a:endParaRP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GB" sz="3800" dirty="0">
                <a:latin typeface="Arial"/>
                <a:cs typeface="Arial"/>
              </a:rPr>
              <a:t>Not marked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GB" sz="3800" dirty="0">
                <a:latin typeface="Arial"/>
                <a:cs typeface="Arial"/>
              </a:rPr>
              <a:t>In marking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GB" sz="3800" dirty="0">
                <a:latin typeface="Arial"/>
                <a:cs typeface="Arial"/>
              </a:rPr>
              <a:t>Marking completed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GB" sz="3800" dirty="0">
                <a:latin typeface="Arial"/>
                <a:cs typeface="Arial"/>
              </a:rPr>
              <a:t>In review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GB" sz="3800" dirty="0">
                <a:latin typeface="Arial"/>
                <a:cs typeface="Arial"/>
              </a:rPr>
              <a:t>Ready for release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GB" sz="3800" dirty="0">
                <a:latin typeface="Arial"/>
                <a:cs typeface="Arial"/>
              </a:rPr>
              <a:t>Released</a:t>
            </a:r>
          </a:p>
          <a:p>
            <a:endParaRPr lang="en-GB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3800" dirty="0">
                <a:latin typeface="Arial"/>
                <a:cs typeface="Arial"/>
              </a:rPr>
              <a:t>Both students and markers can see the state of marking as the state is changed, however, students cannot see their grade or feedback until marking workflow is set to 'Released'.</a:t>
            </a:r>
          </a:p>
          <a:p>
            <a:pPr marL="0" indent="0">
              <a:buNone/>
            </a:pPr>
            <a:r>
              <a:rPr lang="en-GB" sz="2400" dirty="0"/>
              <a:t>. </a:t>
            </a:r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FAD2F3F-3332-71EB-01AC-33FEF9B39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5610" y="1338614"/>
            <a:ext cx="3404938" cy="235289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09221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7578"/>
    </mc:Choice>
    <mc:Fallback xmlns="">
      <p:transition advTm="57578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960865-5236-38A3-E8A8-47CB14750B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AFFD3-C21C-C8DE-CF84-539B12A97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26671"/>
            <a:ext cx="7543800" cy="857250"/>
          </a:xfrm>
        </p:spPr>
        <p:txBody>
          <a:bodyPr>
            <a:normAutofit/>
          </a:bodyPr>
          <a:lstStyle/>
          <a:p>
            <a:r>
              <a:rPr lang="en-US" dirty="0"/>
              <a:t>Releasing Grades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D8C4FD-B120-9DC4-C4F8-FE236152BB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725" y="693655"/>
            <a:ext cx="3254149" cy="375618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GB" sz="18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GB" sz="1800" dirty="0">
                <a:latin typeface="Arial"/>
                <a:cs typeface="Arial"/>
              </a:rPr>
              <a:t>Grades can be released to students individually from the marking workflow pull-down menu or, for a number of students via the ‘change marking state’ option from the More button at the bottom of the Submissions pane.</a:t>
            </a:r>
          </a:p>
          <a:p>
            <a:pPr marL="0" indent="0">
              <a:buNone/>
            </a:pPr>
            <a:endParaRPr lang="en-GB" dirty="0"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088FCB-2228-BE7E-E4DB-B76BF23AB9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82378" y="3447794"/>
            <a:ext cx="1912914" cy="1594095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EC5D1D5-D992-AB6E-D44D-9CBCE3A8F3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1146" y="1430679"/>
            <a:ext cx="4999223" cy="3336237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D14838D-3D19-55C7-BF5A-EDB404AA8925}"/>
              </a:ext>
            </a:extLst>
          </p:cNvPr>
          <p:cNvSpPr/>
          <p:nvPr/>
        </p:nvSpPr>
        <p:spPr>
          <a:xfrm>
            <a:off x="7100047" y="3657600"/>
            <a:ext cx="1566956" cy="105196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86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7578"/>
    </mc:Choice>
    <mc:Fallback xmlns="">
      <p:transition advTm="57578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941FF-536C-4EA3-B9CD-5812BD73B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26671"/>
            <a:ext cx="7543800" cy="857250"/>
          </a:xfrm>
        </p:spPr>
        <p:txBody>
          <a:bodyPr>
            <a:normAutofit/>
          </a:bodyPr>
          <a:lstStyle/>
          <a:p>
            <a:r>
              <a:rPr lang="en-US" dirty="0"/>
              <a:t>Revealing student identities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7D3B8-0839-4B18-BA68-9C4AB4DDE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725" y="1101560"/>
            <a:ext cx="4254275" cy="3756189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marL="0" indent="0">
              <a:buNone/>
            </a:pPr>
            <a:endParaRPr lang="en-GB" sz="18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GB" sz="1800" dirty="0">
                <a:latin typeface="Arial"/>
                <a:cs typeface="Arial"/>
              </a:rPr>
              <a:t>Prior to the last Moodle upgrade the marker had to lift anonymity before marks and feedback could be released to students. </a:t>
            </a:r>
          </a:p>
          <a:p>
            <a:pPr marL="0" indent="0">
              <a:buNone/>
            </a:pPr>
            <a:r>
              <a:rPr lang="en-GB" sz="1800" dirty="0">
                <a:latin typeface="Arial"/>
                <a:cs typeface="Arial"/>
              </a:rPr>
              <a:t>Since the upgrade a marker can now release marks without revealing the student identities. </a:t>
            </a:r>
          </a:p>
          <a:p>
            <a:pPr marL="0" indent="0">
              <a:buNone/>
            </a:pPr>
            <a:endParaRPr lang="en-GB" sz="18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GB" sz="1800" dirty="0">
                <a:latin typeface="Arial"/>
                <a:cs typeface="Arial"/>
              </a:rPr>
              <a:t>The ability to release grades without revealing student identities is particularly useful in controlling when grades and feedback are released to students in a cohort when some may have extensions. </a:t>
            </a:r>
          </a:p>
          <a:p>
            <a:pPr marL="0" indent="0">
              <a:buNone/>
            </a:pPr>
            <a:endParaRPr lang="en-GB" sz="18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GB" sz="1800" dirty="0">
                <a:latin typeface="Arial"/>
                <a:cs typeface="Arial"/>
              </a:rPr>
              <a:t>When ready you can reveal student identities from the tab at the top</a:t>
            </a:r>
          </a:p>
          <a:p>
            <a:pPr marL="0" indent="0">
              <a:buNone/>
            </a:pPr>
            <a:endParaRPr lang="en-GB" dirty="0">
              <a:cs typeface="Arial"/>
            </a:endParaRPr>
          </a:p>
        </p:txBody>
      </p:sp>
      <p:pic>
        <p:nvPicPr>
          <p:cNvPr id="16" name="Picture 1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C8CD5CF-ADE6-3C03-EBE9-214F310ABA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882" y="1348154"/>
            <a:ext cx="3763396" cy="238184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51E38FA-1B2B-A1E7-62E4-C56BEF0E07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0440" y="2772163"/>
            <a:ext cx="2529838" cy="1722171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57007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7578"/>
    </mc:Choice>
    <mc:Fallback xmlns="">
      <p:transition advTm="57578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941FF-536C-4EA3-B9CD-5812BD73B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3811" y="23968"/>
            <a:ext cx="7230676" cy="857250"/>
          </a:xfrm>
        </p:spPr>
        <p:txBody>
          <a:bodyPr/>
          <a:lstStyle/>
          <a:p>
            <a:r>
              <a:rPr lang="en-US"/>
              <a:t>What is the Grade Transfer tool?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7D3B8-0839-4B18-BA68-9C4AB4DDE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328" y="1284796"/>
            <a:ext cx="5078951" cy="367379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1800">
                <a:latin typeface="Arial"/>
              </a:rPr>
              <a:t>Grade Transfer is a Moodle tool that is available to most Moodle staff roles </a:t>
            </a:r>
            <a:r>
              <a:rPr lang="en-GB" sz="1800" b="1">
                <a:latin typeface="Arial"/>
              </a:rPr>
              <a:t>(Teacher +, Teacher, Administrator etc) but only the Teacher + can transfer grades. </a:t>
            </a:r>
            <a:endParaRPr lang="en-US"/>
          </a:p>
          <a:p>
            <a:pPr marL="0" indent="0">
              <a:buNone/>
            </a:pPr>
            <a:r>
              <a:rPr lang="en-GB" sz="1800">
                <a:latin typeface="Arial"/>
              </a:rPr>
              <a:t>The tool simplifies the transfer of grades from a Moodle Assignment or Quiz Activity to SAMIS.</a:t>
            </a:r>
            <a:endParaRPr lang="en-GB"/>
          </a:p>
          <a:p>
            <a:pPr marL="0" indent="0">
              <a:buNone/>
            </a:pPr>
            <a:r>
              <a:rPr lang="en-GB" sz="1800">
                <a:latin typeface="Arial"/>
              </a:rPr>
              <a:t>Reduces the administrative overhead of manually moving data. </a:t>
            </a:r>
          </a:p>
        </p:txBody>
      </p:sp>
      <p:pic>
        <p:nvPicPr>
          <p:cNvPr id="7" name="Picture 6" descr="A group of orange circles&#10;&#10;Description automatically generated">
            <a:extLst>
              <a:ext uri="{FF2B5EF4-FFF2-40B4-BE49-F238E27FC236}">
                <a16:creationId xmlns:a16="http://schemas.microsoft.com/office/drawing/2014/main" id="{D3A7E9CF-7252-8024-084F-EC4098B706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197" y="1119141"/>
            <a:ext cx="2438401" cy="624256"/>
          </a:xfrm>
          <a:prstGeom prst="rect">
            <a:avLst/>
          </a:prstGeom>
        </p:spPr>
      </p:pic>
      <p:pic>
        <p:nvPicPr>
          <p:cNvPr id="9" name="Picture 8" descr="A screen shot of a computer&#10;&#10;Description automatically generated">
            <a:extLst>
              <a:ext uri="{FF2B5EF4-FFF2-40B4-BE49-F238E27FC236}">
                <a16:creationId xmlns:a16="http://schemas.microsoft.com/office/drawing/2014/main" id="{019414E0-5858-4786-632C-53A1137742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4060" y="1978855"/>
            <a:ext cx="908149" cy="88974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1" name="Picture 10" descr="A screenshot of a quiz&#10;&#10;Description automatically generated">
            <a:extLst>
              <a:ext uri="{FF2B5EF4-FFF2-40B4-BE49-F238E27FC236}">
                <a16:creationId xmlns:a16="http://schemas.microsoft.com/office/drawing/2014/main" id="{4D898507-5E66-54A5-A8F8-04B282BFEA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4648" y="1978855"/>
            <a:ext cx="768652" cy="88974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42C055B-A6A1-C610-5C7F-1738A14FCAA7}"/>
              </a:ext>
            </a:extLst>
          </p:cNvPr>
          <p:cNvSpPr txBox="1"/>
          <p:nvPr/>
        </p:nvSpPr>
        <p:spPr>
          <a:xfrm>
            <a:off x="6279660" y="3131511"/>
            <a:ext cx="1461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/>
              <a:t>GRADES </a:t>
            </a:r>
          </a:p>
        </p:txBody>
      </p: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F0211D81-4CB2-3A73-553A-021393D25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9" idx="2"/>
            <a:endCxn id="14" idx="0"/>
          </p:cNvCxnSpPr>
          <p:nvPr/>
        </p:nvCxnSpPr>
        <p:spPr>
          <a:xfrm rot="16200000" flipH="1">
            <a:off x="6562810" y="2683921"/>
            <a:ext cx="262915" cy="632264"/>
          </a:xfrm>
          <a:prstGeom prst="bent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0667983C-3D4A-96F0-4EE1-FD3C537AA7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11" idx="2"/>
            <a:endCxn id="14" idx="0"/>
          </p:cNvCxnSpPr>
          <p:nvPr/>
        </p:nvCxnSpPr>
        <p:spPr>
          <a:xfrm rot="5400000">
            <a:off x="7243230" y="2635766"/>
            <a:ext cx="262915" cy="728575"/>
          </a:xfrm>
          <a:prstGeom prst="bent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847C5B5-4962-AA3C-DF3F-3162BFC54F4F}"/>
              </a:ext>
            </a:extLst>
          </p:cNvPr>
          <p:cNvSpPr txBox="1"/>
          <p:nvPr/>
        </p:nvSpPr>
        <p:spPr>
          <a:xfrm>
            <a:off x="5924060" y="3963769"/>
            <a:ext cx="219924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b="1"/>
              <a:t>SAMIS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65D17349-283F-829F-6CEB-D5E351DD71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6795170" y="3546440"/>
            <a:ext cx="397022" cy="322944"/>
          </a:xfrm>
          <a:prstGeom prst="rightArrow">
            <a:avLst/>
          </a:prstGeom>
          <a:solidFill>
            <a:srgbClr val="1A3F8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823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7578"/>
    </mc:Choice>
    <mc:Fallback xmlns="">
      <p:transition advTm="57578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941FF-536C-4EA3-B9CD-5812BD73B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7956" y="26671"/>
            <a:ext cx="7246044" cy="857250"/>
          </a:xfrm>
        </p:spPr>
        <p:txBody>
          <a:bodyPr>
            <a:normAutofit/>
          </a:bodyPr>
          <a:lstStyle/>
          <a:p>
            <a:r>
              <a:rPr lang="en-US"/>
              <a:t>Who can use Grade Transfer 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7D3B8-0839-4B18-BA68-9C4AB4DDE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490" y="1131664"/>
            <a:ext cx="4648710" cy="3630835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GB" sz="1800" dirty="0">
                <a:latin typeface="Arial"/>
              </a:rPr>
              <a:t>Only the UC can transfer grades though other staff roles can set it up and check its status.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GB" sz="1800" b="1" dirty="0">
                <a:latin typeface="Arial"/>
              </a:rPr>
              <a:t> </a:t>
            </a:r>
            <a:r>
              <a:rPr lang="en-GB" sz="1800" dirty="0">
                <a:latin typeface="Arial"/>
              </a:rPr>
              <a:t>The key responsibilities that the UC is expected to undertake before instigating grade transfer are: </a:t>
            </a:r>
          </a:p>
          <a:p>
            <a:pPr marL="0" indent="0">
              <a:lnSpc>
                <a:spcPct val="110000"/>
              </a:lnSpc>
              <a:buNone/>
            </a:pPr>
            <a:endParaRPr lang="en-GB" sz="1800" dirty="0">
              <a:solidFill>
                <a:srgbClr val="000000"/>
              </a:solidFill>
              <a:latin typeface="Arial"/>
              <a:cs typeface="Segoe UI"/>
            </a:endParaRPr>
          </a:p>
          <a:p>
            <a:pPr>
              <a:lnSpc>
                <a:spcPct val="110000"/>
              </a:lnSpc>
            </a:pPr>
            <a:r>
              <a:rPr lang="en-US" sz="1800" dirty="0">
                <a:solidFill>
                  <a:srgbClr val="333333"/>
                </a:solidFill>
                <a:latin typeface="Arial"/>
                <a:cs typeface="Segoe UI"/>
              </a:rPr>
              <a:t>Check that the correct Moodle activity has been associated with the correct SAMIS assessment item</a:t>
            </a:r>
          </a:p>
          <a:p>
            <a:pPr>
              <a:lnSpc>
                <a:spcPct val="110000"/>
              </a:lnSpc>
            </a:pPr>
            <a:endParaRPr lang="en-US" sz="1800" dirty="0">
              <a:solidFill>
                <a:srgbClr val="333333"/>
              </a:solidFill>
              <a:latin typeface="Arial"/>
              <a:cs typeface="Segoe UI"/>
            </a:endParaRPr>
          </a:p>
          <a:p>
            <a:pPr>
              <a:lnSpc>
                <a:spcPct val="110000"/>
              </a:lnSpc>
            </a:pPr>
            <a:r>
              <a:rPr lang="en-US" sz="1800" dirty="0">
                <a:solidFill>
                  <a:srgbClr val="333333"/>
                </a:solidFill>
                <a:latin typeface="Arial"/>
                <a:cs typeface="Segoe UI"/>
              </a:rPr>
              <a:t>Ensure assessment marks are correct </a:t>
            </a:r>
            <a:br>
              <a:rPr lang="en-US" sz="1800" dirty="0">
                <a:latin typeface="Arial"/>
                <a:cs typeface="Segoe UI"/>
              </a:rPr>
            </a:br>
            <a:endParaRPr lang="en-US" sz="1800" dirty="0">
              <a:solidFill>
                <a:srgbClr val="333333"/>
              </a:solidFill>
              <a:latin typeface="Arial"/>
              <a:cs typeface="Segoe UI"/>
            </a:endParaRPr>
          </a:p>
          <a:p>
            <a:pPr>
              <a:lnSpc>
                <a:spcPct val="110000"/>
              </a:lnSpc>
            </a:pPr>
            <a:endParaRPr lang="en-US" sz="900" dirty="0">
              <a:solidFill>
                <a:srgbClr val="333333"/>
              </a:solidFill>
              <a:latin typeface="Segoe UI"/>
              <a:cs typeface="Segoe UI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GB" sz="1000" dirty="0">
                <a:solidFill>
                  <a:srgbClr val="0000EE"/>
                </a:solidFill>
                <a:latin typeface="Segoe UI"/>
                <a:cs typeface="Segoe UI"/>
                <a:hlinkClick r:id="rId3"/>
              </a:rPr>
              <a:t>https://teachinghub.bath.ac.uk/guide/grade-transfer-moodle-samis/</a:t>
            </a:r>
            <a:endParaRPr lang="en-GB" sz="1800" dirty="0">
              <a:latin typeface="Arial"/>
            </a:endParaRPr>
          </a:p>
          <a:p>
            <a:pPr>
              <a:lnSpc>
                <a:spcPct val="110000"/>
              </a:lnSpc>
            </a:pPr>
            <a:endParaRPr lang="en-GB" sz="1800" dirty="0">
              <a:latin typeface="Arial"/>
            </a:endParaRPr>
          </a:p>
        </p:txBody>
      </p:sp>
      <p:pic>
        <p:nvPicPr>
          <p:cNvPr id="7" name="Picture 6" descr="A person drawing on a piece of paper&#10;&#10;Description automatically generated">
            <a:extLst>
              <a:ext uri="{FF2B5EF4-FFF2-40B4-BE49-F238E27FC236}">
                <a16:creationId xmlns:a16="http://schemas.microsoft.com/office/drawing/2014/main" id="{0DBB07E7-EB3B-EC99-7EAD-AA2D96BDEB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4500" y="883921"/>
            <a:ext cx="3070860" cy="307086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C9C0B21-863F-CC34-E9AD-01B4E0003B78}"/>
              </a:ext>
            </a:extLst>
          </p:cNvPr>
          <p:cNvSpPr/>
          <p:nvPr/>
        </p:nvSpPr>
        <p:spPr>
          <a:xfrm>
            <a:off x="5029200" y="3832859"/>
            <a:ext cx="3870960" cy="9791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9525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b="1"/>
              <a:t>Once data has been transferred to SAMIS it cannot be overwritten by Moodle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67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5312"/>
    </mc:Choice>
    <mc:Fallback xmlns="">
      <p:transition advTm="45312"/>
    </mc:Fallback>
  </mc:AlternateContent>
  <p:extLst>
    <p:ext uri="{3A86A75C-4F4B-4683-9AE1-C65F6400EC91}">
      <p14:laserTraceLst xmlns:p14="http://schemas.microsoft.com/office/powerpoint/2010/main">
        <p14:tracePtLst>
          <p14:tracePt t="28957" x="3609975" y="4838700"/>
          <p14:tracePt t="29099" x="4652963" y="4854575"/>
          <p14:tracePt t="29107" x="5135563" y="4651375"/>
          <p14:tracePt t="29115" x="5553075" y="4468813"/>
          <p14:tracePt t="29123" x="5970588" y="4286250"/>
          <p14:tracePt t="29131" x="6389688" y="4114800"/>
          <p14:tracePt t="29139" x="6699250" y="3922713"/>
          <p14:tracePt t="29147" x="6999288" y="3729038"/>
          <p14:tracePt t="29156" x="7172325" y="3589338"/>
          <p14:tracePt t="29163" x="7300913" y="3494088"/>
          <p14:tracePt t="29172" x="7396163" y="3397250"/>
          <p14:tracePt t="29180" x="7450138" y="3343275"/>
          <p14:tracePt t="29187" x="7472363" y="3289300"/>
          <p14:tracePt t="29196" x="7472363" y="3268663"/>
          <p14:tracePt t="29211" x="7472363" y="3246438"/>
          <p14:tracePt t="29219" x="7472363" y="3236913"/>
          <p14:tracePt t="29228" x="7472363" y="3225800"/>
          <p14:tracePt t="29235" x="7461250" y="3225800"/>
          <p14:tracePt t="29244" x="7450138" y="3214688"/>
          <p14:tracePt t="29251" x="7429500" y="3194050"/>
          <p14:tracePt t="29259" x="7418388" y="3182938"/>
          <p14:tracePt t="29267" x="7407275" y="3160713"/>
          <p14:tracePt t="29275" x="7386638" y="3151188"/>
          <p14:tracePt t="29284" x="7386638" y="3140075"/>
          <p14:tracePt t="29293" x="7364413" y="3128963"/>
          <p14:tracePt t="29302" x="7364413" y="3108325"/>
          <p14:tracePt t="29309" x="7343775" y="3086100"/>
          <p14:tracePt t="29317" x="7332663" y="3065463"/>
          <p14:tracePt t="29325" x="7321550" y="3054350"/>
          <p14:tracePt t="29332" x="7310438" y="3032125"/>
          <p14:tracePt t="29341" x="7289800" y="3011488"/>
          <p14:tracePt t="29349" x="7278688" y="3000375"/>
          <p14:tracePt t="29357" x="7246938" y="2957513"/>
          <p14:tracePt t="29366" x="7235825" y="2946400"/>
          <p14:tracePt t="29373" x="7204075" y="2925763"/>
          <p14:tracePt t="29384" x="7181850" y="2894013"/>
          <p14:tracePt t="29388" x="7161213" y="2871788"/>
          <p14:tracePt t="29400" x="7138988" y="2860675"/>
          <p14:tracePt t="29405" x="7118350" y="2840038"/>
          <p14:tracePt t="29421" x="7096125" y="2817813"/>
          <p14:tracePt t="29437" x="7075488" y="2808288"/>
          <p14:tracePt t="29445" x="7053263" y="2797175"/>
          <p14:tracePt t="29452" x="7032625" y="2797175"/>
          <p14:tracePt t="29461" x="7010400" y="2786063"/>
          <p14:tracePt t="29469" x="6989763" y="2774950"/>
          <p14:tracePt t="29475" x="6978650" y="2774950"/>
          <p14:tracePt t="29483" x="6946900" y="2765425"/>
          <p14:tracePt t="29492" x="6913563" y="2765425"/>
          <p14:tracePt t="29500" x="6892925" y="2743200"/>
          <p14:tracePt t="29508" x="6850063" y="2722563"/>
          <p14:tracePt t="29516" x="6818313" y="2711450"/>
          <p14:tracePt t="29523" x="6775450" y="2679700"/>
          <p14:tracePt t="29531" x="6721475" y="2646363"/>
          <p14:tracePt t="29540" x="6678613" y="2625725"/>
          <p14:tracePt t="29548" x="6624638" y="2603500"/>
          <p14:tracePt t="29556" x="6592888" y="2582863"/>
          <p14:tracePt t="29564" x="6561138" y="2571750"/>
          <p14:tracePt t="29572" x="6538913" y="2560638"/>
          <p14:tracePt t="29580" x="6507163" y="2551113"/>
          <p14:tracePt t="29587" x="6484938" y="2540000"/>
          <p14:tracePt t="29597" x="6453188" y="2528888"/>
          <p14:tracePt t="29606" x="6432550" y="2517775"/>
          <p14:tracePt t="29615" x="6399213" y="2508250"/>
          <p14:tracePt t="29619" x="6367463" y="2508250"/>
          <p14:tracePt t="29628" x="6335713" y="2497138"/>
          <p14:tracePt t="29636" x="6303963" y="2497138"/>
          <p14:tracePt t="29644" x="6281738" y="2486025"/>
          <p14:tracePt t="29652" x="6270625" y="2486025"/>
          <p14:tracePt t="29660" x="6261100" y="2486025"/>
          <p14:tracePt t="29668" x="6238875" y="2474913"/>
          <p14:tracePt t="29684" x="6218238" y="2465388"/>
          <p14:tracePt t="29692" x="6196013" y="2454275"/>
          <p14:tracePt t="29700" x="6153150" y="2432050"/>
          <p14:tracePt t="29708" x="6121400" y="2422525"/>
          <p14:tracePt t="29716" x="6067425" y="2411413"/>
          <p14:tracePt t="29724" x="6002338" y="2389188"/>
          <p14:tracePt t="29732" x="5959475" y="2389188"/>
          <p14:tracePt t="29740" x="5938838" y="2379663"/>
          <p14:tracePt t="29748" x="5916613" y="2379663"/>
          <p14:tracePt t="29756" x="5907088" y="2379663"/>
          <p14:tracePt t="29772" x="5895975" y="2379663"/>
          <p14:tracePt t="29836" x="5864225" y="2368550"/>
          <p14:tracePt t="29844" x="5830888" y="2357438"/>
          <p14:tracePt t="29852" x="5799138" y="2346325"/>
          <p14:tracePt t="29860" x="5778500" y="2336800"/>
          <p14:tracePt t="29868" x="5745163" y="2314575"/>
          <p14:tracePt t="29876" x="5724525" y="2314575"/>
          <p14:tracePt t="29884" x="5713413" y="2303463"/>
          <p14:tracePt t="29892" x="5692775" y="2293938"/>
          <p14:tracePt t="29900" x="5681663" y="2293938"/>
          <p14:tracePt t="29908" x="5670550" y="2293938"/>
          <p14:tracePt t="29916" x="5659438" y="2282825"/>
          <p14:tracePt t="29923" x="5649913" y="2271713"/>
          <p14:tracePt t="29940" x="5638800" y="2271713"/>
          <p14:tracePt t="29948" x="5616575" y="2260600"/>
          <p14:tracePt t="29956" x="5595938" y="2251075"/>
          <p14:tracePt t="29964" x="5584825" y="2239963"/>
          <p14:tracePt t="29972" x="5564188" y="2239963"/>
          <p14:tracePt t="29981" x="5553075" y="2228850"/>
          <p14:tracePt t="29988" x="5541963" y="2228850"/>
          <p14:tracePt t="29996" x="5510213" y="2217738"/>
          <p14:tracePt t="30006" x="5487988" y="2208213"/>
          <p14:tracePt t="30012" x="5456238" y="2197100"/>
          <p14:tracePt t="30020" x="5445125" y="2197100"/>
          <p14:tracePt t="30028" x="5424488" y="2185988"/>
          <p14:tracePt t="30036" x="5413375" y="2174875"/>
          <p14:tracePt t="30044" x="5402263" y="2174875"/>
          <p14:tracePt t="30060" x="5392738" y="2165350"/>
          <p14:tracePt t="30140" x="5381625" y="2154238"/>
          <p14:tracePt t="30195" x="5381625" y="2143125"/>
          <p14:tracePt t="30211" x="5392738" y="2132013"/>
          <p14:tracePt t="30219" x="5413375" y="2122488"/>
          <p14:tracePt t="30227" x="5445125" y="2111375"/>
          <p14:tracePt t="30235" x="5487988" y="2089150"/>
          <p14:tracePt t="30243" x="5521325" y="2079625"/>
          <p14:tracePt t="30251" x="5553075" y="2079625"/>
          <p14:tracePt t="30259" x="5573713" y="2068513"/>
          <p14:tracePt t="30267" x="5607050" y="2046288"/>
          <p14:tracePt t="30275" x="5627688" y="2036763"/>
          <p14:tracePt t="30284" x="5649913" y="2036763"/>
          <p14:tracePt t="30291" x="5670550" y="2036763"/>
          <p14:tracePt t="30299" x="5692775" y="2025650"/>
          <p14:tracePt t="30308" x="5724525" y="2014538"/>
          <p14:tracePt t="30315" x="5735638" y="2014538"/>
          <p14:tracePt t="30323" x="5756275" y="2014538"/>
          <p14:tracePt t="30331" x="5778500" y="2014538"/>
          <p14:tracePt t="30339" x="5799138" y="2014538"/>
          <p14:tracePt t="30347" x="5830888" y="2014538"/>
          <p14:tracePt t="30356" x="5842000" y="2014538"/>
          <p14:tracePt t="30362" x="5864225" y="2014538"/>
          <p14:tracePt t="30371" x="5884863" y="2014538"/>
          <p14:tracePt t="30379" x="5895975" y="2014538"/>
          <p14:tracePt t="30396" x="5916613" y="2014538"/>
          <p14:tracePt t="30411" x="5927725" y="2014538"/>
          <p14:tracePt t="30420" x="5949950" y="2014538"/>
          <p14:tracePt t="30428" x="5981700" y="2014538"/>
          <p14:tracePt t="30435" x="6002338" y="2014538"/>
          <p14:tracePt t="30443" x="6056313" y="2014538"/>
          <p14:tracePt t="30451" x="6110288" y="2014538"/>
          <p14:tracePt t="30459" x="6184900" y="2014538"/>
          <p14:tracePt t="30467" x="6270625" y="2014538"/>
          <p14:tracePt t="30475" x="6356350" y="2014538"/>
          <p14:tracePt t="30484" x="6475413" y="2014538"/>
          <p14:tracePt t="30491" x="6604000" y="2014538"/>
          <p14:tracePt t="30499" x="6732588" y="2014538"/>
          <p14:tracePt t="30507" x="6870700" y="2014538"/>
          <p14:tracePt t="30515" x="7010400" y="2014538"/>
          <p14:tracePt t="30523" x="7129463" y="2014538"/>
          <p14:tracePt t="30531" x="7224713" y="2014538"/>
          <p14:tracePt t="30540" x="7310438" y="2014538"/>
          <p14:tracePt t="30547" x="7375525" y="2014538"/>
          <p14:tracePt t="30556" x="7407275" y="2014538"/>
          <p14:tracePt t="30563" x="7418388" y="2014538"/>
          <p14:tracePt t="30587" x="7429500" y="2025650"/>
          <p14:tracePt t="30612" x="7439025" y="2025650"/>
          <p14:tracePt t="30619" x="7450138" y="2036763"/>
          <p14:tracePt t="30627" x="7472363" y="2036763"/>
          <p14:tracePt t="30636" x="7481888" y="2036763"/>
          <p14:tracePt t="30643" x="7504113" y="2046288"/>
          <p14:tracePt t="30651" x="7524750" y="2057400"/>
          <p14:tracePt t="30659" x="7558088" y="2068513"/>
          <p14:tracePt t="30668" x="7578725" y="2068513"/>
          <p14:tracePt t="30675" x="7589838" y="2068513"/>
          <p14:tracePt t="30683" x="7600950" y="2079625"/>
          <p14:tracePt t="30691" x="7610475" y="2079625"/>
          <p14:tracePt t="30700" x="7621588" y="2089150"/>
          <p14:tracePt t="30709" x="7643813" y="2089150"/>
          <p14:tracePt t="30725" x="7664450" y="2089150"/>
          <p14:tracePt t="30732" x="7675563" y="2100263"/>
          <p14:tracePt t="30749" x="7686675" y="2100263"/>
          <p14:tracePt t="30756" x="7707313" y="2111375"/>
          <p14:tracePt t="30763" x="7729538" y="2132013"/>
          <p14:tracePt t="30772" x="7739063" y="2132013"/>
          <p14:tracePt t="30781" x="7772400" y="2154238"/>
          <p14:tracePt t="30788" x="7793038" y="2165350"/>
          <p14:tracePt t="30796" x="7824788" y="2185988"/>
          <p14:tracePt t="30804" x="7847013" y="2197100"/>
          <p14:tracePt t="30812" x="7889875" y="2228850"/>
          <p14:tracePt t="30820" x="7910513" y="2239963"/>
          <p14:tracePt t="30828" x="7910513" y="2251075"/>
          <p14:tracePt t="30836" x="7921625" y="2251075"/>
          <p14:tracePt t="30852" x="7932738" y="2260600"/>
          <p14:tracePt t="31117" x="7932738" y="2271713"/>
          <p14:tracePt t="32629" x="7932738" y="2282825"/>
          <p14:tracePt t="32708" x="7921625" y="2293938"/>
          <p14:tracePt t="32715" x="7910513" y="2303463"/>
          <p14:tracePt t="32732" x="7900988" y="2303463"/>
          <p14:tracePt t="34191" x="7889875" y="2303463"/>
          <p14:tracePt t="34201" x="7878763" y="2303463"/>
          <p14:tracePt t="34209" x="7867650" y="2303463"/>
          <p14:tracePt t="34221" x="7858125" y="2303463"/>
          <p14:tracePt t="34252" x="7847013" y="2303463"/>
          <p14:tracePt t="34564" x="7824788" y="2303463"/>
          <p14:tracePt t="34574" x="7815263" y="2303463"/>
          <p14:tracePt t="34584" x="7793038" y="2325688"/>
          <p14:tracePt t="34592" x="7761288" y="2346325"/>
          <p14:tracePt t="34600" x="7707313" y="2379663"/>
          <p14:tracePt t="34605" x="7675563" y="2400300"/>
          <p14:tracePt t="34613" x="7621588" y="2422525"/>
          <p14:tracePt t="34621" x="7567613" y="2454275"/>
          <p14:tracePt t="34628" x="7504113" y="2486025"/>
          <p14:tracePt t="34636" x="7439025" y="2517775"/>
          <p14:tracePt t="34644" x="7386638" y="2551113"/>
          <p14:tracePt t="34652" x="7332663" y="2571750"/>
          <p14:tracePt t="34660" x="7267575" y="2603500"/>
          <p14:tracePt t="34668" x="7235825" y="2614613"/>
          <p14:tracePt t="34676" x="7172325" y="2646363"/>
          <p14:tracePt t="34684" x="7129463" y="2657475"/>
          <p14:tracePt t="34692" x="7075488" y="2679700"/>
          <p14:tracePt t="34700" x="7042150" y="2689225"/>
          <p14:tracePt t="34708" x="6999288" y="2700338"/>
          <p14:tracePt t="34715" x="6946900" y="2711450"/>
          <p14:tracePt t="34724" x="6892925" y="2732088"/>
          <p14:tracePt t="34733" x="6818313" y="2754313"/>
          <p14:tracePt t="34740" x="6742113" y="2774950"/>
          <p14:tracePt t="34748" x="6667500" y="2786063"/>
          <p14:tracePt t="34756" x="6570663" y="2797175"/>
          <p14:tracePt t="34763" x="6507163" y="2808288"/>
          <p14:tracePt t="34772" x="6410325" y="2828925"/>
          <p14:tracePt t="34780" x="6335713" y="2851150"/>
          <p14:tracePt t="34787" x="6218238" y="2882900"/>
          <p14:tracePt t="34795" x="6088063" y="2914650"/>
          <p14:tracePt t="34803" x="5970588" y="2957513"/>
          <p14:tracePt t="34811" x="5895975" y="2979738"/>
          <p14:tracePt t="34820" x="5810250" y="3000375"/>
          <p14:tracePt t="34827" x="5735638" y="3022600"/>
          <p14:tracePt t="34836" x="5638800" y="3054350"/>
          <p14:tracePt t="34843" x="5564188" y="3086100"/>
          <p14:tracePt t="34851" x="5478463" y="3117850"/>
          <p14:tracePt t="34859" x="5392738" y="3140075"/>
          <p14:tracePt t="34867" x="5284788" y="3160713"/>
          <p14:tracePt t="34875" x="5178425" y="3194050"/>
          <p14:tracePt t="34883" x="5059363" y="3236913"/>
          <p14:tracePt t="34891" x="4973638" y="3257550"/>
          <p14:tracePt t="34899" x="4887913" y="3279775"/>
          <p14:tracePt t="34907" x="4813300" y="3300413"/>
          <p14:tracePt t="34916" x="4748213" y="3322638"/>
          <p14:tracePt t="34924" x="4684713" y="3343275"/>
          <p14:tracePt t="34932" x="4652963" y="3354388"/>
          <p14:tracePt t="34940" x="4630738" y="3365500"/>
          <p14:tracePt t="34948" x="4610100" y="3386138"/>
          <p14:tracePt t="35298" x="4598988" y="3386138"/>
          <p14:tracePt t="36419" x="4619625" y="3386138"/>
          <p14:tracePt t="36427" x="4641850" y="3386138"/>
          <p14:tracePt t="36436" x="4652963" y="3386138"/>
          <p14:tracePt t="36444" x="4662488" y="3386138"/>
          <p14:tracePt t="36452" x="4673600" y="3386138"/>
          <p14:tracePt t="36462" x="4684713" y="3386138"/>
          <p14:tracePt t="37077" x="4695825" y="3386138"/>
          <p14:tracePt t="37973" x="4705350" y="3386138"/>
          <p14:tracePt t="37980" x="4716463" y="3386138"/>
          <p14:tracePt t="37988" x="4727575" y="3386138"/>
          <p14:tracePt t="38942" x="4738688" y="3386138"/>
          <p14:tracePt t="38999" x="4748213" y="3386138"/>
          <p14:tracePt t="43574" x="4748213" y="3397250"/>
          <p14:tracePt t="43581" x="4738688" y="3429000"/>
          <p14:tracePt t="43589" x="4716463" y="3440113"/>
          <p14:tracePt t="43600" x="4695825" y="3451225"/>
          <p14:tracePt t="43605" x="4641850" y="3471863"/>
          <p14:tracePt t="43614" x="4567238" y="3536950"/>
          <p14:tracePt t="43622" x="4448175" y="3611563"/>
          <p14:tracePt t="43629" x="4287838" y="3697288"/>
          <p14:tracePt t="43635" x="4008438" y="3836988"/>
          <p14:tracePt t="43643" x="3762375" y="3954463"/>
          <p14:tracePt t="43651" x="3505200" y="4071938"/>
          <p14:tracePt t="43660" x="3173413" y="4265613"/>
          <p14:tracePt t="43667" x="2722563" y="4446588"/>
          <p14:tracePt t="43676" x="2305050" y="4651375"/>
          <p14:tracePt t="43684" x="2005013" y="4768850"/>
          <p14:tracePt t="43692" x="1693863" y="4897438"/>
          <p14:tracePt t="43700" x="1393825" y="5014913"/>
          <p14:tracePt t="43708" x="1147763" y="5132388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941FF-536C-4EA3-B9CD-5812BD73B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7956" y="26671"/>
            <a:ext cx="7246044" cy="857250"/>
          </a:xfrm>
        </p:spPr>
        <p:txBody>
          <a:bodyPr/>
          <a:lstStyle/>
          <a:p>
            <a:r>
              <a:rPr lang="en-US" b="1"/>
              <a:t>Grade transfer checklist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7D3B8-0839-4B18-BA68-9C4AB4DDE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418" y="1010444"/>
            <a:ext cx="3523548" cy="392889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457200" indent="-457200">
              <a:buAutoNum type="arabicPeriod"/>
            </a:pPr>
            <a:r>
              <a:rPr lang="en-GB" sz="1800">
                <a:latin typeface="Arial"/>
              </a:rPr>
              <a:t>Make sure that there is a </a:t>
            </a:r>
            <a:r>
              <a:rPr lang="en-GB" sz="1800" b="1">
                <a:latin typeface="Arial"/>
              </a:rPr>
              <a:t>one-to-one relationship </a:t>
            </a:r>
            <a:r>
              <a:rPr lang="en-GB" sz="1800">
                <a:latin typeface="Arial"/>
              </a:rPr>
              <a:t>between the number of Moodle Assignments/quizzes created and the number of assessment items in SAMIS. </a:t>
            </a:r>
          </a:p>
          <a:p>
            <a:pPr marL="457200" indent="-457200">
              <a:buAutoNum type="arabicPeriod"/>
            </a:pPr>
            <a:endParaRPr lang="en-GB" sz="1800">
              <a:latin typeface="Arial"/>
            </a:endParaRPr>
          </a:p>
          <a:p>
            <a:pPr marL="457200" indent="-457200">
              <a:buAutoNum type="arabicPeriod"/>
            </a:pPr>
            <a:r>
              <a:rPr lang="en-GB" sz="1800">
                <a:latin typeface="Arial"/>
              </a:rPr>
              <a:t>Ensure that </a:t>
            </a:r>
            <a:r>
              <a:rPr lang="en-GB" sz="1800" b="1">
                <a:latin typeface="Arial"/>
              </a:rPr>
              <a:t>each Moodle Assignment/Quiz has been linked </a:t>
            </a:r>
            <a:r>
              <a:rPr lang="en-GB" sz="1800">
                <a:latin typeface="Arial"/>
              </a:rPr>
              <a:t>to its corresponding assessment item in SAMIS. </a:t>
            </a:r>
            <a:endParaRPr lang="en-US" sz="2000">
              <a:latin typeface="Arial"/>
            </a:endParaRPr>
          </a:p>
        </p:txBody>
      </p:sp>
      <p:pic>
        <p:nvPicPr>
          <p:cNvPr id="8" name="Graphic 7" descr="Checkbox Checked with solid fill">
            <a:extLst>
              <a:ext uri="{FF2B5EF4-FFF2-40B4-BE49-F238E27FC236}">
                <a16:creationId xmlns:a16="http://schemas.microsoft.com/office/drawing/2014/main" id="{BD339ED8-928E-F361-D4EC-C9E6BE4193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23748" y="2551030"/>
            <a:ext cx="648000" cy="648000"/>
          </a:xfrm>
          <a:prstGeom prst="rect">
            <a:avLst/>
          </a:prstGeom>
        </p:spPr>
      </p:pic>
      <p:pic>
        <p:nvPicPr>
          <p:cNvPr id="9" name="Graphic 8" descr="Checkbox Checked with solid fill">
            <a:extLst>
              <a:ext uri="{FF2B5EF4-FFF2-40B4-BE49-F238E27FC236}">
                <a16:creationId xmlns:a16="http://schemas.microsoft.com/office/drawing/2014/main" id="{BCF2B1CA-CEC4-25C5-02A7-316199DD7D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23748" y="3586291"/>
            <a:ext cx="648000" cy="648000"/>
          </a:xfrm>
          <a:prstGeom prst="rect">
            <a:avLst/>
          </a:prstGeom>
        </p:spPr>
      </p:pic>
      <p:pic>
        <p:nvPicPr>
          <p:cNvPr id="15" name="Picture 14" descr="A screenshot of a computer&#10;&#10;Description automatically generated">
            <a:extLst>
              <a:ext uri="{FF2B5EF4-FFF2-40B4-BE49-F238E27FC236}">
                <a16:creationId xmlns:a16="http://schemas.microsoft.com/office/drawing/2014/main" id="{61BE1F8F-717E-CE04-F822-F18BF04DC9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7966" y="1213664"/>
            <a:ext cx="5212669" cy="204288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Rectangle 5" descr="This square highlights the setting 'Grade transfer', which is available only for UC to link a Moodle assessment with its corresponding item in SAMIS. ">
            <a:extLst>
              <a:ext uri="{FF2B5EF4-FFF2-40B4-BE49-F238E27FC236}">
                <a16:creationId xmlns:a16="http://schemas.microsoft.com/office/drawing/2014/main" id="{DF99ED94-1CE6-41A9-0559-4DD7CE3DA884}"/>
              </a:ext>
            </a:extLst>
          </p:cNvPr>
          <p:cNvSpPr/>
          <p:nvPr/>
        </p:nvSpPr>
        <p:spPr>
          <a:xfrm>
            <a:off x="3909966" y="1965630"/>
            <a:ext cx="3731237" cy="1218319"/>
          </a:xfrm>
          <a:prstGeom prst="rect">
            <a:avLst/>
          </a:prstGeom>
          <a:noFill/>
          <a:ln w="28575">
            <a:solidFill>
              <a:srgbClr val="AE519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610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2677"/>
    </mc:Choice>
    <mc:Fallback xmlns="">
      <p:transition advTm="42677"/>
    </mc:Fallback>
  </mc:AlternateContent>
  <p:extLst>
    <p:ext uri="{3A86A75C-4F4B-4683-9AE1-C65F6400EC91}">
      <p14:laserTraceLst xmlns:p14="http://schemas.microsoft.com/office/powerpoint/2010/main">
        <p14:tracePtLst>
          <p14:tracePt t="1857" x="1619250" y="5111750"/>
          <p14:tracePt t="1862" x="1628775" y="5080000"/>
          <p14:tracePt t="1869" x="1651000" y="5037138"/>
          <p14:tracePt t="1877" x="1662113" y="5014913"/>
          <p14:tracePt t="1885" x="1671638" y="4983163"/>
          <p14:tracePt t="1894" x="1682750" y="4940300"/>
          <p14:tracePt t="1900" x="1693863" y="4865688"/>
          <p14:tracePt t="1908" x="1704975" y="4800600"/>
          <p14:tracePt t="1916" x="1714500" y="4746625"/>
          <p14:tracePt t="1925" x="1725613" y="4683125"/>
          <p14:tracePt t="1933" x="1736725" y="4651375"/>
          <p14:tracePt t="1941" x="1757363" y="4586288"/>
          <p14:tracePt t="1948" x="1768475" y="4543425"/>
          <p14:tracePt t="1960" x="1768475" y="4500563"/>
          <p14:tracePt t="1966" x="1779588" y="4468813"/>
          <p14:tracePt t="1973" x="1779588" y="4414838"/>
          <p14:tracePt t="1982" x="1790700" y="4394200"/>
          <p14:tracePt t="1988" x="1790700" y="4360863"/>
          <p14:tracePt t="1997" x="1790700" y="4340225"/>
          <p14:tracePt t="2004" x="1790700" y="4329113"/>
          <p14:tracePt t="2012" x="1790700" y="4308475"/>
          <p14:tracePt t="2020" x="1790700" y="4297363"/>
          <p14:tracePt t="2036" x="1790700" y="4275138"/>
          <p14:tracePt t="2445" x="1790700" y="4265613"/>
          <p14:tracePt t="2453" x="1800225" y="4265613"/>
          <p14:tracePt t="2461" x="1811338" y="4265613"/>
          <p14:tracePt t="2469" x="1822450" y="4275138"/>
          <p14:tracePt t="2477" x="1854200" y="4286250"/>
          <p14:tracePt t="2485" x="1865313" y="4286250"/>
          <p14:tracePt t="2493" x="1897063" y="4286250"/>
          <p14:tracePt t="2501" x="1908175" y="4286250"/>
          <p14:tracePt t="2508" x="1939925" y="4286250"/>
          <p14:tracePt t="2516" x="1962150" y="4297363"/>
          <p14:tracePt t="2537" x="1971675" y="4308475"/>
          <p14:tracePt t="4101" x="1962150" y="4308475"/>
          <p14:tracePt t="5242" x="1951038" y="4308475"/>
          <p14:tracePt t="5293" x="1962150" y="4297363"/>
          <p14:tracePt t="5301" x="1982788" y="4286250"/>
          <p14:tracePt t="5309" x="2005013" y="4286250"/>
          <p14:tracePt t="5356" x="2014538" y="4286250"/>
          <p14:tracePt t="5362" x="2014538" y="4275138"/>
          <p14:tracePt t="5462" x="2036763" y="4265613"/>
          <p14:tracePt t="5484" x="2047875" y="4265613"/>
          <p14:tracePt t="6334" x="2047875" y="4254500"/>
          <p14:tracePt t="6341" x="2058988" y="4254500"/>
          <p14:tracePt t="6365" x="2068513" y="4243388"/>
          <p14:tracePt t="6974" x="2079625" y="4243388"/>
          <p14:tracePt t="7002" x="2090738" y="4232275"/>
          <p14:tracePt t="7017" x="2101850" y="4232275"/>
          <p14:tracePt t="7022" x="2111375" y="4232275"/>
          <p14:tracePt t="7031" x="2111375" y="4222750"/>
          <p14:tracePt t="7037" x="2133600" y="4222750"/>
          <p14:tracePt t="7133" x="2144713" y="4222750"/>
          <p14:tracePt t="7140" x="2154238" y="4211638"/>
          <p14:tracePt t="7182" x="2165350" y="4211638"/>
          <p14:tracePt t="7205" x="2176463" y="4211638"/>
          <p14:tracePt t="7406" x="2187575" y="4200525"/>
          <p14:tracePt t="7422" x="2187575" y="4189413"/>
          <p14:tracePt t="7445" x="2187575" y="4179888"/>
          <p14:tracePt t="7457" x="2197100" y="4179888"/>
          <p14:tracePt t="7478" x="2197100" y="4168775"/>
          <p14:tracePt t="7485" x="2208213" y="4168775"/>
          <p14:tracePt t="7494" x="2219325" y="4168775"/>
          <p14:tracePt t="7501" x="2230438" y="4168775"/>
          <p14:tracePt t="7508" x="2230438" y="4157663"/>
          <p14:tracePt t="7524" x="2239963" y="4157663"/>
          <p14:tracePt t="7564" x="2251075" y="4146550"/>
          <p14:tracePt t="7740" x="2262188" y="4137025"/>
          <p14:tracePt t="7857" x="2262188" y="4125913"/>
          <p14:tracePt t="7902" x="2262188" y="4114800"/>
          <p14:tracePt t="7984" x="2273300" y="4114800"/>
          <p14:tracePt t="8008" x="2282825" y="4114800"/>
          <p14:tracePt t="8068" x="2282825" y="4103688"/>
          <p14:tracePt t="8317" x="2273300" y="4103688"/>
          <p14:tracePt t="8325" x="2262188" y="4103688"/>
          <p14:tracePt t="8333" x="2251075" y="4103688"/>
          <p14:tracePt t="8348" x="2239963" y="4103688"/>
          <p14:tracePt t="8535" x="2230438" y="4103688"/>
          <p14:tracePt t="10177" x="2230438" y="4094163"/>
          <p14:tracePt t="10271" x="2219325" y="4094163"/>
          <p14:tracePt t="11839" x="2219325" y="4083050"/>
          <p14:tracePt t="12220" x="2208213" y="4071938"/>
          <p14:tracePt t="12228" x="2187575" y="4060825"/>
          <p14:tracePt t="12236" x="2176463" y="4060825"/>
          <p14:tracePt t="12244" x="2165350" y="4060825"/>
          <p14:tracePt t="12590" x="2154238" y="4060825"/>
          <p14:tracePt t="12605" x="2154238" y="4103688"/>
          <p14:tracePt t="12615" x="2187575" y="4137025"/>
          <p14:tracePt t="12622" x="2230438" y="4179888"/>
          <p14:tracePt t="12630" x="2251075" y="4189413"/>
          <p14:tracePt t="12637" x="2293938" y="4222750"/>
          <p14:tracePt t="12645" x="2305050" y="4232275"/>
          <p14:tracePt t="12654" x="2316163" y="4243388"/>
          <p14:tracePt t="12661" x="2336800" y="4254500"/>
          <p14:tracePt t="12680" x="2347913" y="4254500"/>
          <p14:tracePt t="12740" x="2347913" y="4265613"/>
          <p14:tracePt t="12782" x="2347913" y="4275138"/>
          <p14:tracePt t="12798" x="2347913" y="4286250"/>
          <p14:tracePt t="12805" x="2347913" y="4297363"/>
          <p14:tracePt t="12815" x="2347913" y="4308475"/>
          <p14:tracePt t="12838" x="2359025" y="4329113"/>
          <p14:tracePt t="12917" x="2359025" y="4340225"/>
          <p14:tracePt t="12989" x="2368550" y="4360863"/>
          <p14:tracePt t="12997" x="2390775" y="4383088"/>
          <p14:tracePt t="13005" x="2411413" y="4394200"/>
          <p14:tracePt t="13014" x="2444750" y="4437063"/>
          <p14:tracePt t="13021" x="2465388" y="4457700"/>
          <p14:tracePt t="13030" x="2487613" y="4479925"/>
          <p14:tracePt t="13038" x="2487613" y="4511675"/>
          <p14:tracePt t="13046" x="2487613" y="4565650"/>
          <p14:tracePt t="13053" x="2487613" y="4586288"/>
          <p14:tracePt t="13061" x="2487613" y="4597400"/>
          <p14:tracePt t="13085" x="2487613" y="4608513"/>
          <p14:tracePt t="13217" x="2497138" y="4608513"/>
          <p14:tracePt t="13238" x="2497138" y="4597400"/>
          <p14:tracePt t="13252" x="2497138" y="4586288"/>
          <p14:tracePt t="13260" x="2497138" y="4575175"/>
          <p14:tracePt t="13276" x="2497138" y="4565650"/>
          <p14:tracePt t="13284" x="2497138" y="4554538"/>
          <p14:tracePt t="13292" x="2497138" y="4543425"/>
          <p14:tracePt t="13317" x="2487613" y="4532313"/>
          <p14:tracePt t="13340" x="2487613" y="4522788"/>
          <p14:tracePt t="13347" x="2476500" y="4522788"/>
          <p14:tracePt t="13363" x="2476500" y="4511675"/>
          <p14:tracePt t="13379" x="2465388" y="4511675"/>
          <p14:tracePt t="13388" x="2454275" y="4500563"/>
          <p14:tracePt t="13404" x="2444750" y="4489450"/>
          <p14:tracePt t="13412" x="2433638" y="4479925"/>
          <p14:tracePt t="13430" x="2422525" y="4479925"/>
          <p14:tracePt t="13534" x="2411413" y="4468813"/>
          <p14:tracePt t="13541" x="2411413" y="4457700"/>
          <p14:tracePt t="13548" x="2401888" y="4446588"/>
          <p14:tracePt t="13559" x="2390775" y="4446588"/>
          <p14:tracePt t="13809" x="2390775" y="4437063"/>
          <p14:tracePt t="13824" x="2390775" y="4425950"/>
          <p14:tracePt t="13886" x="2390775" y="4414838"/>
          <p14:tracePt t="13893" x="2390775" y="4403725"/>
          <p14:tracePt t="13987" x="2390775" y="4394200"/>
          <p14:tracePt t="14001" x="2401888" y="4394200"/>
          <p14:tracePt t="14215" x="2401888" y="4371975"/>
          <p14:tracePt t="14228" x="2401888" y="4360863"/>
          <p14:tracePt t="14236" x="2390775" y="4351338"/>
          <p14:tracePt t="15062" x="2390775" y="4329113"/>
          <p14:tracePt t="15341" x="2390775" y="4318000"/>
          <p14:tracePt t="15348" x="2379663" y="4308475"/>
          <p14:tracePt t="19071" x="2379663" y="4297363"/>
          <p14:tracePt t="19085" x="2379663" y="4286250"/>
          <p14:tracePt t="19109" x="2390775" y="4275138"/>
          <p14:tracePt t="19125" x="2401888" y="4265613"/>
          <p14:tracePt t="19132" x="2422525" y="4254500"/>
          <p14:tracePt t="19140" x="2433638" y="4243388"/>
          <p14:tracePt t="20173" x="2422525" y="4243388"/>
          <p14:tracePt t="20781" x="2411413" y="4243388"/>
          <p14:tracePt t="20926" x="2401888" y="4243388"/>
          <p14:tracePt t="21120" x="2401888" y="4254500"/>
          <p14:tracePt t="21133" x="2401888" y="4265613"/>
          <p14:tracePt t="21220" x="2401888" y="4275138"/>
          <p14:tracePt t="21236" x="2401888" y="4297363"/>
          <p14:tracePt t="21244" x="2401888" y="4308475"/>
          <p14:tracePt t="21254" x="2401888" y="4318000"/>
          <p14:tracePt t="21261" x="2390775" y="4329113"/>
          <p14:tracePt t="21272" x="2390775" y="4360863"/>
          <p14:tracePt t="21276" x="2390775" y="4383088"/>
          <p14:tracePt t="21285" x="2390775" y="4414838"/>
          <p14:tracePt t="21292" x="2390775" y="4437063"/>
          <p14:tracePt t="21301" x="2390775" y="4468813"/>
          <p14:tracePt t="21309" x="2390775" y="4500563"/>
          <p14:tracePt t="21317" x="2390775" y="4532313"/>
          <p14:tracePt t="21325" x="2390775" y="4554538"/>
          <p14:tracePt t="21332" x="2390775" y="4575175"/>
          <p14:tracePt t="21340" x="2390775" y="4586288"/>
          <p14:tracePt t="21349" x="2390775" y="4629150"/>
          <p14:tracePt t="21356" x="2379663" y="4660900"/>
          <p14:tracePt t="21364" x="2368550" y="4660900"/>
          <p14:tracePt t="21373" x="2368550" y="4672013"/>
          <p14:tracePt t="21381" x="2368550" y="4694238"/>
          <p14:tracePt t="21397" x="2368550" y="4714875"/>
          <p14:tracePt t="21404" x="2368550" y="4737100"/>
          <p14:tracePt t="21412" x="2368550" y="4768850"/>
          <p14:tracePt t="21420" x="2368550" y="4779963"/>
          <p14:tracePt t="21429" x="2359025" y="4789488"/>
          <p14:tracePt t="21437" x="2359025" y="4800600"/>
          <p14:tracePt t="21816" x="2359025" y="4789488"/>
          <p14:tracePt t="21820" x="2359025" y="4779963"/>
          <p14:tracePt t="21828" x="2359025" y="4768850"/>
          <p14:tracePt t="21836" x="2359025" y="4757738"/>
          <p14:tracePt t="21844" x="2359025" y="4746625"/>
          <p14:tracePt t="21861" x="2359025" y="4737100"/>
          <p14:tracePt t="21869" x="2359025" y="4725988"/>
          <p14:tracePt t="21894" x="2359025" y="4714875"/>
          <p14:tracePt t="21902" x="2359025" y="4703763"/>
          <p14:tracePt t="21941" x="2359025" y="4694238"/>
          <p14:tracePt t="21956" x="2347913" y="4683125"/>
          <p14:tracePt t="21980" x="2336800" y="4660900"/>
          <p14:tracePt t="21989" x="2325688" y="4651375"/>
          <p14:tracePt t="21997" x="2325688" y="4640263"/>
          <p14:tracePt t="22005" x="2316163" y="4640263"/>
          <p14:tracePt t="22012" x="2316163" y="4629150"/>
          <p14:tracePt t="22028" x="2305050" y="4608513"/>
          <p14:tracePt t="22045" x="2293938" y="4597400"/>
          <p14:tracePt t="22052" x="2282825" y="4597400"/>
          <p14:tracePt t="22060" x="2273300" y="4575175"/>
          <p14:tracePt t="22076" x="2262188" y="4565650"/>
          <p14:tracePt t="22084" x="2251075" y="4565650"/>
          <p14:tracePt t="22093" x="2251075" y="4554538"/>
          <p14:tracePt t="22100" x="2239963" y="4554538"/>
          <p14:tracePt t="22629" x="2251075" y="4565650"/>
          <p14:tracePt t="22637" x="2262188" y="4565650"/>
          <p14:tracePt t="22653" x="2262188" y="4575175"/>
          <p14:tracePt t="22663" x="2273300" y="4586288"/>
          <p14:tracePt t="23269" x="2273300" y="4597400"/>
          <p14:tracePt t="23412" x="2282825" y="4597400"/>
          <p14:tracePt t="23918" x="2293938" y="4597400"/>
          <p14:tracePt t="23924" x="2305050" y="4597400"/>
          <p14:tracePt t="23941" x="2316163" y="4586288"/>
          <p14:tracePt t="24055" x="2336800" y="4586288"/>
          <p14:tracePt t="24070" x="2347913" y="4586288"/>
          <p14:tracePt t="24094" x="2359025" y="4575175"/>
          <p14:tracePt t="24157" x="2368550" y="4575175"/>
          <p14:tracePt t="24164" x="2379663" y="4575175"/>
          <p14:tracePt t="24181" x="2390775" y="4565650"/>
          <p14:tracePt t="24189" x="2401888" y="4565650"/>
          <p14:tracePt t="24198" x="2411413" y="4554538"/>
          <p14:tracePt t="24205" x="2433638" y="4554538"/>
          <p14:tracePt t="24215" x="2433638" y="4543425"/>
          <p14:tracePt t="24221" x="2454275" y="4543425"/>
          <p14:tracePt t="24229" x="2476500" y="4532313"/>
          <p14:tracePt t="24237" x="2508250" y="4522788"/>
          <p14:tracePt t="24244" x="2530475" y="4511675"/>
          <p14:tracePt t="24253" x="2551113" y="4500563"/>
          <p14:tracePt t="24261" x="2573338" y="4489450"/>
          <p14:tracePt t="24269" x="2593975" y="4479925"/>
          <p14:tracePt t="24277" x="2636838" y="4446588"/>
          <p14:tracePt t="24285" x="2659063" y="4437063"/>
          <p14:tracePt t="24293" x="2679700" y="4414838"/>
          <p14:tracePt t="24301" x="2711450" y="4403725"/>
          <p14:tracePt t="24308" x="2765425" y="4371975"/>
          <p14:tracePt t="24316" x="2819400" y="4340225"/>
          <p14:tracePt t="24324" x="2851150" y="4329113"/>
          <p14:tracePt t="24332" x="2916238" y="4286250"/>
          <p14:tracePt t="24340" x="2990850" y="4243388"/>
          <p14:tracePt t="24347" x="3098800" y="4211638"/>
          <p14:tracePt t="24356" x="3290888" y="4146550"/>
          <p14:tracePt t="24363" x="3579813" y="4083050"/>
          <p14:tracePt t="24371" x="3956050" y="3986213"/>
          <p14:tracePt t="24379" x="4298950" y="3889375"/>
          <p14:tracePt t="24388" x="4533900" y="3814763"/>
          <p14:tracePt t="24396" x="4791075" y="3751263"/>
          <p14:tracePt t="24404" x="4973638" y="3697288"/>
          <p14:tracePt t="24413" x="5092700" y="3654425"/>
          <p14:tracePt t="24420" x="5210175" y="3632200"/>
          <p14:tracePt t="24429" x="5284788" y="3622675"/>
          <p14:tracePt t="24435" x="5316538" y="3622675"/>
          <p14:tracePt t="24444" x="5338763" y="3622675"/>
          <p14:tracePt t="24452" x="5349875" y="3622675"/>
          <p14:tracePt t="24468" x="5359400" y="3622675"/>
          <p14:tracePt t="24476" x="5370513" y="3622675"/>
          <p14:tracePt t="24484" x="5392738" y="3632200"/>
          <p14:tracePt t="24492" x="5424488" y="3632200"/>
          <p14:tracePt t="24500" x="5487988" y="3643313"/>
          <p14:tracePt t="24508" x="5564188" y="3643313"/>
          <p14:tracePt t="24516" x="5659438" y="3643313"/>
          <p14:tracePt t="24524" x="5745163" y="3643313"/>
          <p14:tracePt t="25385" x="5745163" y="3654425"/>
          <p14:tracePt t="25492" x="5756275" y="3643313"/>
          <p14:tracePt t="25516" x="5767388" y="3632200"/>
          <p14:tracePt t="25532" x="5767388" y="3622675"/>
          <p14:tracePt t="25556" x="5767388" y="3611563"/>
          <p14:tracePt t="25564" x="5767388" y="3600450"/>
          <p14:tracePt t="25596" x="5767388" y="3589338"/>
          <p14:tracePt t="25628" x="5756275" y="3579813"/>
          <p14:tracePt t="25644" x="5745163" y="3568700"/>
          <p14:tracePt t="25676" x="5735638" y="3557588"/>
          <p14:tracePt t="25724" x="5724525" y="3557588"/>
          <p14:tracePt t="25732" x="5724525" y="3546475"/>
          <p14:tracePt t="25756" x="5713413" y="3546475"/>
          <p14:tracePt t="25764" x="5702300" y="3546475"/>
          <p14:tracePt t="25796" x="5692775" y="3546475"/>
          <p14:tracePt t="25822" x="5681663" y="3536950"/>
          <p14:tracePt t="26133" x="5692775" y="3503613"/>
          <p14:tracePt t="26143" x="5735638" y="3460750"/>
          <p14:tracePt t="26154" x="5799138" y="3408363"/>
          <p14:tracePt t="26162" x="5864225" y="3365500"/>
          <p14:tracePt t="26166" x="5927725" y="3322638"/>
          <p14:tracePt t="26173" x="5981700" y="3289300"/>
          <p14:tracePt t="26181" x="6035675" y="3257550"/>
          <p14:tracePt t="26188" x="6110288" y="3214688"/>
          <p14:tracePt t="26198" x="6153150" y="3182938"/>
          <p14:tracePt t="26204" x="6207125" y="3160713"/>
          <p14:tracePt t="26215" x="6270625" y="3151188"/>
          <p14:tracePt t="26220" x="6367463" y="3097213"/>
          <p14:tracePt t="26228" x="6464300" y="3074988"/>
          <p14:tracePt t="26236" x="6613525" y="3043238"/>
          <p14:tracePt t="26244" x="6775450" y="3000375"/>
          <p14:tracePt t="26252" x="6924675" y="2968625"/>
          <p14:tracePt t="26260" x="7032625" y="2936875"/>
          <p14:tracePt t="26269" x="7138988" y="2894013"/>
          <p14:tracePt t="26277" x="7204075" y="2871788"/>
          <p14:tracePt t="26286" x="7235825" y="2871788"/>
          <p14:tracePt t="26293" x="7246938" y="2871788"/>
          <p14:tracePt t="26318" x="7246938" y="2860675"/>
          <p14:tracePt t="26828" x="7258050" y="2860675"/>
          <p14:tracePt t="26852" x="7267575" y="2860675"/>
          <p14:tracePt t="28045" x="7258050" y="2860675"/>
          <p14:tracePt t="28053" x="7246938" y="2860675"/>
          <p14:tracePt t="28062" x="7224713" y="2860675"/>
          <p14:tracePt t="28069" x="7215188" y="2860675"/>
          <p14:tracePt t="28080" x="7204075" y="2860675"/>
          <p14:tracePt t="28088" x="7192963" y="2860675"/>
          <p14:tracePt t="28125" x="7181850" y="2860675"/>
          <p14:tracePt t="28141" x="7172325" y="2860675"/>
          <p14:tracePt t="28588" x="7161213" y="2860675"/>
          <p14:tracePt t="28593" x="7150100" y="2860675"/>
          <p14:tracePt t="28615" x="7138988" y="2860675"/>
          <p14:tracePt t="28621" x="7129463" y="2860675"/>
          <p14:tracePt t="28628" x="7118350" y="2860675"/>
          <p14:tracePt t="28636" x="7107238" y="2860675"/>
          <p14:tracePt t="28644" x="7096125" y="2860675"/>
          <p14:tracePt t="28652" x="7075488" y="2860675"/>
          <p14:tracePt t="28660" x="7064375" y="2860675"/>
          <p14:tracePt t="28668" x="7053263" y="2860675"/>
          <p14:tracePt t="28676" x="7021513" y="2860675"/>
          <p14:tracePt t="28684" x="6999288" y="2860675"/>
          <p14:tracePt t="28692" x="6967538" y="2871788"/>
          <p14:tracePt t="28701" x="6935788" y="2871788"/>
          <p14:tracePt t="28708" x="6892925" y="2871788"/>
          <p14:tracePt t="28716" x="6861175" y="2871788"/>
          <p14:tracePt t="28724" x="6827838" y="2882900"/>
          <p14:tracePt t="28732" x="6784975" y="2882900"/>
          <p14:tracePt t="28740" x="6710363" y="2903538"/>
          <p14:tracePt t="28748" x="6656388" y="2914650"/>
          <p14:tracePt t="28756" x="6592888" y="2925763"/>
          <p14:tracePt t="28764" x="6527800" y="2936875"/>
          <p14:tracePt t="28772" x="6475413" y="2946400"/>
          <p14:tracePt t="28780" x="6410325" y="2957513"/>
          <p14:tracePt t="28788" x="6378575" y="2957513"/>
          <p14:tracePt t="28797" x="6346825" y="2957513"/>
          <p14:tracePt t="28804" x="6313488" y="2957513"/>
          <p14:tracePt t="28812" x="6292850" y="2968625"/>
          <p14:tracePt t="28820" x="6270625" y="2979738"/>
          <p14:tracePt t="28828" x="6249988" y="2989263"/>
          <p14:tracePt t="28836" x="6238875" y="2989263"/>
          <p14:tracePt t="28844" x="6218238" y="2989263"/>
          <p14:tracePt t="28853" x="6207125" y="2989263"/>
          <p14:tracePt t="28868" x="6196013" y="2989263"/>
          <p14:tracePt t="28900" x="6184900" y="2989263"/>
          <p14:tracePt t="28909" x="6175375" y="2989263"/>
          <p14:tracePt t="28917" x="6164263" y="2989263"/>
          <p14:tracePt t="28932" x="6153150" y="2989263"/>
          <p14:tracePt t="28940" x="6132513" y="3000375"/>
          <p14:tracePt t="28948" x="6099175" y="3011488"/>
          <p14:tracePt t="28966" x="6035675" y="3022600"/>
          <p14:tracePt t="28973" x="6002338" y="3022600"/>
          <p14:tracePt t="28980" x="5970588" y="3032125"/>
          <p14:tracePt t="28989" x="5949950" y="3032125"/>
          <p14:tracePt t="28997" x="5927725" y="3043238"/>
          <p14:tracePt t="29012" x="5916613" y="3043238"/>
          <p14:tracePt t="29020" x="5907088" y="3043238"/>
          <p14:tracePt t="29028" x="5895975" y="3043238"/>
          <p14:tracePt t="29037" x="5884863" y="3043238"/>
          <p14:tracePt t="29044" x="5873750" y="3043238"/>
          <p14:tracePt t="29052" x="5842000" y="3043238"/>
          <p14:tracePt t="29060" x="5799138" y="3065463"/>
          <p14:tracePt t="29068" x="5767388" y="3065463"/>
          <p14:tracePt t="29077" x="5735638" y="3065463"/>
          <p14:tracePt t="29084" x="5702300" y="3065463"/>
          <p14:tracePt t="29092" x="5659438" y="3074988"/>
          <p14:tracePt t="29100" x="5573713" y="3086100"/>
          <p14:tracePt t="29108" x="5541963" y="3086100"/>
          <p14:tracePt t="29116" x="5510213" y="3086100"/>
          <p14:tracePt t="29124" x="5456238" y="3097213"/>
          <p14:tracePt t="29132" x="5402263" y="3108325"/>
          <p14:tracePt t="29140" x="5349875" y="3108325"/>
          <p14:tracePt t="29148" x="5316538" y="3117850"/>
          <p14:tracePt t="29156" x="5284788" y="3117850"/>
          <p14:tracePt t="29164" x="5253038" y="3117850"/>
          <p14:tracePt t="29172" x="5230813" y="3117850"/>
          <p14:tracePt t="29181" x="5210175" y="3117850"/>
          <p14:tracePt t="29190" x="5199063" y="3128963"/>
          <p14:tracePt t="29197" x="5178425" y="3128963"/>
          <p14:tracePt t="29213" x="5167313" y="3128963"/>
          <p14:tracePt t="29236" x="5156200" y="3128963"/>
          <p14:tracePt t="29570" x="5187950" y="3151188"/>
          <p14:tracePt t="29578" x="5284788" y="3194050"/>
          <p14:tracePt t="29586" x="5370513" y="3225800"/>
          <p14:tracePt t="29591" x="5478463" y="3268663"/>
          <p14:tracePt t="29599" x="5607050" y="3311525"/>
          <p14:tracePt t="29605" x="5735638" y="3365500"/>
          <p14:tracePt t="29615" x="5864225" y="3397250"/>
          <p14:tracePt t="29621" x="5970588" y="3429000"/>
          <p14:tracePt t="29629" x="6078538" y="3460750"/>
          <p14:tracePt t="29637" x="6164263" y="3503613"/>
          <p14:tracePt t="29645" x="6238875" y="3525838"/>
          <p14:tracePt t="29652" x="6303963" y="3536950"/>
          <p14:tracePt t="29660" x="6346825" y="3546475"/>
          <p14:tracePt t="29669" x="6378575" y="3557588"/>
          <p14:tracePt t="29677" x="6442075" y="3568700"/>
          <p14:tracePt t="29685" x="6484938" y="3579813"/>
          <p14:tracePt t="29693" x="6518275" y="3579813"/>
          <p14:tracePt t="29701" x="6561138" y="3579813"/>
          <p14:tracePt t="29708" x="6581775" y="3579813"/>
          <p14:tracePt t="29716" x="6604000" y="3579813"/>
          <p14:tracePt t="29724" x="6613525" y="3579813"/>
          <p14:tracePt t="29732" x="6624638" y="3579813"/>
          <p14:tracePt t="29748" x="6635750" y="3568700"/>
          <p14:tracePt t="29756" x="6646863" y="3568700"/>
          <p14:tracePt t="29764" x="6656388" y="3557588"/>
          <p14:tracePt t="29788" x="6667500" y="3546475"/>
          <p14:tracePt t="29804" x="6678613" y="3536950"/>
          <p14:tracePt t="29812" x="6689725" y="3514725"/>
          <p14:tracePt t="29820" x="6710363" y="3503613"/>
          <p14:tracePt t="29828" x="6721475" y="3482975"/>
          <p14:tracePt t="29836" x="6732588" y="3471863"/>
          <p14:tracePt t="29845" x="6753225" y="3460750"/>
          <p14:tracePt t="29852" x="6784975" y="3440113"/>
          <p14:tracePt t="29860" x="6807200" y="3417888"/>
          <p14:tracePt t="29868" x="6827838" y="3417888"/>
          <p14:tracePt t="29876" x="6838950" y="3397250"/>
          <p14:tracePt t="29884" x="6850063" y="3397250"/>
          <p14:tracePt t="29892" x="6850063" y="3386138"/>
          <p14:tracePt t="29900" x="6861175" y="3375025"/>
          <p14:tracePt t="29916" x="6881813" y="3365500"/>
          <p14:tracePt t="29924" x="6892925" y="3332163"/>
          <p14:tracePt t="29932" x="6904038" y="3332163"/>
          <p14:tracePt t="29941" x="6904038" y="3322638"/>
          <p14:tracePt t="29948" x="6913563" y="3311525"/>
          <p14:tracePt t="29957" x="6924675" y="3289300"/>
          <p14:tracePt t="29963" x="6924675" y="3279775"/>
          <p14:tracePt t="29973" x="6935788" y="3268663"/>
          <p14:tracePt t="29980" x="6935788" y="3257550"/>
          <p14:tracePt t="29988" x="6946900" y="3236913"/>
          <p14:tracePt t="30004" x="6956425" y="3225800"/>
          <p14:tracePt t="30012" x="6956425" y="3214688"/>
          <p14:tracePt t="30028" x="6956425" y="3203575"/>
          <p14:tracePt t="30036" x="6956425" y="3194050"/>
          <p14:tracePt t="30044" x="6956425" y="3182938"/>
          <p14:tracePt t="30060" x="6956425" y="3171825"/>
          <p14:tracePt t="30068" x="6956425" y="3160713"/>
          <p14:tracePt t="30084" x="6956425" y="3151188"/>
          <p14:tracePt t="30100" x="6956425" y="3140075"/>
          <p14:tracePt t="30116" x="6956425" y="3128963"/>
          <p14:tracePt t="30133" x="6956425" y="3117850"/>
          <p14:tracePt t="30148" x="6956425" y="3108325"/>
          <p14:tracePt t="30164" x="6956425" y="3086100"/>
          <p14:tracePt t="30180" x="6935788" y="3065463"/>
          <p14:tracePt t="30197" x="6913563" y="3054350"/>
          <p14:tracePt t="30212" x="6904038" y="3054350"/>
          <p14:tracePt t="30220" x="6892925" y="3043238"/>
          <p14:tracePt t="30237" x="6881813" y="3043238"/>
          <p14:tracePt t="30244" x="6870700" y="3043238"/>
          <p14:tracePt t="30253" x="6850063" y="3032125"/>
          <p14:tracePt t="30260" x="6838950" y="3032125"/>
          <p14:tracePt t="30269" x="6818313" y="3022600"/>
          <p14:tracePt t="30276" x="6807200" y="3022600"/>
          <p14:tracePt t="30292" x="6796088" y="3022600"/>
          <p14:tracePt t="30300" x="6784975" y="3022600"/>
          <p14:tracePt t="30318" x="6775450" y="3011488"/>
          <p14:tracePt t="30333" x="6753225" y="3011488"/>
          <p14:tracePt t="31134" x="6784975" y="3043238"/>
          <p14:tracePt t="31141" x="6850063" y="3086100"/>
          <p14:tracePt t="31149" x="6924675" y="3117850"/>
          <p14:tracePt t="31157" x="7042150" y="3160713"/>
          <p14:tracePt t="31165" x="7138988" y="3182938"/>
          <p14:tracePt t="31174" x="7246938" y="3194050"/>
          <p14:tracePt t="31182" x="7386638" y="3225800"/>
          <p14:tracePt t="31189" x="7546975" y="3225800"/>
          <p14:tracePt t="31198" x="7686675" y="3225800"/>
          <p14:tracePt t="31205" x="7804150" y="3225800"/>
          <p14:tracePt t="31213" x="7910513" y="3225800"/>
          <p14:tracePt t="31221" x="7996238" y="3225800"/>
          <p14:tracePt t="31229" x="8072438" y="3214688"/>
          <p14:tracePt t="31237" x="8115300" y="3214688"/>
          <p14:tracePt t="31245" x="8135938" y="3203575"/>
          <p14:tracePt t="31253" x="8147050" y="3203575"/>
          <p14:tracePt t="31261" x="8158163" y="3203575"/>
          <p14:tracePt t="31316" x="8158163" y="3194050"/>
          <p14:tracePt t="31324" x="8169275" y="3194050"/>
          <p14:tracePt t="31332" x="8169275" y="3182938"/>
          <p14:tracePt t="31340" x="8178800" y="3171825"/>
          <p14:tracePt t="31348" x="8189913" y="3160713"/>
          <p14:tracePt t="31356" x="8201025" y="3140075"/>
          <p14:tracePt t="31364" x="8221663" y="3128963"/>
          <p14:tracePt t="31372" x="8221663" y="3117850"/>
          <p14:tracePt t="31380" x="8232775" y="3117850"/>
          <p14:tracePt t="31397" x="8243888" y="3108325"/>
          <p14:tracePt t="31460" x="8264525" y="3097213"/>
          <p14:tracePt t="31468" x="8275638" y="3086100"/>
          <p14:tracePt t="31476" x="8297863" y="3074988"/>
          <p14:tracePt t="31484" x="8318500" y="3074988"/>
          <p14:tracePt t="31491" x="8329613" y="3054350"/>
          <p14:tracePt t="31500" x="8340725" y="3054350"/>
          <p14:tracePt t="31509" x="8350250" y="3054350"/>
          <p14:tracePt t="31599" x="8361363" y="3043238"/>
          <p14:tracePt t="31608" x="8372475" y="3032125"/>
          <p14:tracePt t="31623" x="8393113" y="3011488"/>
          <p14:tracePt t="31638" x="8415338" y="3000375"/>
          <p14:tracePt t="31647" x="8435975" y="2979738"/>
          <p14:tracePt t="31662" x="8447088" y="2957513"/>
          <p14:tracePt t="31677" x="8469313" y="2946400"/>
          <p14:tracePt t="31685" x="8469313" y="2936875"/>
          <p14:tracePt t="31693" x="8478838" y="2925763"/>
          <p14:tracePt t="31702" x="8489950" y="2914650"/>
          <p14:tracePt t="31709" x="8501063" y="2914650"/>
          <p14:tracePt t="31717" x="8501063" y="2894013"/>
          <p14:tracePt t="31725" x="8512175" y="2894013"/>
          <p14:tracePt t="31733" x="8521700" y="2871788"/>
          <p14:tracePt t="31757" x="8532813" y="2860675"/>
          <p14:tracePt t="31790" x="8532813" y="2851150"/>
          <p14:tracePt t="31805" x="8543925" y="2851150"/>
          <p14:tracePt t="31817" x="8543925" y="2840038"/>
          <p14:tracePt t="31837" x="8555038" y="2828925"/>
          <p14:tracePt t="31845" x="8564563" y="2828925"/>
          <p14:tracePt t="31861" x="8575675" y="2828925"/>
          <p14:tracePt t="31885" x="8586788" y="2828925"/>
          <p14:tracePt t="31894" x="8597900" y="2828925"/>
          <p14:tracePt t="31910" x="8607425" y="2828925"/>
          <p14:tracePt t="32133" x="8618538" y="2817813"/>
          <p14:tracePt t="32148" x="8629650" y="2817813"/>
          <p14:tracePt t="32165" x="8640763" y="2817813"/>
          <p14:tracePt t="32172" x="8650288" y="2808288"/>
          <p14:tracePt t="32181" x="8661400" y="2808288"/>
          <p14:tracePt t="32188" x="8672513" y="2797175"/>
          <p14:tracePt t="32197" x="8683625" y="2797175"/>
          <p14:tracePt t="32212" x="8693150" y="2786063"/>
          <p14:tracePt t="32252" x="8704263" y="2786063"/>
          <p14:tracePt t="32277" x="8715375" y="2786063"/>
          <p14:tracePt t="32292" x="8726488" y="2786063"/>
          <p14:tracePt t="32437" x="8736013" y="2786063"/>
          <p14:tracePt t="32549" x="8747125" y="2774950"/>
          <p14:tracePt t="32557" x="8758238" y="2774950"/>
          <p14:tracePt t="32564" x="8758238" y="2754313"/>
          <p14:tracePt t="32572" x="8769350" y="2722563"/>
          <p14:tracePt t="32581" x="8769350" y="2711450"/>
          <p14:tracePt t="32589" x="8769350" y="2689225"/>
          <p14:tracePt t="32598" x="8769350" y="2679700"/>
          <p14:tracePt t="32604" x="8769350" y="2657475"/>
          <p14:tracePt t="32613" x="8747125" y="2625725"/>
          <p14:tracePt t="32620" x="8736013" y="2614613"/>
          <p14:tracePt t="32629" x="8726488" y="2593975"/>
          <p14:tracePt t="32637" x="8704263" y="2571750"/>
          <p14:tracePt t="32645" x="8683625" y="2560638"/>
          <p14:tracePt t="32653" x="8661400" y="2540000"/>
          <p14:tracePt t="32661" x="8650288" y="2528888"/>
          <p14:tracePt t="32669" x="8640763" y="2528888"/>
          <p14:tracePt t="32678" x="8618538" y="2517775"/>
          <p14:tracePt t="32693" x="8607425" y="2517775"/>
          <p14:tracePt t="32717" x="8597900" y="2517775"/>
          <p14:tracePt t="32724" x="8586788" y="2517775"/>
          <p14:tracePt t="32733" x="8575675" y="2517775"/>
          <p14:tracePt t="32748" x="8555038" y="2517775"/>
          <p14:tracePt t="32757" x="8543925" y="2517775"/>
          <p14:tracePt t="32764" x="8532813" y="2517775"/>
          <p14:tracePt t="32772" x="8512175" y="2517775"/>
          <p14:tracePt t="32779" x="8489950" y="2517775"/>
          <p14:tracePt t="32788" x="8458200" y="2517775"/>
          <p14:tracePt t="32796" x="8426450" y="2540000"/>
          <p14:tracePt t="32804" x="8393113" y="2540000"/>
          <p14:tracePt t="32812" x="8361363" y="2551113"/>
          <p14:tracePt t="32820" x="8340725" y="2560638"/>
          <p14:tracePt t="32828" x="8307388" y="2560638"/>
          <p14:tracePt t="32836" x="8286750" y="2560638"/>
          <p14:tracePt t="32844" x="8255000" y="2571750"/>
          <p14:tracePt t="32852" x="8221663" y="2582863"/>
          <p14:tracePt t="32862" x="8189913" y="2603500"/>
          <p14:tracePt t="32870" x="8158163" y="2614613"/>
          <p14:tracePt t="32878" x="8135938" y="2625725"/>
          <p14:tracePt t="32886" x="8104188" y="2636838"/>
          <p14:tracePt t="32894" x="8081963" y="2636838"/>
          <p14:tracePt t="32902" x="8050213" y="2657475"/>
          <p14:tracePt t="32910" x="8029575" y="2668588"/>
          <p14:tracePt t="32919" x="7996238" y="2668588"/>
          <p14:tracePt t="32926" x="7975600" y="2679700"/>
          <p14:tracePt t="32933" x="7953375" y="2679700"/>
          <p14:tracePt t="32943" x="7932738" y="2689225"/>
          <p14:tracePt t="32947" x="7921625" y="2689225"/>
          <p14:tracePt t="32964" x="7910513" y="2700338"/>
          <p14:tracePt t="33054" x="7900988" y="2700338"/>
          <p14:tracePt t="33070" x="7878763" y="2711450"/>
          <p14:tracePt t="33094" x="7867650" y="2722563"/>
          <p14:tracePt t="33101" x="7867650" y="2732088"/>
          <p14:tracePt t="33118" x="7858125" y="2754313"/>
          <p14:tracePt t="33125" x="7835900" y="2774950"/>
          <p14:tracePt t="33134" x="7824788" y="2808288"/>
          <p14:tracePt t="33141" x="7815263" y="2828925"/>
          <p14:tracePt t="33149" x="7815263" y="2871788"/>
          <p14:tracePt t="33158" x="7815263" y="2903538"/>
          <p14:tracePt t="33167" x="7815263" y="2946400"/>
          <p14:tracePt t="33174" x="7815263" y="2979738"/>
          <p14:tracePt t="33184" x="7815263" y="3032125"/>
          <p14:tracePt t="33189" x="7824788" y="3074988"/>
          <p14:tracePt t="33197" x="7858125" y="3140075"/>
          <p14:tracePt t="33204" x="7889875" y="3182938"/>
          <p14:tracePt t="33212" x="7900988" y="3203575"/>
          <p14:tracePt t="33220" x="7921625" y="3225800"/>
          <p14:tracePt t="33228" x="7964488" y="3268663"/>
          <p14:tracePt t="33236" x="7986713" y="3279775"/>
          <p14:tracePt t="33244" x="8007350" y="3289300"/>
          <p14:tracePt t="33254" x="8061325" y="3311525"/>
          <p14:tracePt t="33260" x="8093075" y="3322638"/>
          <p14:tracePt t="33269" x="8169275" y="3343275"/>
          <p14:tracePt t="33276" x="8201025" y="3343275"/>
          <p14:tracePt t="33285" x="8243888" y="3343275"/>
          <p14:tracePt t="33293" x="8286750" y="3354388"/>
          <p14:tracePt t="33301" x="8307388" y="3354388"/>
          <p14:tracePt t="33309" x="8340725" y="3354388"/>
          <p14:tracePt t="33317" x="8372475" y="3354388"/>
          <p14:tracePt t="33324" x="8393113" y="3354388"/>
          <p14:tracePt t="33332" x="8426450" y="3354388"/>
          <p14:tracePt t="33340" x="8458200" y="3354388"/>
          <p14:tracePt t="33348" x="8478838" y="3354388"/>
          <p14:tracePt t="33357" x="8521700" y="3354388"/>
          <p14:tracePt t="33364" x="8555038" y="3354388"/>
          <p14:tracePt t="33373" x="8586788" y="3354388"/>
          <p14:tracePt t="33380" x="8607425" y="3354388"/>
          <p14:tracePt t="33389" x="8629650" y="3354388"/>
          <p14:tracePt t="33397" x="8650288" y="3343275"/>
          <p14:tracePt t="33404" x="8661400" y="3343275"/>
          <p14:tracePt t="33412" x="8683625" y="3343275"/>
          <p14:tracePt t="33420" x="8704263" y="3332163"/>
          <p14:tracePt t="33428" x="8726488" y="3332163"/>
          <p14:tracePt t="33437" x="8758238" y="3332163"/>
          <p14:tracePt t="33444" x="8812213" y="3311525"/>
          <p14:tracePt t="33453" x="8843963" y="3300413"/>
          <p14:tracePt t="33460" x="8864600" y="3289300"/>
          <p14:tracePt t="33469" x="8886825" y="3289300"/>
          <p14:tracePt t="33477" x="8929688" y="3279775"/>
          <p14:tracePt t="33484" x="8972550" y="3268663"/>
          <p14:tracePt t="33492" x="8993188" y="3257550"/>
          <p14:tracePt t="33500" x="9004300" y="3257550"/>
          <p14:tracePt t="33509" x="9026525" y="3236913"/>
          <p14:tracePt t="33516" x="9036050" y="3236913"/>
          <p14:tracePt t="33533" x="9047163" y="3236913"/>
          <p14:tracePt t="33565" x="9047163" y="3225800"/>
          <p14:tracePt t="33572" x="9058275" y="3214688"/>
          <p14:tracePt t="33589" x="9069388" y="3203575"/>
          <p14:tracePt t="33605" x="9078913" y="3194050"/>
          <p14:tracePt t="33620" x="9101138" y="3182938"/>
          <p14:tracePt t="33628" x="9101138" y="3171825"/>
          <p14:tracePt t="33644" x="9112250" y="3171825"/>
          <p14:tracePt t="33652" x="9112250" y="3160713"/>
          <p14:tracePt t="33660" x="9121775" y="3160713"/>
          <p14:tracePt t="33668" x="9132888" y="3151188"/>
          <p14:tracePt t="33801" x="9121775" y="2817813"/>
          <p14:tracePt t="33805" x="9112250" y="2808288"/>
          <p14:tracePt t="33813" x="9101138" y="2797175"/>
          <p14:tracePt t="33821" x="9090025" y="2797175"/>
          <p14:tracePt t="33829" x="9078913" y="2774950"/>
          <p14:tracePt t="33837" x="9069388" y="2774950"/>
          <p14:tracePt t="33845" x="9069388" y="2765425"/>
          <p14:tracePt t="33853" x="9058275" y="2754313"/>
          <p14:tracePt t="33861" x="9036050" y="2743200"/>
          <p14:tracePt t="33869" x="9015413" y="2732088"/>
          <p14:tracePt t="33878" x="9004300" y="2732088"/>
          <p14:tracePt t="33887" x="8983663" y="2722563"/>
          <p14:tracePt t="33901" x="8961438" y="2722563"/>
          <p14:tracePt t="33909" x="8950325" y="2711450"/>
          <p14:tracePt t="33917" x="8940800" y="2711450"/>
          <p14:tracePt t="33925" x="8929688" y="2711450"/>
          <p14:tracePt t="33932" x="8907463" y="2711450"/>
          <p14:tracePt t="33941" x="8886825" y="2711450"/>
          <p14:tracePt t="33948" x="8864600" y="2711450"/>
          <p14:tracePt t="33967" x="8832850" y="2711450"/>
          <p14:tracePt t="33972" x="8821738" y="2711450"/>
          <p14:tracePt t="33981" x="8812213" y="2711450"/>
          <p14:tracePt t="33989" x="8801100" y="2711450"/>
          <p14:tracePt t="33998" x="8789988" y="2711450"/>
          <p14:tracePt t="34004" x="8778875" y="2711450"/>
          <p14:tracePt t="34029" x="8769350" y="2711450"/>
          <p14:tracePt t="34045" x="8758238" y="2711450"/>
          <p14:tracePt t="34061" x="8747125" y="2722563"/>
          <p14:tracePt t="34077" x="8736013" y="2722563"/>
          <p14:tracePt t="34085" x="8715375" y="2732088"/>
          <p14:tracePt t="34101" x="8704263" y="2743200"/>
          <p14:tracePt t="34109" x="8693150" y="2743200"/>
          <p14:tracePt t="34117" x="8683625" y="2754313"/>
          <p14:tracePt t="34125" x="8672513" y="2754313"/>
          <p14:tracePt t="34133" x="8661400" y="2765425"/>
          <p14:tracePt t="34141" x="8650288" y="2774950"/>
          <p14:tracePt t="34149" x="8618538" y="2786063"/>
          <p14:tracePt t="34159" x="8597900" y="2797175"/>
          <p14:tracePt t="34164" x="8575675" y="2808288"/>
          <p14:tracePt t="34173" x="8555038" y="2808288"/>
          <p14:tracePt t="34182" x="8543925" y="2808288"/>
          <p14:tracePt t="34189" x="8532813" y="2817813"/>
          <p14:tracePt t="34198" x="8512175" y="2817813"/>
          <p14:tracePt t="34205" x="8489950" y="2828925"/>
          <p14:tracePt t="34212" x="8447088" y="2840038"/>
          <p14:tracePt t="34220" x="8404225" y="2860675"/>
          <p14:tracePt t="34228" x="8350250" y="2882900"/>
          <p14:tracePt t="34237" x="8307388" y="2894013"/>
          <p14:tracePt t="34244" x="8286750" y="2903538"/>
          <p14:tracePt t="34253" x="8255000" y="2903538"/>
          <p14:tracePt t="34260" x="8221663" y="2914650"/>
          <p14:tracePt t="34268" x="8189913" y="2925763"/>
          <p14:tracePt t="34276" x="8169275" y="2936875"/>
          <p14:tracePt t="34284" x="8124825" y="2936875"/>
          <p14:tracePt t="34292" x="8061325" y="2957513"/>
          <p14:tracePt t="34302" x="8029575" y="2968625"/>
          <p14:tracePt t="34311" x="7986713" y="2989263"/>
          <p14:tracePt t="34318" x="7932738" y="3011488"/>
          <p14:tracePt t="34325" x="7878763" y="3043238"/>
          <p14:tracePt t="34332" x="7847013" y="3043238"/>
          <p14:tracePt t="34341" x="7793038" y="3074988"/>
          <p14:tracePt t="34349" x="7750175" y="3097213"/>
          <p14:tracePt t="34356" x="7686675" y="3128963"/>
          <p14:tracePt t="34364" x="7653338" y="3151188"/>
          <p14:tracePt t="34373" x="7621588" y="3151188"/>
          <p14:tracePt t="34381" x="7600950" y="3171825"/>
          <p14:tracePt t="34389" x="7567613" y="3182938"/>
          <p14:tracePt t="34398" x="7558088" y="3194050"/>
          <p14:tracePt t="34404" x="7546975" y="3203575"/>
          <p14:tracePt t="34428" x="7535863" y="3214688"/>
          <p14:tracePt t="34502" x="7535863" y="3225800"/>
          <p14:tracePt t="34581" x="7546975" y="3236913"/>
          <p14:tracePt t="34616" x="7558088" y="3236913"/>
          <p14:tracePt t="34773" x="7567613" y="3236913"/>
          <p14:tracePt t="34780" x="7567613" y="3246438"/>
          <p14:tracePt t="34933" x="7578725" y="3246438"/>
          <p14:tracePt t="34941" x="7600950" y="3246438"/>
          <p14:tracePt t="34949" x="7621588" y="3246438"/>
          <p14:tracePt t="34956" x="7643813" y="3246438"/>
          <p14:tracePt t="34963" x="7653338" y="3246438"/>
          <p14:tracePt t="34972" x="7675563" y="3246438"/>
          <p14:tracePt t="34979" x="7686675" y="3246438"/>
          <p14:tracePt t="35028" x="7696200" y="3246438"/>
          <p14:tracePt t="35044" x="7707313" y="3246438"/>
          <p14:tracePt t="35052" x="7718425" y="3246438"/>
          <p14:tracePt t="35060" x="7739063" y="3246438"/>
          <p14:tracePt t="35068" x="7750175" y="3257550"/>
          <p14:tracePt t="35076" x="7781925" y="3268663"/>
          <p14:tracePt t="35084" x="7793038" y="3268663"/>
          <p14:tracePt t="35092" x="7804150" y="3279775"/>
          <p14:tracePt t="36093" x="7804150" y="3268663"/>
          <p14:tracePt t="36157" x="7804150" y="3257550"/>
          <p14:tracePt t="36164" x="7804150" y="3246438"/>
          <p14:tracePt t="36172" x="7804150" y="3214688"/>
          <p14:tracePt t="36179" x="7804150" y="3194050"/>
          <p14:tracePt t="36188" x="7815263" y="3182938"/>
          <p14:tracePt t="36197" x="7824788" y="3171825"/>
          <p14:tracePt t="36580" x="7815263" y="3160713"/>
          <p14:tracePt t="36692" x="7804150" y="3140075"/>
          <p14:tracePt t="36700" x="7793038" y="3117850"/>
          <p14:tracePt t="36708" x="7772400" y="3097213"/>
          <p14:tracePt t="36716" x="7750175" y="3054350"/>
          <p14:tracePt t="36724" x="7729538" y="3022600"/>
          <p14:tracePt t="36732" x="7707313" y="2989263"/>
          <p14:tracePt t="36740" x="7686675" y="2957513"/>
          <p14:tracePt t="36748" x="7686675" y="2946400"/>
          <p14:tracePt t="36756" x="7664450" y="2925763"/>
          <p14:tracePt t="36764" x="7653338" y="2914650"/>
          <p14:tracePt t="36772" x="7653338" y="2903538"/>
          <p14:tracePt t="36780" x="7643813" y="2894013"/>
          <p14:tracePt t="38253" x="7621588" y="2894013"/>
          <p14:tracePt t="38333" x="7610475" y="2894013"/>
          <p14:tracePt t="38341" x="7589838" y="2894013"/>
          <p14:tracePt t="38358" x="7578725" y="2894013"/>
          <p14:tracePt t="38366" x="7567613" y="2925763"/>
          <p14:tracePt t="38374" x="7558088" y="2968625"/>
          <p14:tracePt t="38382" x="7546975" y="3011488"/>
          <p14:tracePt t="38389" x="7535863" y="3074988"/>
          <p14:tracePt t="38399" x="7493000" y="3151188"/>
          <p14:tracePt t="38405" x="7418388" y="3257550"/>
          <p14:tracePt t="38414" x="7310438" y="3354388"/>
          <p14:tracePt t="38422" x="7129463" y="3460750"/>
          <p14:tracePt t="38429" x="6861175" y="3568700"/>
          <p14:tracePt t="38437" x="6432550" y="3686175"/>
          <p14:tracePt t="38446" x="6045200" y="3794125"/>
          <p14:tracePt t="38453" x="5616575" y="3900488"/>
          <p14:tracePt t="38461" x="5156200" y="4040188"/>
          <p14:tracePt t="38468" x="4781550" y="4137025"/>
          <p14:tracePt t="38476" x="4384675" y="4308475"/>
          <p14:tracePt t="38484" x="4062413" y="4414838"/>
          <p14:tracePt t="38492" x="3848100" y="4489450"/>
          <p14:tracePt t="38500" x="3741738" y="4554538"/>
          <p14:tracePt t="38508" x="3633788" y="4629150"/>
          <p14:tracePt t="38516" x="3559175" y="4714875"/>
          <p14:tracePt t="38523" x="3494088" y="4789488"/>
          <p14:tracePt t="38532" x="3451225" y="4843463"/>
          <p14:tracePt t="38540" x="3408363" y="4897438"/>
          <p14:tracePt t="38564" x="3408363" y="4908550"/>
          <p14:tracePt t="39196" x="3408363" y="4918075"/>
          <p14:tracePt t="39204" x="3398838" y="4918075"/>
          <p14:tracePt t="39212" x="3398838" y="4929188"/>
          <p14:tracePt t="39220" x="3376613" y="4929188"/>
          <p14:tracePt t="39236" x="3365500" y="4929188"/>
          <p14:tracePt t="39244" x="3355975" y="4929188"/>
          <p14:tracePt t="39253" x="3344863" y="4940300"/>
          <p14:tracePt t="39261" x="3322638" y="4951413"/>
          <p14:tracePt t="39268" x="3302000" y="4951413"/>
          <p14:tracePt t="39277" x="3279775" y="4951413"/>
          <p14:tracePt t="39285" x="3248025" y="4960938"/>
          <p14:tracePt t="39293" x="3216275" y="4960938"/>
          <p14:tracePt t="39301" x="3184525" y="4960938"/>
          <p14:tracePt t="39310" x="3130550" y="4960938"/>
          <p14:tracePt t="39317" x="3065463" y="4960938"/>
          <p14:tracePt t="39325" x="3001963" y="4960938"/>
          <p14:tracePt t="39333" x="2905125" y="4960938"/>
          <p14:tracePt t="39341" x="2819400" y="4960938"/>
          <p14:tracePt t="39351" x="2711450" y="4983163"/>
          <p14:tracePt t="39357" x="2582863" y="5003800"/>
          <p14:tracePt t="39367" x="2433638" y="5026025"/>
          <p14:tracePt t="39373" x="2273300" y="5046663"/>
          <p14:tracePt t="39382" x="1962150" y="5100638"/>
          <p14:tracePt t="40972" x="6218238" y="4725988"/>
          <p14:tracePt t="40983" x="6281738" y="4500563"/>
          <p14:tracePt t="40989" x="6313488" y="4243388"/>
          <p14:tracePt t="40998" x="6313488" y="4071938"/>
          <p14:tracePt t="41007" x="6313488" y="3868738"/>
          <p14:tracePt t="41013" x="6261100" y="3708400"/>
          <p14:tracePt t="41021" x="6196013" y="3546475"/>
          <p14:tracePt t="41029" x="6088063" y="3375025"/>
          <p14:tracePt t="41038" x="5981700" y="3203575"/>
          <p14:tracePt t="41045" x="5842000" y="3065463"/>
          <p14:tracePt t="41053" x="5702300" y="2946400"/>
          <p14:tracePt t="41060" x="5584825" y="2860675"/>
          <p14:tracePt t="41069" x="5478463" y="2797175"/>
          <p14:tracePt t="41077" x="5359400" y="2711450"/>
          <p14:tracePt t="41084" x="5221288" y="2603500"/>
          <p14:tracePt t="41092" x="5092700" y="2517775"/>
          <p14:tracePt t="41100" x="4953000" y="2411413"/>
          <p14:tracePt t="41108" x="4759325" y="2314575"/>
          <p14:tracePt t="41116" x="4641850" y="2251075"/>
          <p14:tracePt t="41123" x="4502150" y="2185988"/>
          <p14:tracePt t="41132" x="4373563" y="2132013"/>
          <p14:tracePt t="41140" x="4213225" y="2036763"/>
          <p14:tracePt t="41148" x="4073525" y="1951038"/>
          <p14:tracePt t="41156" x="3922713" y="1854200"/>
          <p14:tracePt t="41164" x="3784600" y="1779588"/>
          <p14:tracePt t="41173" x="3656013" y="1671638"/>
          <p14:tracePt t="41182" x="3579813" y="1597025"/>
          <p14:tracePt t="41189" x="3536950" y="1531938"/>
          <p14:tracePt t="41199" x="3527425" y="1425575"/>
          <p14:tracePt t="41205" x="3527425" y="1339850"/>
          <p14:tracePt t="41213" x="3527425" y="1243013"/>
          <p14:tracePt t="41221" x="3536950" y="1114425"/>
          <p14:tracePt t="41229" x="3559175" y="1028700"/>
          <p14:tracePt t="41237" x="3613150" y="889000"/>
          <p14:tracePt t="41245" x="3665538" y="739775"/>
          <p14:tracePt t="41253" x="3751263" y="579438"/>
          <p14:tracePt t="41260" x="3816350" y="374650"/>
          <p14:tracePt t="41269" x="3902075" y="74613"/>
          <p14:tracePt t="42677" x="5316538" y="460375"/>
          <p14:tracePt t="42677" x="5316538" y="622300"/>
          <p14:tracePt t="42677" x="5316538" y="739775"/>
          <p14:tracePt t="42677" x="5316538" y="857250"/>
          <p14:tracePt t="42677" x="5316538" y="974725"/>
          <p14:tracePt t="42677" x="5316538" y="1060450"/>
          <p14:tracePt t="42677" x="5316538" y="1125538"/>
          <p14:tracePt t="42677" x="5316538" y="1200150"/>
          <p14:tracePt t="42677" x="5316538" y="1265238"/>
          <p14:tracePt t="42677" x="5316538" y="1328738"/>
          <p14:tracePt t="42677" x="5327650" y="1393825"/>
          <p14:tracePt t="42677" x="5327650" y="1468438"/>
          <p14:tracePt t="42677" x="5349875" y="1543050"/>
          <p14:tracePt t="42677" x="5359400" y="1597025"/>
          <p14:tracePt t="42677" x="5370513" y="1671638"/>
          <p14:tracePt t="42677" x="5381625" y="1746250"/>
          <p14:tracePt t="42677" x="5402263" y="1811338"/>
          <p14:tracePt t="42677" x="5435600" y="1897063"/>
          <p14:tracePt t="42677" x="5478463" y="2003425"/>
          <p14:tracePt t="42677" x="5553075" y="2143125"/>
          <p14:tracePt t="42677" x="5627688" y="2282825"/>
          <p14:tracePt t="42677" x="5767388" y="2465388"/>
          <p14:tracePt t="42677" x="5853113" y="2582863"/>
          <p14:tracePt t="42677" x="5959475" y="2722563"/>
          <p14:tracePt t="42677" x="6002338" y="2797175"/>
          <p14:tracePt t="42677" x="6035675" y="2871788"/>
          <p14:tracePt t="42677" x="6045200" y="2903538"/>
          <p14:tracePt t="42677" x="6056313" y="2936875"/>
          <p14:tracePt t="42677" x="6067425" y="2957513"/>
          <p14:tracePt t="42677" x="6067425" y="2968625"/>
          <p14:tracePt t="42677" x="6067425" y="2979738"/>
          <p14:tracePt t="42677" x="6067425" y="2957513"/>
          <p14:tracePt t="42677" x="6067425" y="2946400"/>
          <p14:tracePt t="42677" x="6067425" y="2936875"/>
          <p14:tracePt t="42677" x="6067425" y="2925763"/>
          <p14:tracePt t="42677" x="6056313" y="2925763"/>
          <p14:tracePt t="42677" x="6045200" y="2925763"/>
          <p14:tracePt t="42677" x="6035675" y="2914650"/>
          <p14:tracePt t="42677" x="6024563" y="2894013"/>
          <p14:tracePt t="42677" x="6002338" y="2860675"/>
          <p14:tracePt t="42677" x="5992813" y="2840038"/>
          <p14:tracePt t="42677" x="5981700" y="2786063"/>
          <p14:tracePt t="42677" x="5949950" y="2722563"/>
          <p14:tracePt t="42677" x="5907088" y="2625725"/>
          <p14:tracePt t="42677" x="5873750" y="2528888"/>
          <p14:tracePt t="42677" x="5842000" y="2379663"/>
          <p14:tracePt t="42677" x="5810250" y="2154238"/>
          <p14:tracePt t="42677" x="5756275" y="1768475"/>
          <p14:tracePt t="42677" x="5713413" y="1350963"/>
          <p14:tracePt t="42677" x="5702300" y="911225"/>
          <p14:tracePt t="42677" x="5702300" y="439738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bd198aa1-03d4-4b93-a45c-daeaf521683e"/>
  <p:tag name="ARTICULATE_PROJECT_OPEN" val="0"/>
  <p:tag name="ARTICULATE_SLIDE_COUNT" val="2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CLT PP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4E96E221-532C-574F-A3CF-CC7D42E9D62E}" vid="{C05CF61B-2826-B54A-A132-109E13CA743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6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586090ED-D0B8-4A5D-A471-02A851594CEF}">
  <we:reference id="wa104379370" version="2.0.0.0" store="en-US" storeType="OMEX"/>
  <we:alternateReferences>
    <we:reference id="wa104379370" version="2.0.0.0" store="WA104379370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CCE7B06C7A4AD439BD17AFD297B32B6" ma:contentTypeVersion="16" ma:contentTypeDescription="Create a new document." ma:contentTypeScope="" ma:versionID="1c7d115dac23bd645cade348689261ef">
  <xsd:schema xmlns:xsd="http://www.w3.org/2001/XMLSchema" xmlns:xs="http://www.w3.org/2001/XMLSchema" xmlns:p="http://schemas.microsoft.com/office/2006/metadata/properties" xmlns:ns2="12545316-4597-4fad-8d4c-963aca4a7e43" xmlns:ns3="7ceff3d1-26d0-4a19-9784-ffc192f0c3e4" xmlns:ns4="7baf63a6-8159-4531-922f-8d695af1915f" targetNamespace="http://schemas.microsoft.com/office/2006/metadata/properties" ma:root="true" ma:fieldsID="7aed12e551c87b6263851578dddb0222" ns2:_="" ns3:_="" ns4:_="">
    <xsd:import namespace="12545316-4597-4fad-8d4c-963aca4a7e43"/>
    <xsd:import namespace="7ceff3d1-26d0-4a19-9784-ffc192f0c3e4"/>
    <xsd:import namespace="7baf63a6-8159-4531-922f-8d695af1915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545316-4597-4fad-8d4c-963aca4a7e4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5693718-8356-48ba-866a-85db3a9efc2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eff3d1-26d0-4a19-9784-ffc192f0c3e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af63a6-8159-4531-922f-8d695af1915f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b3de8453-3d93-40e3-b7c9-8c4ee99d16ef}" ma:internalName="TaxCatchAll" ma:showField="CatchAllData" ma:web="7ceff3d1-26d0-4a19-9784-ffc192f0c3e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ceff3d1-26d0-4a19-9784-ffc192f0c3e4">
      <UserInfo>
        <DisplayName/>
        <AccountId xsi:nil="true"/>
        <AccountType/>
      </UserInfo>
    </SharedWithUsers>
    <lcf76f155ced4ddcb4097134ff3c332f xmlns="12545316-4597-4fad-8d4c-963aca4a7e43">
      <Terms xmlns="http://schemas.microsoft.com/office/infopath/2007/PartnerControls"/>
    </lcf76f155ced4ddcb4097134ff3c332f>
    <TaxCatchAll xmlns="7baf63a6-8159-4531-922f-8d695af1915f" xsi:nil="true"/>
  </documentManagement>
</p:properties>
</file>

<file path=customXml/itemProps1.xml><?xml version="1.0" encoding="utf-8"?>
<ds:datastoreItem xmlns:ds="http://schemas.openxmlformats.org/officeDocument/2006/customXml" ds:itemID="{23B4CB36-1671-43C2-916B-DD81B0652A5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36CC792-6218-49B3-8FE5-CAEA512D7CC3}">
  <ds:schemaRefs>
    <ds:schemaRef ds:uri="12545316-4597-4fad-8d4c-963aca4a7e43"/>
    <ds:schemaRef ds:uri="7baf63a6-8159-4531-922f-8d695af1915f"/>
    <ds:schemaRef ds:uri="7ceff3d1-26d0-4a19-9784-ffc192f0c3e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7F190108-CC00-4D82-96CA-AD7D8C347828}">
  <ds:schemaRefs>
    <ds:schemaRef ds:uri="http://www.w3.org/XML/1998/namespace"/>
    <ds:schemaRef ds:uri="12545316-4597-4fad-8d4c-963aca4a7e43"/>
    <ds:schemaRef ds:uri="http://purl.org/dc/dcmitype/"/>
    <ds:schemaRef ds:uri="http://schemas.microsoft.com/office/2006/metadata/properties"/>
    <ds:schemaRef ds:uri="7ceff3d1-26d0-4a19-9784-ffc192f0c3e4"/>
    <ds:schemaRef ds:uri="http://purl.org/dc/elements/1.1/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7baf63a6-8159-4531-922f-8d695af1915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54427</TotalTime>
  <Words>986</Words>
  <Application>Microsoft Macintosh PowerPoint</Application>
  <PresentationFormat>On-screen Show (16:9)</PresentationFormat>
  <Paragraphs>133</Paragraphs>
  <Slides>22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Arial Narrow</vt:lpstr>
      <vt:lpstr>Calibri</vt:lpstr>
      <vt:lpstr>Helvetica Neue LT Std 55 Roman</vt:lpstr>
      <vt:lpstr>HelveticaNeueLT Std</vt:lpstr>
      <vt:lpstr>HelveticaNeueLT Std Lt</vt:lpstr>
      <vt:lpstr>HelveticaNeueLT Std Thin</vt:lpstr>
      <vt:lpstr>Segoe UI</vt:lpstr>
      <vt:lpstr>Wingdings</vt:lpstr>
      <vt:lpstr>CLT PPT Template</vt:lpstr>
      <vt:lpstr> Releasing grades and feedback with marking workflow,  and grade transfer  </vt:lpstr>
      <vt:lpstr>PowerPoint Presentation</vt:lpstr>
      <vt:lpstr>Marking Workflow</vt:lpstr>
      <vt:lpstr>Marking Workflow</vt:lpstr>
      <vt:lpstr>Releasing Grades</vt:lpstr>
      <vt:lpstr>Revealing student identities</vt:lpstr>
      <vt:lpstr>What is the Grade Transfer tool? </vt:lpstr>
      <vt:lpstr>Who can use Grade Transfer ? </vt:lpstr>
      <vt:lpstr>Grade transfer checklist</vt:lpstr>
      <vt:lpstr>Grade transfer checklist</vt:lpstr>
      <vt:lpstr>Grade Transfer in 4-steps</vt:lpstr>
      <vt:lpstr>Grade Transfer in 4-steps</vt:lpstr>
      <vt:lpstr>Grade Transfer in 4-steps</vt:lpstr>
      <vt:lpstr>Grade Transfer in 4-steps</vt:lpstr>
      <vt:lpstr>Grade Transfer in 4-steps</vt:lpstr>
      <vt:lpstr>Grade Transfer in 4-steps</vt:lpstr>
      <vt:lpstr>Managing grade transfer across a number of Moodle spaces</vt:lpstr>
      <vt:lpstr>Transferring grades across a number of Moodle spaces </vt:lpstr>
      <vt:lpstr>PowerPoint Presentation</vt:lpstr>
      <vt:lpstr>Grade Transfer</vt:lpstr>
      <vt:lpstr>Additional support  </vt:lpstr>
      <vt:lpstr>PowerPoint Presentation</vt:lpstr>
    </vt:vector>
  </TitlesOfParts>
  <Manager/>
  <Company>University of Bath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Creating Screencasts  with Camtasia</dc:title>
  <dc:subject/>
  <dc:creator>Tom Brunsdon</dc:creator>
  <cp:keywords/>
  <dc:description/>
  <cp:lastModifiedBy>Nigel Goldsmith</cp:lastModifiedBy>
  <cp:revision>37</cp:revision>
  <dcterms:created xsi:type="dcterms:W3CDTF">2019-07-31T12:46:00Z</dcterms:created>
  <dcterms:modified xsi:type="dcterms:W3CDTF">2025-12-09T10:22:59Z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0x010100DCCE7B06C7A4AD439BD17AFD297B32B6</vt:lpwstr>
  </property>
  <property fmtid="{D5CDD505-2E9C-101B-9397-08002B2CF9AE}" pid="3" name="Order">
    <vt:r8>1933900</vt:r8>
  </property>
  <property fmtid="{D5CDD505-2E9C-101B-9397-08002B2CF9AE}" pid="4" name="SharedWithUsers">
    <vt:lpwstr/>
  </property>
  <property fmtid="{D5CDD505-2E9C-101B-9397-08002B2CF9AE}" pid="5" name="ComplianceAssetId">
    <vt:lpwstr/>
  </property>
  <property fmtid="{D5CDD505-2E9C-101B-9397-08002B2CF9AE}" pid="6" name="MediaServiceImageTags">
    <vt:lpwstr/>
  </property>
  <property fmtid="{D5CDD505-2E9C-101B-9397-08002B2CF9AE}" pid="7" name="ArticulateGUID">
    <vt:lpwstr>9EDC3B24-DD04-44AC-A6AE-2D5884E7FC4D</vt:lpwstr>
  </property>
  <property fmtid="{D5CDD505-2E9C-101B-9397-08002B2CF9AE}" pid="8" name="ArticulatePath">
    <vt:lpwstr>https://computingservices.sharepoint.com/sites/TELTeam/BAU/Shared Documents/Staff Development/Workshop lesson plans and resources/2023-06 CT Moodle Course Design &amp; templates/HSS_WIP/Health Templates Workshop</vt:lpwstr>
  </property>
</Properties>
</file>