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4"/>
  </p:notesMasterIdLst>
  <p:sldIdLst>
    <p:sldId id="302" r:id="rId5"/>
    <p:sldId id="316" r:id="rId6"/>
    <p:sldId id="317" r:id="rId7"/>
    <p:sldId id="318" r:id="rId8"/>
    <p:sldId id="319" r:id="rId9"/>
    <p:sldId id="277" r:id="rId10"/>
    <p:sldId id="320" r:id="rId11"/>
    <p:sldId id="301" r:id="rId12"/>
    <p:sldId id="271" r:id="rId13"/>
  </p:sldIdLst>
  <p:sldSz cx="9144000" cy="5143500" type="screen16x9"/>
  <p:notesSz cx="6858000" cy="9144000"/>
  <p:custDataLst>
    <p:tags r:id="rId15"/>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EF26F4C-7A37-9DC8-E341-4D9B3B1A426E}" name="Beyza Ucar Longford" initials="BL" userId="S::bu236@bath.ac.uk::9fd0cdb5-3eab-44ad-a1b0-6d99ee260c7f" providerId="AD"/>
  <p188:author id="{D4687F5E-8C47-B79E-569E-605ABE8B5F1D}" name="Paul Pinkney" initials="PP" userId="S::app32@bath.ac.uk::a15a537a-244a-4c9f-a5c5-dca59779113f" providerId="AD"/>
  <p188:author id="{72D18780-CBF7-55C5-832B-AF415E54C45A}" name="Nigel Goldsmith" initials="NG" userId="S::nrg22@bath.ac.uk::70273127-851a-4860-9d72-056764edf54b"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E1E1"/>
    <a:srgbClr val="E1EAFF"/>
    <a:srgbClr val="85BDB8"/>
    <a:srgbClr val="92CEC8"/>
    <a:srgbClr val="396164"/>
    <a:srgbClr val="253737"/>
    <a:srgbClr val="AE5191"/>
    <a:srgbClr val="1A3F82"/>
    <a:srgbClr val="717236"/>
    <a:srgbClr val="7898E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561"/>
    <p:restoredTop sz="84529"/>
  </p:normalViewPr>
  <p:slideViewPr>
    <p:cSldViewPr snapToGrid="0">
      <p:cViewPr varScale="1">
        <p:scale>
          <a:sx n="127" d="100"/>
          <a:sy n="127" d="100"/>
        </p:scale>
        <p:origin x="200" y="49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gs" Target="tags/tag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789D8EB-86A9-43A6-876B-B60DF404B823}" type="doc">
      <dgm:prSet loTypeId="urn:microsoft.com/office/officeart/2005/8/layout/hProcess6" loCatId="process" qsTypeId="urn:microsoft.com/office/officeart/2005/8/quickstyle/simple3" qsCatId="simple" csTypeId="urn:microsoft.com/office/officeart/2005/8/colors/colorful4" csCatId="colorful" phldr="1"/>
      <dgm:spPr/>
    </dgm:pt>
    <dgm:pt modelId="{69040E68-D6FD-4CAD-98EC-2E4842544A68}">
      <dgm:prSet phldrT="[Text]" phldr="0"/>
      <dgm:spPr/>
      <dgm:t>
        <a:bodyPr/>
        <a:lstStyle/>
        <a:p>
          <a:pPr rtl="0"/>
          <a:r>
            <a:rPr lang="en-GB">
              <a:latin typeface="Calibri"/>
            </a:rPr>
            <a:t>Student </a:t>
          </a:r>
        </a:p>
      </dgm:t>
    </dgm:pt>
    <dgm:pt modelId="{017408A4-702C-4262-A809-B5866417DF54}" type="parTrans" cxnId="{B9ACDE61-E4E4-4DAE-819A-C0E4B7095D98}">
      <dgm:prSet/>
      <dgm:spPr/>
      <dgm:t>
        <a:bodyPr/>
        <a:lstStyle/>
        <a:p>
          <a:endParaRPr lang="en-GB"/>
        </a:p>
      </dgm:t>
    </dgm:pt>
    <dgm:pt modelId="{C29D40DF-168B-4B0D-8ADB-43E0EE30EA29}" type="sibTrans" cxnId="{B9ACDE61-E4E4-4DAE-819A-C0E4B7095D98}">
      <dgm:prSet/>
      <dgm:spPr/>
      <dgm:t>
        <a:bodyPr/>
        <a:lstStyle/>
        <a:p>
          <a:endParaRPr lang="en-GB"/>
        </a:p>
      </dgm:t>
    </dgm:pt>
    <dgm:pt modelId="{6672FD0C-8D6D-4A79-AD9D-33049E10A551}">
      <dgm:prSet phldrT="[Text]" phldr="0"/>
      <dgm:spPr/>
      <dgm:t>
        <a:bodyPr/>
        <a:lstStyle/>
        <a:p>
          <a:r>
            <a:rPr lang="en-GB">
              <a:latin typeface="Calibri"/>
            </a:rPr>
            <a:t>view submissions</a:t>
          </a:r>
          <a:endParaRPr lang="en-GB"/>
        </a:p>
      </dgm:t>
    </dgm:pt>
    <dgm:pt modelId="{259AF340-F9D1-48B5-B26E-512703F4CBCA}" type="parTrans" cxnId="{EF68CAB9-5855-471C-9EDA-89B51A874DA8}">
      <dgm:prSet/>
      <dgm:spPr/>
      <dgm:t>
        <a:bodyPr/>
        <a:lstStyle/>
        <a:p>
          <a:endParaRPr lang="en-GB"/>
        </a:p>
      </dgm:t>
    </dgm:pt>
    <dgm:pt modelId="{D749BAEC-1471-4D1B-848E-5CFD0358E917}" type="sibTrans" cxnId="{EF68CAB9-5855-471C-9EDA-89B51A874DA8}">
      <dgm:prSet/>
      <dgm:spPr/>
      <dgm:t>
        <a:bodyPr/>
        <a:lstStyle/>
        <a:p>
          <a:endParaRPr lang="en-GB"/>
        </a:p>
      </dgm:t>
    </dgm:pt>
    <dgm:pt modelId="{06AFCA81-BA53-4050-854A-DCC145B58C33}">
      <dgm:prSet phldrT="[Text]" phldr="0"/>
      <dgm:spPr/>
      <dgm:t>
        <a:bodyPr/>
        <a:lstStyle/>
        <a:p>
          <a:pPr rtl="0"/>
          <a:r>
            <a:rPr lang="en-GB">
              <a:latin typeface="Calibri"/>
            </a:rPr>
            <a:t>Staff </a:t>
          </a:r>
        </a:p>
      </dgm:t>
    </dgm:pt>
    <dgm:pt modelId="{2F83648E-5C44-4C95-84E1-BD8B75385DBF}" type="parTrans" cxnId="{5BA81DF5-A5DD-46B0-B3E4-9186C2A79958}">
      <dgm:prSet/>
      <dgm:spPr/>
      <dgm:t>
        <a:bodyPr/>
        <a:lstStyle/>
        <a:p>
          <a:endParaRPr lang="en-GB"/>
        </a:p>
      </dgm:t>
    </dgm:pt>
    <dgm:pt modelId="{2F331DD9-617B-4F21-8F3E-7C684CE6216E}" type="sibTrans" cxnId="{5BA81DF5-A5DD-46B0-B3E4-9186C2A79958}">
      <dgm:prSet/>
      <dgm:spPr/>
      <dgm:t>
        <a:bodyPr/>
        <a:lstStyle/>
        <a:p>
          <a:endParaRPr lang="en-GB"/>
        </a:p>
      </dgm:t>
    </dgm:pt>
    <dgm:pt modelId="{6C548470-134F-40C2-8591-CC7A142164DB}">
      <dgm:prSet phldr="0"/>
      <dgm:spPr/>
      <dgm:t>
        <a:bodyPr/>
        <a:lstStyle/>
        <a:p>
          <a:pPr rtl="0"/>
          <a:r>
            <a:rPr lang="en-GB">
              <a:latin typeface="Calibri"/>
            </a:rPr>
            <a:t>Staff </a:t>
          </a:r>
        </a:p>
      </dgm:t>
    </dgm:pt>
    <dgm:pt modelId="{0D18C605-156D-44BF-B195-B74BFEAA0AB1}" type="parTrans" cxnId="{8D4C89BF-C6C8-40BE-BADF-6540F628293E}">
      <dgm:prSet/>
      <dgm:spPr/>
      <dgm:t>
        <a:bodyPr/>
        <a:lstStyle/>
        <a:p>
          <a:endParaRPr lang="en-GB"/>
        </a:p>
      </dgm:t>
    </dgm:pt>
    <dgm:pt modelId="{40E1C879-4460-4DA0-BAC5-F94B44746E91}" type="sibTrans" cxnId="{8D4C89BF-C6C8-40BE-BADF-6540F628293E}">
      <dgm:prSet/>
      <dgm:spPr/>
      <dgm:t>
        <a:bodyPr/>
        <a:lstStyle/>
        <a:p>
          <a:endParaRPr lang="en-GB"/>
        </a:p>
      </dgm:t>
    </dgm:pt>
    <dgm:pt modelId="{BBC0CD38-F681-465C-B3D7-9D1D76BF6EE5}">
      <dgm:prSet phldr="0"/>
      <dgm:spPr/>
      <dgm:t>
        <a:bodyPr/>
        <a:lstStyle/>
        <a:p>
          <a:r>
            <a:rPr lang="en-GB">
              <a:latin typeface="Calibri"/>
            </a:rPr>
            <a:t>view marks and feedback</a:t>
          </a:r>
          <a:endParaRPr lang="en-GB"/>
        </a:p>
      </dgm:t>
    </dgm:pt>
    <dgm:pt modelId="{5A81FEC3-E994-4385-8EEC-BC9CFBF45F1C}" type="parTrans" cxnId="{3C88FB72-3B40-4194-80ED-9427A6D404D0}">
      <dgm:prSet/>
      <dgm:spPr/>
      <dgm:t>
        <a:bodyPr/>
        <a:lstStyle/>
        <a:p>
          <a:endParaRPr lang="en-GB"/>
        </a:p>
      </dgm:t>
    </dgm:pt>
    <dgm:pt modelId="{887E9CE0-5A57-4C4F-9065-0BDFA9CA0077}" type="sibTrans" cxnId="{3C88FB72-3B40-4194-80ED-9427A6D404D0}">
      <dgm:prSet/>
      <dgm:spPr/>
      <dgm:t>
        <a:bodyPr/>
        <a:lstStyle/>
        <a:p>
          <a:endParaRPr lang="en-GB"/>
        </a:p>
      </dgm:t>
    </dgm:pt>
    <dgm:pt modelId="{254F1629-DABB-47C8-A7DD-F5D126D8FF6F}">
      <dgm:prSet phldr="0"/>
      <dgm:spPr/>
      <dgm:t>
        <a:bodyPr/>
        <a:lstStyle/>
        <a:p>
          <a:pPr rtl="0"/>
          <a:r>
            <a:rPr lang="en-GB">
              <a:latin typeface="Calibri"/>
            </a:rPr>
            <a:t>Staff </a:t>
          </a:r>
        </a:p>
      </dgm:t>
    </dgm:pt>
    <dgm:pt modelId="{B881282C-5119-432A-93A6-B34D9EA02165}" type="parTrans" cxnId="{7002E6E0-D073-44AD-927B-5E6B056B8749}">
      <dgm:prSet/>
      <dgm:spPr/>
      <dgm:t>
        <a:bodyPr/>
        <a:lstStyle/>
        <a:p>
          <a:endParaRPr lang="en-GB"/>
        </a:p>
      </dgm:t>
    </dgm:pt>
    <dgm:pt modelId="{9DFB7DCA-725C-4FC9-B648-7318BAF559E7}" type="sibTrans" cxnId="{7002E6E0-D073-44AD-927B-5E6B056B8749}">
      <dgm:prSet/>
      <dgm:spPr/>
      <dgm:t>
        <a:bodyPr/>
        <a:lstStyle/>
        <a:p>
          <a:endParaRPr lang="en-GB"/>
        </a:p>
      </dgm:t>
    </dgm:pt>
    <dgm:pt modelId="{5AD25C0A-4E68-4317-814D-3B0043819CA3}">
      <dgm:prSet phldr="0"/>
      <dgm:spPr/>
      <dgm:t>
        <a:bodyPr/>
        <a:lstStyle/>
        <a:p>
          <a:pPr rtl="0"/>
          <a:r>
            <a:rPr lang="en-GB">
              <a:latin typeface="Calibri"/>
            </a:rPr>
            <a:t>Submit assignment</a:t>
          </a:r>
          <a:endParaRPr lang="en-GB"/>
        </a:p>
      </dgm:t>
    </dgm:pt>
    <dgm:pt modelId="{AC94F7AE-BCED-4A61-A0EC-68B4A9A05B77}" type="parTrans" cxnId="{85A360AB-B957-4340-9C45-FE0FF62C1B98}">
      <dgm:prSet/>
      <dgm:spPr/>
      <dgm:t>
        <a:bodyPr/>
        <a:lstStyle/>
        <a:p>
          <a:endParaRPr lang="en-GB"/>
        </a:p>
      </dgm:t>
    </dgm:pt>
    <dgm:pt modelId="{68EB10F3-C5A4-4B25-9055-4AE8081130CE}" type="sibTrans" cxnId="{85A360AB-B957-4340-9C45-FE0FF62C1B98}">
      <dgm:prSet/>
      <dgm:spPr/>
      <dgm:t>
        <a:bodyPr/>
        <a:lstStyle/>
        <a:p>
          <a:endParaRPr lang="en-GB"/>
        </a:p>
      </dgm:t>
    </dgm:pt>
    <dgm:pt modelId="{3CA856BC-A13F-489A-8CD1-375AD09CB023}">
      <dgm:prSet phldr="0"/>
      <dgm:spPr/>
      <dgm:t>
        <a:bodyPr/>
        <a:lstStyle/>
        <a:p>
          <a:pPr rtl="0"/>
          <a:r>
            <a:rPr lang="en-GB">
              <a:latin typeface="Calibri"/>
            </a:rPr>
            <a:t>Staff</a:t>
          </a:r>
        </a:p>
      </dgm:t>
    </dgm:pt>
    <dgm:pt modelId="{436EC4BE-D030-4290-9189-9441571AAB7F}" type="parTrans" cxnId="{6B44F8C5-C124-498A-8934-F66A4B147DE7}">
      <dgm:prSet/>
      <dgm:spPr/>
      <dgm:t>
        <a:bodyPr/>
        <a:lstStyle/>
        <a:p>
          <a:endParaRPr lang="en-GB"/>
        </a:p>
      </dgm:t>
    </dgm:pt>
    <dgm:pt modelId="{C75498B1-E841-47D5-B30C-3D55D1D4B9D4}" type="sibTrans" cxnId="{6B44F8C5-C124-498A-8934-F66A4B147DE7}">
      <dgm:prSet/>
      <dgm:spPr/>
      <dgm:t>
        <a:bodyPr/>
        <a:lstStyle/>
        <a:p>
          <a:endParaRPr lang="en-GB"/>
        </a:p>
      </dgm:t>
    </dgm:pt>
    <dgm:pt modelId="{413C4502-DBED-4DF6-BA23-442460119955}">
      <dgm:prSet phldr="0"/>
      <dgm:spPr/>
      <dgm:t>
        <a:bodyPr/>
        <a:lstStyle/>
        <a:p>
          <a:pPr rtl="0"/>
          <a:r>
            <a:rPr lang="en-GB">
              <a:latin typeface="Calibri"/>
            </a:rPr>
            <a:t>enter marks and feedback</a:t>
          </a:r>
          <a:endParaRPr lang="en-GB"/>
        </a:p>
      </dgm:t>
    </dgm:pt>
    <dgm:pt modelId="{BBC2D594-9C7A-47BF-8D3E-DD216CBE70A9}" type="parTrans" cxnId="{198B7F0F-F21C-44A0-8322-EE2F1E6EF9A4}">
      <dgm:prSet/>
      <dgm:spPr/>
      <dgm:t>
        <a:bodyPr/>
        <a:lstStyle/>
        <a:p>
          <a:endParaRPr lang="en-GB"/>
        </a:p>
      </dgm:t>
    </dgm:pt>
    <dgm:pt modelId="{4880A2A3-4D23-4C50-8CA2-C0CE71EAAE95}" type="sibTrans" cxnId="{198B7F0F-F21C-44A0-8322-EE2F1E6EF9A4}">
      <dgm:prSet/>
      <dgm:spPr/>
      <dgm:t>
        <a:bodyPr/>
        <a:lstStyle/>
        <a:p>
          <a:endParaRPr lang="en-GB"/>
        </a:p>
      </dgm:t>
    </dgm:pt>
    <dgm:pt modelId="{A08AF6DA-B86D-4415-9621-EE6C96E76637}">
      <dgm:prSet phldr="0"/>
      <dgm:spPr/>
      <dgm:t>
        <a:bodyPr/>
        <a:lstStyle/>
        <a:p>
          <a:pPr rtl="0"/>
          <a:r>
            <a:rPr lang="en-GB">
              <a:latin typeface="Calibri"/>
            </a:rPr>
            <a:t>Annotate submissions</a:t>
          </a:r>
        </a:p>
      </dgm:t>
    </dgm:pt>
    <dgm:pt modelId="{31751D8A-B7AE-4F08-812A-2FE1CC8DE5F6}" type="parTrans" cxnId="{202D13D7-1C1E-4349-AB44-D0DCAD00DB3C}">
      <dgm:prSet/>
      <dgm:spPr/>
      <dgm:t>
        <a:bodyPr/>
        <a:lstStyle/>
        <a:p>
          <a:endParaRPr lang="en-GB"/>
        </a:p>
      </dgm:t>
    </dgm:pt>
    <dgm:pt modelId="{E3EE2901-0079-4744-AAB9-93E601705334}" type="sibTrans" cxnId="{202D13D7-1C1E-4349-AB44-D0DCAD00DB3C}">
      <dgm:prSet/>
      <dgm:spPr/>
      <dgm:t>
        <a:bodyPr/>
        <a:lstStyle/>
        <a:p>
          <a:endParaRPr lang="en-GB"/>
        </a:p>
      </dgm:t>
    </dgm:pt>
    <dgm:pt modelId="{0D330AB2-82F9-4E02-B181-43EF3C4D232F}">
      <dgm:prSet phldr="0"/>
      <dgm:spPr/>
      <dgm:t>
        <a:bodyPr/>
        <a:lstStyle/>
        <a:p>
          <a:r>
            <a:rPr lang="en-GB">
              <a:latin typeface="Calibri"/>
            </a:rPr>
            <a:t>Release Grades and Feedback</a:t>
          </a:r>
          <a:endParaRPr lang="en-GB"/>
        </a:p>
      </dgm:t>
    </dgm:pt>
    <dgm:pt modelId="{B2FFA394-9BB3-43BD-8E4D-AD877B3D84C2}" type="parTrans" cxnId="{46B3DC4B-A154-4DB2-8C60-F19681BDFE52}">
      <dgm:prSet/>
      <dgm:spPr/>
      <dgm:t>
        <a:bodyPr/>
        <a:lstStyle/>
        <a:p>
          <a:endParaRPr lang="en-GB"/>
        </a:p>
      </dgm:t>
    </dgm:pt>
    <dgm:pt modelId="{7F290733-A658-4AF4-BDBB-4AC776A3B5C2}" type="sibTrans" cxnId="{46B3DC4B-A154-4DB2-8C60-F19681BDFE52}">
      <dgm:prSet/>
      <dgm:spPr/>
      <dgm:t>
        <a:bodyPr/>
        <a:lstStyle/>
        <a:p>
          <a:endParaRPr lang="en-GB"/>
        </a:p>
      </dgm:t>
    </dgm:pt>
    <dgm:pt modelId="{05FDE852-D046-4006-8EF9-F77DF615B8B5}">
      <dgm:prSet phldr="0"/>
      <dgm:spPr/>
      <dgm:t>
        <a:bodyPr/>
        <a:lstStyle/>
        <a:p>
          <a:pPr rtl="0"/>
          <a:r>
            <a:rPr lang="en-GB">
              <a:latin typeface="Calibri"/>
            </a:rPr>
            <a:t>Student</a:t>
          </a:r>
        </a:p>
      </dgm:t>
    </dgm:pt>
    <dgm:pt modelId="{8BF6A30A-A1EF-4188-8520-7782CF265205}" type="parTrans" cxnId="{8D9BEBAB-702A-4F08-B37E-2F19B96B9BE6}">
      <dgm:prSet/>
      <dgm:spPr/>
      <dgm:t>
        <a:bodyPr/>
        <a:lstStyle/>
        <a:p>
          <a:endParaRPr lang="en-GB"/>
        </a:p>
      </dgm:t>
    </dgm:pt>
    <dgm:pt modelId="{D19674D8-E4DE-4EA8-852C-CACCEE40FB15}" type="sibTrans" cxnId="{8D9BEBAB-702A-4F08-B37E-2F19B96B9BE6}">
      <dgm:prSet/>
      <dgm:spPr/>
      <dgm:t>
        <a:bodyPr/>
        <a:lstStyle/>
        <a:p>
          <a:endParaRPr lang="en-GB"/>
        </a:p>
      </dgm:t>
    </dgm:pt>
    <dgm:pt modelId="{4A14DCB3-A760-41BC-9E69-D6525EA0A527}">
      <dgm:prSet phldr="0"/>
      <dgm:spPr/>
      <dgm:t>
        <a:bodyPr/>
        <a:lstStyle/>
        <a:p>
          <a:pPr rtl="0"/>
          <a:r>
            <a:rPr lang="en-GB">
              <a:latin typeface="Calibri"/>
            </a:rPr>
            <a:t>Grade transfer to SAMIS</a:t>
          </a:r>
          <a:endParaRPr lang="en-GB"/>
        </a:p>
      </dgm:t>
    </dgm:pt>
    <dgm:pt modelId="{9EA865EB-145D-4720-B43D-4907A9A9EF8F}" type="parTrans" cxnId="{320648D9-663C-46CE-A57C-8A73B542D3E8}">
      <dgm:prSet/>
      <dgm:spPr/>
      <dgm:t>
        <a:bodyPr/>
        <a:lstStyle/>
        <a:p>
          <a:endParaRPr lang="en-GB"/>
        </a:p>
      </dgm:t>
    </dgm:pt>
    <dgm:pt modelId="{636F5309-9B3C-49D2-B548-EF72885B9C29}" type="sibTrans" cxnId="{320648D9-663C-46CE-A57C-8A73B542D3E8}">
      <dgm:prSet/>
      <dgm:spPr/>
      <dgm:t>
        <a:bodyPr/>
        <a:lstStyle/>
        <a:p>
          <a:endParaRPr lang="en-GB"/>
        </a:p>
      </dgm:t>
    </dgm:pt>
    <dgm:pt modelId="{191406CC-94D1-4BEE-9E03-7F998B08F923}">
      <dgm:prSet phldr="0"/>
      <dgm:spPr/>
      <dgm:t>
        <a:bodyPr/>
        <a:lstStyle/>
        <a:p>
          <a:pPr rtl="0"/>
          <a:r>
            <a:rPr lang="en-GB">
              <a:latin typeface="Calibri"/>
            </a:rPr>
            <a:t>Lift anonymity</a:t>
          </a:r>
        </a:p>
      </dgm:t>
    </dgm:pt>
    <dgm:pt modelId="{A63E3135-7F4F-4966-8195-0597192F554E}" type="parTrans" cxnId="{867FE385-0225-4EF4-9625-6D49565C2CF1}">
      <dgm:prSet/>
      <dgm:spPr/>
      <dgm:t>
        <a:bodyPr/>
        <a:lstStyle/>
        <a:p>
          <a:endParaRPr lang="en-GB"/>
        </a:p>
      </dgm:t>
    </dgm:pt>
    <dgm:pt modelId="{B70491C9-0273-49BE-A39C-15F03B5D7262}" type="sibTrans" cxnId="{867FE385-0225-4EF4-9625-6D49565C2CF1}">
      <dgm:prSet/>
      <dgm:spPr/>
      <dgm:t>
        <a:bodyPr/>
        <a:lstStyle/>
        <a:p>
          <a:endParaRPr lang="en-GB"/>
        </a:p>
      </dgm:t>
    </dgm:pt>
    <dgm:pt modelId="{6F9DCE12-8E20-4721-AD4F-C2009A511E44}" type="pres">
      <dgm:prSet presAssocID="{1789D8EB-86A9-43A6-876B-B60DF404B823}" presName="theList" presStyleCnt="0">
        <dgm:presLayoutVars>
          <dgm:dir/>
          <dgm:animLvl val="lvl"/>
          <dgm:resizeHandles val="exact"/>
        </dgm:presLayoutVars>
      </dgm:prSet>
      <dgm:spPr/>
    </dgm:pt>
    <dgm:pt modelId="{D9190B92-25B0-4334-9C58-CC60FD7125C6}" type="pres">
      <dgm:prSet presAssocID="{69040E68-D6FD-4CAD-98EC-2E4842544A68}" presName="compNode" presStyleCnt="0"/>
      <dgm:spPr/>
    </dgm:pt>
    <dgm:pt modelId="{497F68A4-047E-4115-B289-89171875B4E6}" type="pres">
      <dgm:prSet presAssocID="{69040E68-D6FD-4CAD-98EC-2E4842544A68}" presName="noGeometry" presStyleCnt="0"/>
      <dgm:spPr/>
    </dgm:pt>
    <dgm:pt modelId="{D1A42F23-6CDC-4C9C-9ADF-B111084EBE8B}" type="pres">
      <dgm:prSet presAssocID="{69040E68-D6FD-4CAD-98EC-2E4842544A68}" presName="childTextVisible" presStyleLbl="bgAccFollowNode1" presStyleIdx="0" presStyleCnt="6">
        <dgm:presLayoutVars>
          <dgm:bulletEnabled val="1"/>
        </dgm:presLayoutVars>
      </dgm:prSet>
      <dgm:spPr/>
    </dgm:pt>
    <dgm:pt modelId="{57424026-7E8F-4990-9D85-BE0769FC0AB9}" type="pres">
      <dgm:prSet presAssocID="{69040E68-D6FD-4CAD-98EC-2E4842544A68}" presName="childTextHidden" presStyleLbl="bgAccFollowNode1" presStyleIdx="0" presStyleCnt="6"/>
      <dgm:spPr/>
    </dgm:pt>
    <dgm:pt modelId="{8027EB14-F6DE-476F-8BE0-DE035613463A}" type="pres">
      <dgm:prSet presAssocID="{69040E68-D6FD-4CAD-98EC-2E4842544A68}" presName="parentText" presStyleLbl="node1" presStyleIdx="0" presStyleCnt="6">
        <dgm:presLayoutVars>
          <dgm:chMax val="1"/>
          <dgm:bulletEnabled val="1"/>
        </dgm:presLayoutVars>
      </dgm:prSet>
      <dgm:spPr/>
    </dgm:pt>
    <dgm:pt modelId="{D4661C76-E625-4C66-A39D-685669B22B47}" type="pres">
      <dgm:prSet presAssocID="{69040E68-D6FD-4CAD-98EC-2E4842544A68}" presName="aSpace" presStyleCnt="0"/>
      <dgm:spPr/>
    </dgm:pt>
    <dgm:pt modelId="{C93775D2-9F81-4DF7-B7FE-6D36ED3A977D}" type="pres">
      <dgm:prSet presAssocID="{3CA856BC-A13F-489A-8CD1-375AD09CB023}" presName="compNode" presStyleCnt="0"/>
      <dgm:spPr/>
    </dgm:pt>
    <dgm:pt modelId="{9A6209E5-914A-4DDC-A29F-D07EE09E0198}" type="pres">
      <dgm:prSet presAssocID="{3CA856BC-A13F-489A-8CD1-375AD09CB023}" presName="noGeometry" presStyleCnt="0"/>
      <dgm:spPr/>
    </dgm:pt>
    <dgm:pt modelId="{468C1506-1677-457F-A878-A391589426F4}" type="pres">
      <dgm:prSet presAssocID="{3CA856BC-A13F-489A-8CD1-375AD09CB023}" presName="childTextVisible" presStyleLbl="bgAccFollowNode1" presStyleIdx="1" presStyleCnt="6">
        <dgm:presLayoutVars>
          <dgm:bulletEnabled val="1"/>
        </dgm:presLayoutVars>
      </dgm:prSet>
      <dgm:spPr/>
    </dgm:pt>
    <dgm:pt modelId="{5C7B91B8-7E51-456F-A994-BE93E5C3CC16}" type="pres">
      <dgm:prSet presAssocID="{3CA856BC-A13F-489A-8CD1-375AD09CB023}" presName="childTextHidden" presStyleLbl="bgAccFollowNode1" presStyleIdx="1" presStyleCnt="6"/>
      <dgm:spPr/>
    </dgm:pt>
    <dgm:pt modelId="{5D9D6529-A8AC-4597-B8AC-DB8E7F45DC02}" type="pres">
      <dgm:prSet presAssocID="{3CA856BC-A13F-489A-8CD1-375AD09CB023}" presName="parentText" presStyleLbl="node1" presStyleIdx="1" presStyleCnt="6">
        <dgm:presLayoutVars>
          <dgm:chMax val="1"/>
          <dgm:bulletEnabled val="1"/>
        </dgm:presLayoutVars>
      </dgm:prSet>
      <dgm:spPr/>
    </dgm:pt>
    <dgm:pt modelId="{17D1F5D3-A743-4BEF-B956-D3AAE108F386}" type="pres">
      <dgm:prSet presAssocID="{3CA856BC-A13F-489A-8CD1-375AD09CB023}" presName="aSpace" presStyleCnt="0"/>
      <dgm:spPr/>
    </dgm:pt>
    <dgm:pt modelId="{5770CFB0-E66D-4B5E-94E7-93D67558FD9A}" type="pres">
      <dgm:prSet presAssocID="{06AFCA81-BA53-4050-854A-DCC145B58C33}" presName="compNode" presStyleCnt="0"/>
      <dgm:spPr/>
    </dgm:pt>
    <dgm:pt modelId="{AC0D9A14-B39D-4322-8626-55A3D4EA7FEC}" type="pres">
      <dgm:prSet presAssocID="{06AFCA81-BA53-4050-854A-DCC145B58C33}" presName="noGeometry" presStyleCnt="0"/>
      <dgm:spPr/>
    </dgm:pt>
    <dgm:pt modelId="{EF390D24-F3E7-4C7B-BD7D-BE773C2384EA}" type="pres">
      <dgm:prSet presAssocID="{06AFCA81-BA53-4050-854A-DCC145B58C33}" presName="childTextVisible" presStyleLbl="bgAccFollowNode1" presStyleIdx="2" presStyleCnt="6">
        <dgm:presLayoutVars>
          <dgm:bulletEnabled val="1"/>
        </dgm:presLayoutVars>
      </dgm:prSet>
      <dgm:spPr/>
    </dgm:pt>
    <dgm:pt modelId="{4C256C21-8BC5-4A20-8A4F-AC0A0A1AF797}" type="pres">
      <dgm:prSet presAssocID="{06AFCA81-BA53-4050-854A-DCC145B58C33}" presName="childTextHidden" presStyleLbl="bgAccFollowNode1" presStyleIdx="2" presStyleCnt="6"/>
      <dgm:spPr/>
    </dgm:pt>
    <dgm:pt modelId="{C87417BF-0F94-417E-B78E-63F14FE6FE57}" type="pres">
      <dgm:prSet presAssocID="{06AFCA81-BA53-4050-854A-DCC145B58C33}" presName="parentText" presStyleLbl="node1" presStyleIdx="2" presStyleCnt="6">
        <dgm:presLayoutVars>
          <dgm:chMax val="1"/>
          <dgm:bulletEnabled val="1"/>
        </dgm:presLayoutVars>
      </dgm:prSet>
      <dgm:spPr/>
    </dgm:pt>
    <dgm:pt modelId="{3DBC6CB8-454D-436B-AC70-A141CEE924B8}" type="pres">
      <dgm:prSet presAssocID="{06AFCA81-BA53-4050-854A-DCC145B58C33}" presName="aSpace" presStyleCnt="0"/>
      <dgm:spPr/>
    </dgm:pt>
    <dgm:pt modelId="{7C8D51BB-9B94-4D8C-8D02-EAED25ADDEA3}" type="pres">
      <dgm:prSet presAssocID="{6C548470-134F-40C2-8591-CC7A142164DB}" presName="compNode" presStyleCnt="0"/>
      <dgm:spPr/>
    </dgm:pt>
    <dgm:pt modelId="{10FCCA6B-4024-4425-B357-139A03FEFE3F}" type="pres">
      <dgm:prSet presAssocID="{6C548470-134F-40C2-8591-CC7A142164DB}" presName="noGeometry" presStyleCnt="0"/>
      <dgm:spPr/>
    </dgm:pt>
    <dgm:pt modelId="{0ED075C5-242C-49AA-B997-8241BD3D808C}" type="pres">
      <dgm:prSet presAssocID="{6C548470-134F-40C2-8591-CC7A142164DB}" presName="childTextVisible" presStyleLbl="bgAccFollowNode1" presStyleIdx="3" presStyleCnt="6">
        <dgm:presLayoutVars>
          <dgm:bulletEnabled val="1"/>
        </dgm:presLayoutVars>
      </dgm:prSet>
      <dgm:spPr/>
    </dgm:pt>
    <dgm:pt modelId="{3F533C76-65D4-4521-82C8-2258CD42E9ED}" type="pres">
      <dgm:prSet presAssocID="{6C548470-134F-40C2-8591-CC7A142164DB}" presName="childTextHidden" presStyleLbl="bgAccFollowNode1" presStyleIdx="3" presStyleCnt="6"/>
      <dgm:spPr/>
    </dgm:pt>
    <dgm:pt modelId="{CDA3C030-442B-4286-BA88-D3D19729026D}" type="pres">
      <dgm:prSet presAssocID="{6C548470-134F-40C2-8591-CC7A142164DB}" presName="parentText" presStyleLbl="node1" presStyleIdx="3" presStyleCnt="6">
        <dgm:presLayoutVars>
          <dgm:chMax val="1"/>
          <dgm:bulletEnabled val="1"/>
        </dgm:presLayoutVars>
      </dgm:prSet>
      <dgm:spPr/>
    </dgm:pt>
    <dgm:pt modelId="{14D4519D-FC4C-4319-900D-3411DF78B4F2}" type="pres">
      <dgm:prSet presAssocID="{6C548470-134F-40C2-8591-CC7A142164DB}" presName="aSpace" presStyleCnt="0"/>
      <dgm:spPr/>
    </dgm:pt>
    <dgm:pt modelId="{91D32583-1EF3-425A-98BC-CF3D82F8BFAD}" type="pres">
      <dgm:prSet presAssocID="{05FDE852-D046-4006-8EF9-F77DF615B8B5}" presName="compNode" presStyleCnt="0"/>
      <dgm:spPr/>
    </dgm:pt>
    <dgm:pt modelId="{09F40B92-470F-4973-990D-5AF70EBA6D8D}" type="pres">
      <dgm:prSet presAssocID="{05FDE852-D046-4006-8EF9-F77DF615B8B5}" presName="noGeometry" presStyleCnt="0"/>
      <dgm:spPr/>
    </dgm:pt>
    <dgm:pt modelId="{975139B2-80F7-4AD1-83B4-10482A3D1F8A}" type="pres">
      <dgm:prSet presAssocID="{05FDE852-D046-4006-8EF9-F77DF615B8B5}" presName="childTextVisible" presStyleLbl="bgAccFollowNode1" presStyleIdx="4" presStyleCnt="6">
        <dgm:presLayoutVars>
          <dgm:bulletEnabled val="1"/>
        </dgm:presLayoutVars>
      </dgm:prSet>
      <dgm:spPr/>
    </dgm:pt>
    <dgm:pt modelId="{923CCC9C-CD36-4FF5-BD28-4C3050941450}" type="pres">
      <dgm:prSet presAssocID="{05FDE852-D046-4006-8EF9-F77DF615B8B5}" presName="childTextHidden" presStyleLbl="bgAccFollowNode1" presStyleIdx="4" presStyleCnt="6"/>
      <dgm:spPr/>
    </dgm:pt>
    <dgm:pt modelId="{9B7A56AF-EB8F-441C-A479-A34652019368}" type="pres">
      <dgm:prSet presAssocID="{05FDE852-D046-4006-8EF9-F77DF615B8B5}" presName="parentText" presStyleLbl="node1" presStyleIdx="4" presStyleCnt="6">
        <dgm:presLayoutVars>
          <dgm:chMax val="1"/>
          <dgm:bulletEnabled val="1"/>
        </dgm:presLayoutVars>
      </dgm:prSet>
      <dgm:spPr/>
    </dgm:pt>
    <dgm:pt modelId="{DF703FC5-51AA-44E5-9524-C4937E305D74}" type="pres">
      <dgm:prSet presAssocID="{05FDE852-D046-4006-8EF9-F77DF615B8B5}" presName="aSpace" presStyleCnt="0"/>
      <dgm:spPr/>
    </dgm:pt>
    <dgm:pt modelId="{D9BEE685-756A-4F04-A8E0-BD804982CA4D}" type="pres">
      <dgm:prSet presAssocID="{254F1629-DABB-47C8-A7DD-F5D126D8FF6F}" presName="compNode" presStyleCnt="0"/>
      <dgm:spPr/>
    </dgm:pt>
    <dgm:pt modelId="{BDB09855-6B91-4BDA-A653-2BC9261722AE}" type="pres">
      <dgm:prSet presAssocID="{254F1629-DABB-47C8-A7DD-F5D126D8FF6F}" presName="noGeometry" presStyleCnt="0"/>
      <dgm:spPr/>
    </dgm:pt>
    <dgm:pt modelId="{95BE5D46-1A23-4E0E-930D-75716656FF35}" type="pres">
      <dgm:prSet presAssocID="{254F1629-DABB-47C8-A7DD-F5D126D8FF6F}" presName="childTextVisible" presStyleLbl="bgAccFollowNode1" presStyleIdx="5" presStyleCnt="6">
        <dgm:presLayoutVars>
          <dgm:bulletEnabled val="1"/>
        </dgm:presLayoutVars>
      </dgm:prSet>
      <dgm:spPr/>
    </dgm:pt>
    <dgm:pt modelId="{8D50C145-4A62-4951-82E5-BC453BBE6298}" type="pres">
      <dgm:prSet presAssocID="{254F1629-DABB-47C8-A7DD-F5D126D8FF6F}" presName="childTextHidden" presStyleLbl="bgAccFollowNode1" presStyleIdx="5" presStyleCnt="6"/>
      <dgm:spPr/>
    </dgm:pt>
    <dgm:pt modelId="{96DBD3F3-792F-4314-8F0B-BDBE4E1BDE01}" type="pres">
      <dgm:prSet presAssocID="{254F1629-DABB-47C8-A7DD-F5D126D8FF6F}" presName="parentText" presStyleLbl="node1" presStyleIdx="5" presStyleCnt="6">
        <dgm:presLayoutVars>
          <dgm:chMax val="1"/>
          <dgm:bulletEnabled val="1"/>
        </dgm:presLayoutVars>
      </dgm:prSet>
      <dgm:spPr/>
    </dgm:pt>
  </dgm:ptLst>
  <dgm:cxnLst>
    <dgm:cxn modelId="{29805B01-1A35-46B4-93E3-31817586AEAE}" type="presOf" srcId="{6C548470-134F-40C2-8591-CC7A142164DB}" destId="{CDA3C030-442B-4286-BA88-D3D19729026D}" srcOrd="0" destOrd="0" presId="urn:microsoft.com/office/officeart/2005/8/layout/hProcess6"/>
    <dgm:cxn modelId="{198B7F0F-F21C-44A0-8322-EE2F1E6EF9A4}" srcId="{06AFCA81-BA53-4050-854A-DCC145B58C33}" destId="{413C4502-DBED-4DF6-BA23-442460119955}" srcOrd="0" destOrd="0" parTransId="{BBC2D594-9C7A-47BF-8D3E-DD216CBE70A9}" sibTransId="{4880A2A3-4D23-4C50-8CA2-C0CE71EAAE95}"/>
    <dgm:cxn modelId="{BE68A112-2861-4291-8B9E-F33C1F5E4EFF}" type="presOf" srcId="{69040E68-D6FD-4CAD-98EC-2E4842544A68}" destId="{8027EB14-F6DE-476F-8BE0-DE035613463A}" srcOrd="0" destOrd="0" presId="urn:microsoft.com/office/officeart/2005/8/layout/hProcess6"/>
    <dgm:cxn modelId="{5F0EAA13-9667-4E3D-A4C9-724BB87523DF}" type="presOf" srcId="{6672FD0C-8D6D-4A79-AD9D-33049E10A551}" destId="{5C7B91B8-7E51-456F-A994-BE93E5C3CC16}" srcOrd="1" destOrd="0" presId="urn:microsoft.com/office/officeart/2005/8/layout/hProcess6"/>
    <dgm:cxn modelId="{4CB0E914-96FD-4409-938E-63F8C66F0DF1}" type="presOf" srcId="{A08AF6DA-B86D-4415-9621-EE6C96E76637}" destId="{4C256C21-8BC5-4A20-8A4F-AC0A0A1AF797}" srcOrd="1" destOrd="1" presId="urn:microsoft.com/office/officeart/2005/8/layout/hProcess6"/>
    <dgm:cxn modelId="{4F690C35-821E-49F6-AB27-3543D32A703D}" type="presOf" srcId="{06AFCA81-BA53-4050-854A-DCC145B58C33}" destId="{C87417BF-0F94-417E-B78E-63F14FE6FE57}" srcOrd="0" destOrd="0" presId="urn:microsoft.com/office/officeart/2005/8/layout/hProcess6"/>
    <dgm:cxn modelId="{4EEF5B3E-071E-4383-B64A-1B426A2338E0}" type="presOf" srcId="{4A14DCB3-A760-41BC-9E69-D6525EA0A527}" destId="{95BE5D46-1A23-4E0E-930D-75716656FF35}" srcOrd="0" destOrd="0" presId="urn:microsoft.com/office/officeart/2005/8/layout/hProcess6"/>
    <dgm:cxn modelId="{63BAAC3E-EC52-455B-B3A0-41F2980F99E4}" type="presOf" srcId="{A08AF6DA-B86D-4415-9621-EE6C96E76637}" destId="{EF390D24-F3E7-4C7B-BD7D-BE773C2384EA}" srcOrd="0" destOrd="1" presId="urn:microsoft.com/office/officeart/2005/8/layout/hProcess6"/>
    <dgm:cxn modelId="{A4847148-89F2-4C93-A0F3-E349982882FF}" type="presOf" srcId="{1789D8EB-86A9-43A6-876B-B60DF404B823}" destId="{6F9DCE12-8E20-4721-AD4F-C2009A511E44}" srcOrd="0" destOrd="0" presId="urn:microsoft.com/office/officeart/2005/8/layout/hProcess6"/>
    <dgm:cxn modelId="{46B3DC4B-A154-4DB2-8C60-F19681BDFE52}" srcId="{6C548470-134F-40C2-8591-CC7A142164DB}" destId="{0D330AB2-82F9-4E02-B181-43EF3C4D232F}" srcOrd="0" destOrd="0" parTransId="{B2FFA394-9BB3-43BD-8E4D-AD877B3D84C2}" sibTransId="{7F290733-A658-4AF4-BDBB-4AC776A3B5C2}"/>
    <dgm:cxn modelId="{81F38E4D-5B73-424D-A752-709AFF40C46A}" type="presOf" srcId="{6672FD0C-8D6D-4A79-AD9D-33049E10A551}" destId="{468C1506-1677-457F-A878-A391589426F4}" srcOrd="0" destOrd="0" presId="urn:microsoft.com/office/officeart/2005/8/layout/hProcess6"/>
    <dgm:cxn modelId="{4C89205A-C509-41CD-BB96-A4E75DA0F71A}" type="presOf" srcId="{5AD25C0A-4E68-4317-814D-3B0043819CA3}" destId="{57424026-7E8F-4990-9D85-BE0769FC0AB9}" srcOrd="1" destOrd="0" presId="urn:microsoft.com/office/officeart/2005/8/layout/hProcess6"/>
    <dgm:cxn modelId="{B9ACDE61-E4E4-4DAE-819A-C0E4B7095D98}" srcId="{1789D8EB-86A9-43A6-876B-B60DF404B823}" destId="{69040E68-D6FD-4CAD-98EC-2E4842544A68}" srcOrd="0" destOrd="0" parTransId="{017408A4-702C-4262-A809-B5866417DF54}" sibTransId="{C29D40DF-168B-4B0D-8ADB-43E0EE30EA29}"/>
    <dgm:cxn modelId="{4344B46B-8BA0-40F7-B7B0-7BC0D1F0775C}" type="presOf" srcId="{254F1629-DABB-47C8-A7DD-F5D126D8FF6F}" destId="{96DBD3F3-792F-4314-8F0B-BDBE4E1BDE01}" srcOrd="0" destOrd="0" presId="urn:microsoft.com/office/officeart/2005/8/layout/hProcess6"/>
    <dgm:cxn modelId="{3C88FB72-3B40-4194-80ED-9427A6D404D0}" srcId="{05FDE852-D046-4006-8EF9-F77DF615B8B5}" destId="{BBC0CD38-F681-465C-B3D7-9D1D76BF6EE5}" srcOrd="0" destOrd="0" parTransId="{5A81FEC3-E994-4385-8EEC-BC9CFBF45F1C}" sibTransId="{887E9CE0-5A57-4C4F-9065-0BDFA9CA0077}"/>
    <dgm:cxn modelId="{D705FF77-5524-42D2-B2CA-C5EEA001A492}" type="presOf" srcId="{0D330AB2-82F9-4E02-B181-43EF3C4D232F}" destId="{3F533C76-65D4-4521-82C8-2258CD42E9ED}" srcOrd="1" destOrd="0" presId="urn:microsoft.com/office/officeart/2005/8/layout/hProcess6"/>
    <dgm:cxn modelId="{867FE385-0225-4EF4-9625-6D49565C2CF1}" srcId="{6C548470-134F-40C2-8591-CC7A142164DB}" destId="{191406CC-94D1-4BEE-9E03-7F998B08F923}" srcOrd="1" destOrd="0" parTransId="{A63E3135-7F4F-4966-8195-0597192F554E}" sibTransId="{B70491C9-0273-49BE-A39C-15F03B5D7262}"/>
    <dgm:cxn modelId="{06933886-A95D-4809-AEF6-39D2240C45CE}" type="presOf" srcId="{191406CC-94D1-4BEE-9E03-7F998B08F923}" destId="{0ED075C5-242C-49AA-B997-8241BD3D808C}" srcOrd="0" destOrd="1" presId="urn:microsoft.com/office/officeart/2005/8/layout/hProcess6"/>
    <dgm:cxn modelId="{7DD9008B-0B0E-4A17-8216-D77956CF0438}" type="presOf" srcId="{413C4502-DBED-4DF6-BA23-442460119955}" destId="{4C256C21-8BC5-4A20-8A4F-AC0A0A1AF797}" srcOrd="1" destOrd="0" presId="urn:microsoft.com/office/officeart/2005/8/layout/hProcess6"/>
    <dgm:cxn modelId="{72641BA6-E75A-4DE9-9091-052E562E4EC0}" type="presOf" srcId="{05FDE852-D046-4006-8EF9-F77DF615B8B5}" destId="{9B7A56AF-EB8F-441C-A479-A34652019368}" srcOrd="0" destOrd="0" presId="urn:microsoft.com/office/officeart/2005/8/layout/hProcess6"/>
    <dgm:cxn modelId="{927BE8A7-8D9F-438E-9ABD-D44359964077}" type="presOf" srcId="{191406CC-94D1-4BEE-9E03-7F998B08F923}" destId="{3F533C76-65D4-4521-82C8-2258CD42E9ED}" srcOrd="1" destOrd="1" presId="urn:microsoft.com/office/officeart/2005/8/layout/hProcess6"/>
    <dgm:cxn modelId="{85A360AB-B957-4340-9C45-FE0FF62C1B98}" srcId="{69040E68-D6FD-4CAD-98EC-2E4842544A68}" destId="{5AD25C0A-4E68-4317-814D-3B0043819CA3}" srcOrd="0" destOrd="0" parTransId="{AC94F7AE-BCED-4A61-A0EC-68B4A9A05B77}" sibTransId="{68EB10F3-C5A4-4B25-9055-4AE8081130CE}"/>
    <dgm:cxn modelId="{8D9BEBAB-702A-4F08-B37E-2F19B96B9BE6}" srcId="{1789D8EB-86A9-43A6-876B-B60DF404B823}" destId="{05FDE852-D046-4006-8EF9-F77DF615B8B5}" srcOrd="4" destOrd="0" parTransId="{8BF6A30A-A1EF-4188-8520-7782CF265205}" sibTransId="{D19674D8-E4DE-4EA8-852C-CACCEE40FB15}"/>
    <dgm:cxn modelId="{A8FF3AB3-A16F-41F9-A061-6636DED284C3}" type="presOf" srcId="{0D330AB2-82F9-4E02-B181-43EF3C4D232F}" destId="{0ED075C5-242C-49AA-B997-8241BD3D808C}" srcOrd="0" destOrd="0" presId="urn:microsoft.com/office/officeart/2005/8/layout/hProcess6"/>
    <dgm:cxn modelId="{625F37B7-205E-4371-9F15-4219A2DCFBC1}" type="presOf" srcId="{5AD25C0A-4E68-4317-814D-3B0043819CA3}" destId="{D1A42F23-6CDC-4C9C-9ADF-B111084EBE8B}" srcOrd="0" destOrd="0" presId="urn:microsoft.com/office/officeart/2005/8/layout/hProcess6"/>
    <dgm:cxn modelId="{EF68CAB9-5855-471C-9EDA-89B51A874DA8}" srcId="{3CA856BC-A13F-489A-8CD1-375AD09CB023}" destId="{6672FD0C-8D6D-4A79-AD9D-33049E10A551}" srcOrd="0" destOrd="0" parTransId="{259AF340-F9D1-48B5-B26E-512703F4CBCA}" sibTransId="{D749BAEC-1471-4D1B-848E-5CFD0358E917}"/>
    <dgm:cxn modelId="{8D4C89BF-C6C8-40BE-BADF-6540F628293E}" srcId="{1789D8EB-86A9-43A6-876B-B60DF404B823}" destId="{6C548470-134F-40C2-8591-CC7A142164DB}" srcOrd="3" destOrd="0" parTransId="{0D18C605-156D-44BF-B195-B74BFEAA0AB1}" sibTransId="{40E1C879-4460-4DA0-BAC5-F94B44746E91}"/>
    <dgm:cxn modelId="{E416B6C4-3B0F-4EFA-BD72-B81BC91BB387}" type="presOf" srcId="{4A14DCB3-A760-41BC-9E69-D6525EA0A527}" destId="{8D50C145-4A62-4951-82E5-BC453BBE6298}" srcOrd="1" destOrd="0" presId="urn:microsoft.com/office/officeart/2005/8/layout/hProcess6"/>
    <dgm:cxn modelId="{6B44F8C5-C124-498A-8934-F66A4B147DE7}" srcId="{1789D8EB-86A9-43A6-876B-B60DF404B823}" destId="{3CA856BC-A13F-489A-8CD1-375AD09CB023}" srcOrd="1" destOrd="0" parTransId="{436EC4BE-D030-4290-9189-9441571AAB7F}" sibTransId="{C75498B1-E841-47D5-B30C-3D55D1D4B9D4}"/>
    <dgm:cxn modelId="{957E4ECE-C7FB-4BD7-B45D-EDB0B466B0B5}" type="presOf" srcId="{BBC0CD38-F681-465C-B3D7-9D1D76BF6EE5}" destId="{975139B2-80F7-4AD1-83B4-10482A3D1F8A}" srcOrd="0" destOrd="0" presId="urn:microsoft.com/office/officeart/2005/8/layout/hProcess6"/>
    <dgm:cxn modelId="{202D13D7-1C1E-4349-AB44-D0DCAD00DB3C}" srcId="{06AFCA81-BA53-4050-854A-DCC145B58C33}" destId="{A08AF6DA-B86D-4415-9621-EE6C96E76637}" srcOrd="1" destOrd="0" parTransId="{31751D8A-B7AE-4F08-812A-2FE1CC8DE5F6}" sibTransId="{E3EE2901-0079-4744-AAB9-93E601705334}"/>
    <dgm:cxn modelId="{320648D9-663C-46CE-A57C-8A73B542D3E8}" srcId="{254F1629-DABB-47C8-A7DD-F5D126D8FF6F}" destId="{4A14DCB3-A760-41BC-9E69-D6525EA0A527}" srcOrd="0" destOrd="0" parTransId="{9EA865EB-145D-4720-B43D-4907A9A9EF8F}" sibTransId="{636F5309-9B3C-49D2-B548-EF72885B9C29}"/>
    <dgm:cxn modelId="{F36DDFDE-0584-4752-A664-A19E6C12FFCA}" type="presOf" srcId="{BBC0CD38-F681-465C-B3D7-9D1D76BF6EE5}" destId="{923CCC9C-CD36-4FF5-BD28-4C3050941450}" srcOrd="1" destOrd="0" presId="urn:microsoft.com/office/officeart/2005/8/layout/hProcess6"/>
    <dgm:cxn modelId="{7002E6E0-D073-44AD-927B-5E6B056B8749}" srcId="{1789D8EB-86A9-43A6-876B-B60DF404B823}" destId="{254F1629-DABB-47C8-A7DD-F5D126D8FF6F}" srcOrd="5" destOrd="0" parTransId="{B881282C-5119-432A-93A6-B34D9EA02165}" sibTransId="{9DFB7DCA-725C-4FC9-B648-7318BAF559E7}"/>
    <dgm:cxn modelId="{DFDCEDF1-856F-4A71-B383-3B96AAF53E81}" type="presOf" srcId="{3CA856BC-A13F-489A-8CD1-375AD09CB023}" destId="{5D9D6529-A8AC-4597-B8AC-DB8E7F45DC02}" srcOrd="0" destOrd="0" presId="urn:microsoft.com/office/officeart/2005/8/layout/hProcess6"/>
    <dgm:cxn modelId="{5BA81DF5-A5DD-46B0-B3E4-9186C2A79958}" srcId="{1789D8EB-86A9-43A6-876B-B60DF404B823}" destId="{06AFCA81-BA53-4050-854A-DCC145B58C33}" srcOrd="2" destOrd="0" parTransId="{2F83648E-5C44-4C95-84E1-BD8B75385DBF}" sibTransId="{2F331DD9-617B-4F21-8F3E-7C684CE6216E}"/>
    <dgm:cxn modelId="{EBA878FC-402E-479B-B64E-744FDD972901}" type="presOf" srcId="{413C4502-DBED-4DF6-BA23-442460119955}" destId="{EF390D24-F3E7-4C7B-BD7D-BE773C2384EA}" srcOrd="0" destOrd="0" presId="urn:microsoft.com/office/officeart/2005/8/layout/hProcess6"/>
    <dgm:cxn modelId="{0C81E859-C9DA-452F-B460-8BB13C3DDCEC}" type="presParOf" srcId="{6F9DCE12-8E20-4721-AD4F-C2009A511E44}" destId="{D9190B92-25B0-4334-9C58-CC60FD7125C6}" srcOrd="0" destOrd="0" presId="urn:microsoft.com/office/officeart/2005/8/layout/hProcess6"/>
    <dgm:cxn modelId="{7A577258-62B4-47B1-8F89-ED9C22A0FDD0}" type="presParOf" srcId="{D9190B92-25B0-4334-9C58-CC60FD7125C6}" destId="{497F68A4-047E-4115-B289-89171875B4E6}" srcOrd="0" destOrd="0" presId="urn:microsoft.com/office/officeart/2005/8/layout/hProcess6"/>
    <dgm:cxn modelId="{963B9C60-502F-4FCF-94D0-996AF9FCF7AD}" type="presParOf" srcId="{D9190B92-25B0-4334-9C58-CC60FD7125C6}" destId="{D1A42F23-6CDC-4C9C-9ADF-B111084EBE8B}" srcOrd="1" destOrd="0" presId="urn:microsoft.com/office/officeart/2005/8/layout/hProcess6"/>
    <dgm:cxn modelId="{31131DA8-81B2-4978-9444-10978D3D62B1}" type="presParOf" srcId="{D9190B92-25B0-4334-9C58-CC60FD7125C6}" destId="{57424026-7E8F-4990-9D85-BE0769FC0AB9}" srcOrd="2" destOrd="0" presId="urn:microsoft.com/office/officeart/2005/8/layout/hProcess6"/>
    <dgm:cxn modelId="{8B700327-D19A-460B-9DC3-2A5024EB3538}" type="presParOf" srcId="{D9190B92-25B0-4334-9C58-CC60FD7125C6}" destId="{8027EB14-F6DE-476F-8BE0-DE035613463A}" srcOrd="3" destOrd="0" presId="urn:microsoft.com/office/officeart/2005/8/layout/hProcess6"/>
    <dgm:cxn modelId="{82F5D67F-4AF7-46D7-BB86-81EFF72399AA}" type="presParOf" srcId="{6F9DCE12-8E20-4721-AD4F-C2009A511E44}" destId="{D4661C76-E625-4C66-A39D-685669B22B47}" srcOrd="1" destOrd="0" presId="urn:microsoft.com/office/officeart/2005/8/layout/hProcess6"/>
    <dgm:cxn modelId="{3B3ED4BE-2865-429E-B122-0CB954138699}" type="presParOf" srcId="{6F9DCE12-8E20-4721-AD4F-C2009A511E44}" destId="{C93775D2-9F81-4DF7-B7FE-6D36ED3A977D}" srcOrd="2" destOrd="0" presId="urn:microsoft.com/office/officeart/2005/8/layout/hProcess6"/>
    <dgm:cxn modelId="{65AB5D8C-CF78-4388-A70B-A17B2C3913FE}" type="presParOf" srcId="{C93775D2-9F81-4DF7-B7FE-6D36ED3A977D}" destId="{9A6209E5-914A-4DDC-A29F-D07EE09E0198}" srcOrd="0" destOrd="0" presId="urn:microsoft.com/office/officeart/2005/8/layout/hProcess6"/>
    <dgm:cxn modelId="{4CD1ACC0-9A84-49D3-912A-912E84967807}" type="presParOf" srcId="{C93775D2-9F81-4DF7-B7FE-6D36ED3A977D}" destId="{468C1506-1677-457F-A878-A391589426F4}" srcOrd="1" destOrd="0" presId="urn:microsoft.com/office/officeart/2005/8/layout/hProcess6"/>
    <dgm:cxn modelId="{0E25D08C-624C-49B1-80B8-242E47FDB583}" type="presParOf" srcId="{C93775D2-9F81-4DF7-B7FE-6D36ED3A977D}" destId="{5C7B91B8-7E51-456F-A994-BE93E5C3CC16}" srcOrd="2" destOrd="0" presId="urn:microsoft.com/office/officeart/2005/8/layout/hProcess6"/>
    <dgm:cxn modelId="{CD13FE21-CE90-4594-B333-1463DFF47583}" type="presParOf" srcId="{C93775D2-9F81-4DF7-B7FE-6D36ED3A977D}" destId="{5D9D6529-A8AC-4597-B8AC-DB8E7F45DC02}" srcOrd="3" destOrd="0" presId="urn:microsoft.com/office/officeart/2005/8/layout/hProcess6"/>
    <dgm:cxn modelId="{5936BE08-EC10-45BF-9190-616F1C6B5317}" type="presParOf" srcId="{6F9DCE12-8E20-4721-AD4F-C2009A511E44}" destId="{17D1F5D3-A743-4BEF-B956-D3AAE108F386}" srcOrd="3" destOrd="0" presId="urn:microsoft.com/office/officeart/2005/8/layout/hProcess6"/>
    <dgm:cxn modelId="{2DF14F9D-BD49-4FAE-A82A-B34E2EB52D30}" type="presParOf" srcId="{6F9DCE12-8E20-4721-AD4F-C2009A511E44}" destId="{5770CFB0-E66D-4B5E-94E7-93D67558FD9A}" srcOrd="4" destOrd="0" presId="urn:microsoft.com/office/officeart/2005/8/layout/hProcess6"/>
    <dgm:cxn modelId="{5FC7A1A6-DB66-41C6-AD9A-FDAF0CF43B51}" type="presParOf" srcId="{5770CFB0-E66D-4B5E-94E7-93D67558FD9A}" destId="{AC0D9A14-B39D-4322-8626-55A3D4EA7FEC}" srcOrd="0" destOrd="0" presId="urn:microsoft.com/office/officeart/2005/8/layout/hProcess6"/>
    <dgm:cxn modelId="{F03DC67F-B7BB-4213-A988-481F3721AFEC}" type="presParOf" srcId="{5770CFB0-E66D-4B5E-94E7-93D67558FD9A}" destId="{EF390D24-F3E7-4C7B-BD7D-BE773C2384EA}" srcOrd="1" destOrd="0" presId="urn:microsoft.com/office/officeart/2005/8/layout/hProcess6"/>
    <dgm:cxn modelId="{30AA4543-2067-45AF-9BD7-86F61E054588}" type="presParOf" srcId="{5770CFB0-E66D-4B5E-94E7-93D67558FD9A}" destId="{4C256C21-8BC5-4A20-8A4F-AC0A0A1AF797}" srcOrd="2" destOrd="0" presId="urn:microsoft.com/office/officeart/2005/8/layout/hProcess6"/>
    <dgm:cxn modelId="{41AEE856-D78B-4693-92B9-097BADE701CC}" type="presParOf" srcId="{5770CFB0-E66D-4B5E-94E7-93D67558FD9A}" destId="{C87417BF-0F94-417E-B78E-63F14FE6FE57}" srcOrd="3" destOrd="0" presId="urn:microsoft.com/office/officeart/2005/8/layout/hProcess6"/>
    <dgm:cxn modelId="{AA62375C-663B-4513-A57F-97801FFD196F}" type="presParOf" srcId="{6F9DCE12-8E20-4721-AD4F-C2009A511E44}" destId="{3DBC6CB8-454D-436B-AC70-A141CEE924B8}" srcOrd="5" destOrd="0" presId="urn:microsoft.com/office/officeart/2005/8/layout/hProcess6"/>
    <dgm:cxn modelId="{60B9E918-56C4-4FF6-87BF-7692E866001E}" type="presParOf" srcId="{6F9DCE12-8E20-4721-AD4F-C2009A511E44}" destId="{7C8D51BB-9B94-4D8C-8D02-EAED25ADDEA3}" srcOrd="6" destOrd="0" presId="urn:microsoft.com/office/officeart/2005/8/layout/hProcess6"/>
    <dgm:cxn modelId="{C5CBD615-7AC9-4AFA-B5CD-BED6AE4676A5}" type="presParOf" srcId="{7C8D51BB-9B94-4D8C-8D02-EAED25ADDEA3}" destId="{10FCCA6B-4024-4425-B357-139A03FEFE3F}" srcOrd="0" destOrd="0" presId="urn:microsoft.com/office/officeart/2005/8/layout/hProcess6"/>
    <dgm:cxn modelId="{80582E8D-DC45-4CF5-BC97-D98F7EFBF67E}" type="presParOf" srcId="{7C8D51BB-9B94-4D8C-8D02-EAED25ADDEA3}" destId="{0ED075C5-242C-49AA-B997-8241BD3D808C}" srcOrd="1" destOrd="0" presId="urn:microsoft.com/office/officeart/2005/8/layout/hProcess6"/>
    <dgm:cxn modelId="{0FAE0A55-A948-44CE-8866-39C8E89CCFE1}" type="presParOf" srcId="{7C8D51BB-9B94-4D8C-8D02-EAED25ADDEA3}" destId="{3F533C76-65D4-4521-82C8-2258CD42E9ED}" srcOrd="2" destOrd="0" presId="urn:microsoft.com/office/officeart/2005/8/layout/hProcess6"/>
    <dgm:cxn modelId="{470A36B0-9D3D-4177-AA67-9B33D758780A}" type="presParOf" srcId="{7C8D51BB-9B94-4D8C-8D02-EAED25ADDEA3}" destId="{CDA3C030-442B-4286-BA88-D3D19729026D}" srcOrd="3" destOrd="0" presId="urn:microsoft.com/office/officeart/2005/8/layout/hProcess6"/>
    <dgm:cxn modelId="{58B7F2F9-3757-4157-BB66-4DF708B0C95D}" type="presParOf" srcId="{6F9DCE12-8E20-4721-AD4F-C2009A511E44}" destId="{14D4519D-FC4C-4319-900D-3411DF78B4F2}" srcOrd="7" destOrd="0" presId="urn:microsoft.com/office/officeart/2005/8/layout/hProcess6"/>
    <dgm:cxn modelId="{BA2845A3-5859-4DC5-8338-696AA8EDED46}" type="presParOf" srcId="{6F9DCE12-8E20-4721-AD4F-C2009A511E44}" destId="{91D32583-1EF3-425A-98BC-CF3D82F8BFAD}" srcOrd="8" destOrd="0" presId="urn:microsoft.com/office/officeart/2005/8/layout/hProcess6"/>
    <dgm:cxn modelId="{6BB90F8A-FE7E-43AB-BF7F-7CA473BDF9BE}" type="presParOf" srcId="{91D32583-1EF3-425A-98BC-CF3D82F8BFAD}" destId="{09F40B92-470F-4973-990D-5AF70EBA6D8D}" srcOrd="0" destOrd="0" presId="urn:microsoft.com/office/officeart/2005/8/layout/hProcess6"/>
    <dgm:cxn modelId="{052869D9-7F31-4DDF-B725-3F7CAA0B5C65}" type="presParOf" srcId="{91D32583-1EF3-425A-98BC-CF3D82F8BFAD}" destId="{975139B2-80F7-4AD1-83B4-10482A3D1F8A}" srcOrd="1" destOrd="0" presId="urn:microsoft.com/office/officeart/2005/8/layout/hProcess6"/>
    <dgm:cxn modelId="{40D15BF4-8013-49F3-BE28-E454C9073A74}" type="presParOf" srcId="{91D32583-1EF3-425A-98BC-CF3D82F8BFAD}" destId="{923CCC9C-CD36-4FF5-BD28-4C3050941450}" srcOrd="2" destOrd="0" presId="urn:microsoft.com/office/officeart/2005/8/layout/hProcess6"/>
    <dgm:cxn modelId="{D35B0BE1-A097-4D5B-8FF8-1310B3759DC6}" type="presParOf" srcId="{91D32583-1EF3-425A-98BC-CF3D82F8BFAD}" destId="{9B7A56AF-EB8F-441C-A479-A34652019368}" srcOrd="3" destOrd="0" presId="urn:microsoft.com/office/officeart/2005/8/layout/hProcess6"/>
    <dgm:cxn modelId="{50D7760A-4350-4B63-88D4-2E7B13169232}" type="presParOf" srcId="{6F9DCE12-8E20-4721-AD4F-C2009A511E44}" destId="{DF703FC5-51AA-44E5-9524-C4937E305D74}" srcOrd="9" destOrd="0" presId="urn:microsoft.com/office/officeart/2005/8/layout/hProcess6"/>
    <dgm:cxn modelId="{986CF4FB-8923-41C6-B313-DC40A736BFE4}" type="presParOf" srcId="{6F9DCE12-8E20-4721-AD4F-C2009A511E44}" destId="{D9BEE685-756A-4F04-A8E0-BD804982CA4D}" srcOrd="10" destOrd="0" presId="urn:microsoft.com/office/officeart/2005/8/layout/hProcess6"/>
    <dgm:cxn modelId="{9839DFB8-6AC9-4CEB-9731-C5681177422C}" type="presParOf" srcId="{D9BEE685-756A-4F04-A8E0-BD804982CA4D}" destId="{BDB09855-6B91-4BDA-A653-2BC9261722AE}" srcOrd="0" destOrd="0" presId="urn:microsoft.com/office/officeart/2005/8/layout/hProcess6"/>
    <dgm:cxn modelId="{F16F4680-3F9B-4C35-9655-7907F9A29C6A}" type="presParOf" srcId="{D9BEE685-756A-4F04-A8E0-BD804982CA4D}" destId="{95BE5D46-1A23-4E0E-930D-75716656FF35}" srcOrd="1" destOrd="0" presId="urn:microsoft.com/office/officeart/2005/8/layout/hProcess6"/>
    <dgm:cxn modelId="{1AE0A8E5-1A33-4726-BCF1-A0B47AEBE930}" type="presParOf" srcId="{D9BEE685-756A-4F04-A8E0-BD804982CA4D}" destId="{8D50C145-4A62-4951-82E5-BC453BBE6298}" srcOrd="2" destOrd="0" presId="urn:microsoft.com/office/officeart/2005/8/layout/hProcess6"/>
    <dgm:cxn modelId="{05598AC7-2D32-4812-AEF9-934F6ACF9F42}" type="presParOf" srcId="{D9BEE685-756A-4F04-A8E0-BD804982CA4D}" destId="{96DBD3F3-792F-4314-8F0B-BDBE4E1BDE01}" srcOrd="3" destOrd="0" presId="urn:microsoft.com/office/officeart/2005/8/layout/hProcess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A42F23-6CDC-4C9C-9ADF-B111084EBE8B}">
      <dsp:nvSpPr>
        <dsp:cNvPr id="0" name=""/>
        <dsp:cNvSpPr/>
      </dsp:nvSpPr>
      <dsp:spPr>
        <a:xfrm>
          <a:off x="288967" y="1020732"/>
          <a:ext cx="1146027" cy="1001772"/>
        </a:xfrm>
        <a:prstGeom prst="rightArrow">
          <a:avLst>
            <a:gd name="adj1" fmla="val 70000"/>
            <a:gd name="adj2" fmla="val 50000"/>
          </a:avLst>
        </a:prstGeom>
        <a:solidFill>
          <a:schemeClr val="accent4">
            <a:tint val="40000"/>
            <a:alpha val="90000"/>
            <a:hueOff val="0"/>
            <a:satOff val="0"/>
            <a:lumOff val="0"/>
            <a:alphaOff val="0"/>
          </a:schemeClr>
        </a:solidFill>
        <a:ln w="9525" cap="flat" cmpd="sng" algn="ctr">
          <a:solidFill>
            <a:schemeClr val="accent4">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7780" tIns="4445" rIns="8890" bIns="4445" numCol="1" spcCol="1270" anchor="ctr" anchorCtr="0">
          <a:noAutofit/>
        </a:bodyPr>
        <a:lstStyle/>
        <a:p>
          <a:pPr marL="0" lvl="0" indent="0" algn="ctr" defTabSz="311150" rtl="0">
            <a:lnSpc>
              <a:spcPct val="90000"/>
            </a:lnSpc>
            <a:spcBef>
              <a:spcPct val="0"/>
            </a:spcBef>
            <a:spcAft>
              <a:spcPct val="35000"/>
            </a:spcAft>
            <a:buNone/>
          </a:pPr>
          <a:r>
            <a:rPr lang="en-GB" sz="700" kern="1200">
              <a:latin typeface="Calibri"/>
            </a:rPr>
            <a:t>Submit assignment</a:t>
          </a:r>
          <a:endParaRPr lang="en-GB" sz="700" kern="1200"/>
        </a:p>
      </dsp:txBody>
      <dsp:txXfrm>
        <a:off x="575474" y="1170998"/>
        <a:ext cx="558688" cy="701240"/>
      </dsp:txXfrm>
    </dsp:sp>
    <dsp:sp modelId="{8027EB14-F6DE-476F-8BE0-DE035613463A}">
      <dsp:nvSpPr>
        <dsp:cNvPr id="0" name=""/>
        <dsp:cNvSpPr/>
      </dsp:nvSpPr>
      <dsp:spPr>
        <a:xfrm>
          <a:off x="2460" y="1235112"/>
          <a:ext cx="573013" cy="573013"/>
        </a:xfrm>
        <a:prstGeom prst="ellipse">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marL="0" lvl="0" indent="0" algn="ctr" defTabSz="400050" rtl="0">
            <a:lnSpc>
              <a:spcPct val="90000"/>
            </a:lnSpc>
            <a:spcBef>
              <a:spcPct val="0"/>
            </a:spcBef>
            <a:spcAft>
              <a:spcPct val="35000"/>
            </a:spcAft>
            <a:buNone/>
          </a:pPr>
          <a:r>
            <a:rPr lang="en-GB" sz="900" kern="1200">
              <a:latin typeface="Calibri"/>
            </a:rPr>
            <a:t>Student </a:t>
          </a:r>
        </a:p>
      </dsp:txBody>
      <dsp:txXfrm>
        <a:off x="86376" y="1319028"/>
        <a:ext cx="405181" cy="405181"/>
      </dsp:txXfrm>
    </dsp:sp>
    <dsp:sp modelId="{468C1506-1677-457F-A878-A391589426F4}">
      <dsp:nvSpPr>
        <dsp:cNvPr id="0" name=""/>
        <dsp:cNvSpPr/>
      </dsp:nvSpPr>
      <dsp:spPr>
        <a:xfrm>
          <a:off x="1793128" y="1020732"/>
          <a:ext cx="1146027" cy="1001772"/>
        </a:xfrm>
        <a:prstGeom prst="rightArrow">
          <a:avLst>
            <a:gd name="adj1" fmla="val 70000"/>
            <a:gd name="adj2" fmla="val 50000"/>
          </a:avLst>
        </a:prstGeom>
        <a:solidFill>
          <a:schemeClr val="accent4">
            <a:tint val="40000"/>
            <a:alpha val="90000"/>
            <a:hueOff val="-789141"/>
            <a:satOff val="4431"/>
            <a:lumOff val="282"/>
            <a:alphaOff val="0"/>
          </a:schemeClr>
        </a:solidFill>
        <a:ln w="9525" cap="flat" cmpd="sng" algn="ctr">
          <a:solidFill>
            <a:schemeClr val="accent4">
              <a:tint val="40000"/>
              <a:alpha val="90000"/>
              <a:hueOff val="-789141"/>
              <a:satOff val="4431"/>
              <a:lumOff val="282"/>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7780" tIns="4445" rIns="8890" bIns="4445" numCol="1" spcCol="1270" anchor="ctr" anchorCtr="0">
          <a:noAutofit/>
        </a:bodyPr>
        <a:lstStyle/>
        <a:p>
          <a:pPr marL="0" lvl="0" indent="0" algn="ctr" defTabSz="311150">
            <a:lnSpc>
              <a:spcPct val="90000"/>
            </a:lnSpc>
            <a:spcBef>
              <a:spcPct val="0"/>
            </a:spcBef>
            <a:spcAft>
              <a:spcPct val="35000"/>
            </a:spcAft>
            <a:buNone/>
          </a:pPr>
          <a:r>
            <a:rPr lang="en-GB" sz="700" kern="1200">
              <a:latin typeface="Calibri"/>
            </a:rPr>
            <a:t>view submissions</a:t>
          </a:r>
          <a:endParaRPr lang="en-GB" sz="700" kern="1200"/>
        </a:p>
      </dsp:txBody>
      <dsp:txXfrm>
        <a:off x="2079635" y="1170998"/>
        <a:ext cx="558688" cy="701240"/>
      </dsp:txXfrm>
    </dsp:sp>
    <dsp:sp modelId="{5D9D6529-A8AC-4597-B8AC-DB8E7F45DC02}">
      <dsp:nvSpPr>
        <dsp:cNvPr id="0" name=""/>
        <dsp:cNvSpPr/>
      </dsp:nvSpPr>
      <dsp:spPr>
        <a:xfrm>
          <a:off x="1506621" y="1235112"/>
          <a:ext cx="573013" cy="573013"/>
        </a:xfrm>
        <a:prstGeom prst="ellipse">
          <a:avLst/>
        </a:prstGeom>
        <a:gradFill rotWithShape="0">
          <a:gsLst>
            <a:gs pos="0">
              <a:schemeClr val="accent4">
                <a:hueOff val="-892954"/>
                <a:satOff val="5380"/>
                <a:lumOff val="431"/>
                <a:alphaOff val="0"/>
                <a:tint val="50000"/>
                <a:satMod val="300000"/>
              </a:schemeClr>
            </a:gs>
            <a:gs pos="35000">
              <a:schemeClr val="accent4">
                <a:hueOff val="-892954"/>
                <a:satOff val="5380"/>
                <a:lumOff val="431"/>
                <a:alphaOff val="0"/>
                <a:tint val="37000"/>
                <a:satMod val="300000"/>
              </a:schemeClr>
            </a:gs>
            <a:gs pos="100000">
              <a:schemeClr val="accent4">
                <a:hueOff val="-892954"/>
                <a:satOff val="5380"/>
                <a:lumOff val="431"/>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marL="0" lvl="0" indent="0" algn="ctr" defTabSz="400050" rtl="0">
            <a:lnSpc>
              <a:spcPct val="90000"/>
            </a:lnSpc>
            <a:spcBef>
              <a:spcPct val="0"/>
            </a:spcBef>
            <a:spcAft>
              <a:spcPct val="35000"/>
            </a:spcAft>
            <a:buNone/>
          </a:pPr>
          <a:r>
            <a:rPr lang="en-GB" sz="900" kern="1200">
              <a:latin typeface="Calibri"/>
            </a:rPr>
            <a:t>Staff</a:t>
          </a:r>
        </a:p>
      </dsp:txBody>
      <dsp:txXfrm>
        <a:off x="1590537" y="1319028"/>
        <a:ext cx="405181" cy="405181"/>
      </dsp:txXfrm>
    </dsp:sp>
    <dsp:sp modelId="{EF390D24-F3E7-4C7B-BD7D-BE773C2384EA}">
      <dsp:nvSpPr>
        <dsp:cNvPr id="0" name=""/>
        <dsp:cNvSpPr/>
      </dsp:nvSpPr>
      <dsp:spPr>
        <a:xfrm>
          <a:off x="3297289" y="1020732"/>
          <a:ext cx="1146027" cy="1001772"/>
        </a:xfrm>
        <a:prstGeom prst="rightArrow">
          <a:avLst>
            <a:gd name="adj1" fmla="val 70000"/>
            <a:gd name="adj2" fmla="val 50000"/>
          </a:avLst>
        </a:prstGeom>
        <a:solidFill>
          <a:schemeClr val="accent4">
            <a:tint val="40000"/>
            <a:alpha val="90000"/>
            <a:hueOff val="-1578282"/>
            <a:satOff val="8863"/>
            <a:lumOff val="563"/>
            <a:alphaOff val="0"/>
          </a:schemeClr>
        </a:solidFill>
        <a:ln w="9525" cap="flat" cmpd="sng" algn="ctr">
          <a:solidFill>
            <a:schemeClr val="accent4">
              <a:tint val="40000"/>
              <a:alpha val="90000"/>
              <a:hueOff val="-1578282"/>
              <a:satOff val="8863"/>
              <a:lumOff val="563"/>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7780" tIns="4445" rIns="8890" bIns="4445" numCol="1" spcCol="1270" anchor="ctr" anchorCtr="0">
          <a:noAutofit/>
        </a:bodyPr>
        <a:lstStyle/>
        <a:p>
          <a:pPr marL="57150" lvl="1" indent="-57150" algn="l" defTabSz="311150" rtl="0">
            <a:lnSpc>
              <a:spcPct val="90000"/>
            </a:lnSpc>
            <a:spcBef>
              <a:spcPct val="0"/>
            </a:spcBef>
            <a:spcAft>
              <a:spcPct val="15000"/>
            </a:spcAft>
            <a:buChar char="•"/>
          </a:pPr>
          <a:r>
            <a:rPr lang="en-GB" sz="700" kern="1200">
              <a:latin typeface="Calibri"/>
            </a:rPr>
            <a:t>enter marks and feedback</a:t>
          </a:r>
          <a:endParaRPr lang="en-GB" sz="700" kern="1200"/>
        </a:p>
        <a:p>
          <a:pPr marL="57150" lvl="1" indent="-57150" algn="l" defTabSz="311150" rtl="0">
            <a:lnSpc>
              <a:spcPct val="90000"/>
            </a:lnSpc>
            <a:spcBef>
              <a:spcPct val="0"/>
            </a:spcBef>
            <a:spcAft>
              <a:spcPct val="15000"/>
            </a:spcAft>
            <a:buChar char="•"/>
          </a:pPr>
          <a:r>
            <a:rPr lang="en-GB" sz="700" kern="1200">
              <a:latin typeface="Calibri"/>
            </a:rPr>
            <a:t>Annotate submissions</a:t>
          </a:r>
        </a:p>
      </dsp:txBody>
      <dsp:txXfrm>
        <a:off x="3583796" y="1170998"/>
        <a:ext cx="558688" cy="701240"/>
      </dsp:txXfrm>
    </dsp:sp>
    <dsp:sp modelId="{C87417BF-0F94-417E-B78E-63F14FE6FE57}">
      <dsp:nvSpPr>
        <dsp:cNvPr id="0" name=""/>
        <dsp:cNvSpPr/>
      </dsp:nvSpPr>
      <dsp:spPr>
        <a:xfrm>
          <a:off x="3010782" y="1235112"/>
          <a:ext cx="573013" cy="573013"/>
        </a:xfrm>
        <a:prstGeom prst="ellipse">
          <a:avLst/>
        </a:prstGeom>
        <a:gradFill rotWithShape="0">
          <a:gsLst>
            <a:gs pos="0">
              <a:schemeClr val="accent4">
                <a:hueOff val="-1785908"/>
                <a:satOff val="10760"/>
                <a:lumOff val="862"/>
                <a:alphaOff val="0"/>
                <a:tint val="50000"/>
                <a:satMod val="300000"/>
              </a:schemeClr>
            </a:gs>
            <a:gs pos="35000">
              <a:schemeClr val="accent4">
                <a:hueOff val="-1785908"/>
                <a:satOff val="10760"/>
                <a:lumOff val="862"/>
                <a:alphaOff val="0"/>
                <a:tint val="37000"/>
                <a:satMod val="300000"/>
              </a:schemeClr>
            </a:gs>
            <a:gs pos="100000">
              <a:schemeClr val="accent4">
                <a:hueOff val="-1785908"/>
                <a:satOff val="10760"/>
                <a:lumOff val="862"/>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marL="0" lvl="0" indent="0" algn="ctr" defTabSz="400050" rtl="0">
            <a:lnSpc>
              <a:spcPct val="90000"/>
            </a:lnSpc>
            <a:spcBef>
              <a:spcPct val="0"/>
            </a:spcBef>
            <a:spcAft>
              <a:spcPct val="35000"/>
            </a:spcAft>
            <a:buNone/>
          </a:pPr>
          <a:r>
            <a:rPr lang="en-GB" sz="900" kern="1200">
              <a:latin typeface="Calibri"/>
            </a:rPr>
            <a:t>Staff </a:t>
          </a:r>
        </a:p>
      </dsp:txBody>
      <dsp:txXfrm>
        <a:off x="3094698" y="1319028"/>
        <a:ext cx="405181" cy="405181"/>
      </dsp:txXfrm>
    </dsp:sp>
    <dsp:sp modelId="{0ED075C5-242C-49AA-B997-8241BD3D808C}">
      <dsp:nvSpPr>
        <dsp:cNvPr id="0" name=""/>
        <dsp:cNvSpPr/>
      </dsp:nvSpPr>
      <dsp:spPr>
        <a:xfrm>
          <a:off x="4801450" y="1020732"/>
          <a:ext cx="1146027" cy="1001772"/>
        </a:xfrm>
        <a:prstGeom prst="rightArrow">
          <a:avLst>
            <a:gd name="adj1" fmla="val 70000"/>
            <a:gd name="adj2" fmla="val 50000"/>
          </a:avLst>
        </a:prstGeom>
        <a:solidFill>
          <a:schemeClr val="accent4">
            <a:tint val="40000"/>
            <a:alpha val="90000"/>
            <a:hueOff val="-2367424"/>
            <a:satOff val="13294"/>
            <a:lumOff val="845"/>
            <a:alphaOff val="0"/>
          </a:schemeClr>
        </a:solidFill>
        <a:ln w="9525" cap="flat" cmpd="sng" algn="ctr">
          <a:solidFill>
            <a:schemeClr val="accent4">
              <a:tint val="40000"/>
              <a:alpha val="90000"/>
              <a:hueOff val="-2367424"/>
              <a:satOff val="13294"/>
              <a:lumOff val="845"/>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7780" tIns="4445" rIns="8890" bIns="4445" numCol="1" spcCol="1270" anchor="ctr" anchorCtr="0">
          <a:noAutofit/>
        </a:bodyPr>
        <a:lstStyle/>
        <a:p>
          <a:pPr marL="57150" lvl="1" indent="-57150" algn="l" defTabSz="311150">
            <a:lnSpc>
              <a:spcPct val="90000"/>
            </a:lnSpc>
            <a:spcBef>
              <a:spcPct val="0"/>
            </a:spcBef>
            <a:spcAft>
              <a:spcPct val="15000"/>
            </a:spcAft>
            <a:buChar char="•"/>
          </a:pPr>
          <a:r>
            <a:rPr lang="en-GB" sz="700" kern="1200">
              <a:latin typeface="Calibri"/>
            </a:rPr>
            <a:t>Release Grades and Feedback</a:t>
          </a:r>
          <a:endParaRPr lang="en-GB" sz="700" kern="1200"/>
        </a:p>
        <a:p>
          <a:pPr marL="57150" lvl="1" indent="-57150" algn="l" defTabSz="311150" rtl="0">
            <a:lnSpc>
              <a:spcPct val="90000"/>
            </a:lnSpc>
            <a:spcBef>
              <a:spcPct val="0"/>
            </a:spcBef>
            <a:spcAft>
              <a:spcPct val="15000"/>
            </a:spcAft>
            <a:buChar char="•"/>
          </a:pPr>
          <a:r>
            <a:rPr lang="en-GB" sz="700" kern="1200">
              <a:latin typeface="Calibri"/>
            </a:rPr>
            <a:t>Lift anonymity</a:t>
          </a:r>
        </a:p>
      </dsp:txBody>
      <dsp:txXfrm>
        <a:off x="5087957" y="1170998"/>
        <a:ext cx="558688" cy="701240"/>
      </dsp:txXfrm>
    </dsp:sp>
    <dsp:sp modelId="{CDA3C030-442B-4286-BA88-D3D19729026D}">
      <dsp:nvSpPr>
        <dsp:cNvPr id="0" name=""/>
        <dsp:cNvSpPr/>
      </dsp:nvSpPr>
      <dsp:spPr>
        <a:xfrm>
          <a:off x="4514943" y="1235112"/>
          <a:ext cx="573013" cy="573013"/>
        </a:xfrm>
        <a:prstGeom prst="ellipse">
          <a:avLst/>
        </a:prstGeom>
        <a:gradFill rotWithShape="0">
          <a:gsLst>
            <a:gs pos="0">
              <a:schemeClr val="accent4">
                <a:hueOff val="-2678862"/>
                <a:satOff val="16139"/>
                <a:lumOff val="1294"/>
                <a:alphaOff val="0"/>
                <a:tint val="50000"/>
                <a:satMod val="300000"/>
              </a:schemeClr>
            </a:gs>
            <a:gs pos="35000">
              <a:schemeClr val="accent4">
                <a:hueOff val="-2678862"/>
                <a:satOff val="16139"/>
                <a:lumOff val="1294"/>
                <a:alphaOff val="0"/>
                <a:tint val="37000"/>
                <a:satMod val="300000"/>
              </a:schemeClr>
            </a:gs>
            <a:gs pos="100000">
              <a:schemeClr val="accent4">
                <a:hueOff val="-2678862"/>
                <a:satOff val="16139"/>
                <a:lumOff val="1294"/>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marL="0" lvl="0" indent="0" algn="ctr" defTabSz="400050" rtl="0">
            <a:lnSpc>
              <a:spcPct val="90000"/>
            </a:lnSpc>
            <a:spcBef>
              <a:spcPct val="0"/>
            </a:spcBef>
            <a:spcAft>
              <a:spcPct val="35000"/>
            </a:spcAft>
            <a:buNone/>
          </a:pPr>
          <a:r>
            <a:rPr lang="en-GB" sz="900" kern="1200">
              <a:latin typeface="Calibri"/>
            </a:rPr>
            <a:t>Staff </a:t>
          </a:r>
        </a:p>
      </dsp:txBody>
      <dsp:txXfrm>
        <a:off x="4598859" y="1319028"/>
        <a:ext cx="405181" cy="405181"/>
      </dsp:txXfrm>
    </dsp:sp>
    <dsp:sp modelId="{975139B2-80F7-4AD1-83B4-10482A3D1F8A}">
      <dsp:nvSpPr>
        <dsp:cNvPr id="0" name=""/>
        <dsp:cNvSpPr/>
      </dsp:nvSpPr>
      <dsp:spPr>
        <a:xfrm>
          <a:off x="6305611" y="1020732"/>
          <a:ext cx="1146027" cy="1001772"/>
        </a:xfrm>
        <a:prstGeom prst="rightArrow">
          <a:avLst>
            <a:gd name="adj1" fmla="val 70000"/>
            <a:gd name="adj2" fmla="val 50000"/>
          </a:avLst>
        </a:prstGeom>
        <a:solidFill>
          <a:schemeClr val="accent4">
            <a:tint val="40000"/>
            <a:alpha val="90000"/>
            <a:hueOff val="-3156565"/>
            <a:satOff val="17726"/>
            <a:lumOff val="1126"/>
            <a:alphaOff val="0"/>
          </a:schemeClr>
        </a:solidFill>
        <a:ln w="9525" cap="flat" cmpd="sng" algn="ctr">
          <a:solidFill>
            <a:schemeClr val="accent4">
              <a:tint val="40000"/>
              <a:alpha val="90000"/>
              <a:hueOff val="-3156565"/>
              <a:satOff val="17726"/>
              <a:lumOff val="1126"/>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7780" tIns="4445" rIns="8890" bIns="4445" numCol="1" spcCol="1270" anchor="ctr" anchorCtr="0">
          <a:noAutofit/>
        </a:bodyPr>
        <a:lstStyle/>
        <a:p>
          <a:pPr marL="0" lvl="0" indent="0" algn="ctr" defTabSz="311150">
            <a:lnSpc>
              <a:spcPct val="90000"/>
            </a:lnSpc>
            <a:spcBef>
              <a:spcPct val="0"/>
            </a:spcBef>
            <a:spcAft>
              <a:spcPct val="35000"/>
            </a:spcAft>
            <a:buNone/>
          </a:pPr>
          <a:r>
            <a:rPr lang="en-GB" sz="700" kern="1200">
              <a:latin typeface="Calibri"/>
            </a:rPr>
            <a:t>view marks and feedback</a:t>
          </a:r>
          <a:endParaRPr lang="en-GB" sz="700" kern="1200"/>
        </a:p>
      </dsp:txBody>
      <dsp:txXfrm>
        <a:off x="6592118" y="1170998"/>
        <a:ext cx="558688" cy="701240"/>
      </dsp:txXfrm>
    </dsp:sp>
    <dsp:sp modelId="{9B7A56AF-EB8F-441C-A479-A34652019368}">
      <dsp:nvSpPr>
        <dsp:cNvPr id="0" name=""/>
        <dsp:cNvSpPr/>
      </dsp:nvSpPr>
      <dsp:spPr>
        <a:xfrm>
          <a:off x="6019104" y="1235112"/>
          <a:ext cx="573013" cy="573013"/>
        </a:xfrm>
        <a:prstGeom prst="ellipse">
          <a:avLst/>
        </a:prstGeom>
        <a:gradFill rotWithShape="0">
          <a:gsLst>
            <a:gs pos="0">
              <a:schemeClr val="accent4">
                <a:hueOff val="-3571816"/>
                <a:satOff val="21519"/>
                <a:lumOff val="1725"/>
                <a:alphaOff val="0"/>
                <a:tint val="50000"/>
                <a:satMod val="300000"/>
              </a:schemeClr>
            </a:gs>
            <a:gs pos="35000">
              <a:schemeClr val="accent4">
                <a:hueOff val="-3571816"/>
                <a:satOff val="21519"/>
                <a:lumOff val="1725"/>
                <a:alphaOff val="0"/>
                <a:tint val="37000"/>
                <a:satMod val="300000"/>
              </a:schemeClr>
            </a:gs>
            <a:gs pos="100000">
              <a:schemeClr val="accent4">
                <a:hueOff val="-3571816"/>
                <a:satOff val="21519"/>
                <a:lumOff val="1725"/>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marL="0" lvl="0" indent="0" algn="ctr" defTabSz="400050" rtl="0">
            <a:lnSpc>
              <a:spcPct val="90000"/>
            </a:lnSpc>
            <a:spcBef>
              <a:spcPct val="0"/>
            </a:spcBef>
            <a:spcAft>
              <a:spcPct val="35000"/>
            </a:spcAft>
            <a:buNone/>
          </a:pPr>
          <a:r>
            <a:rPr lang="en-GB" sz="900" kern="1200">
              <a:latin typeface="Calibri"/>
            </a:rPr>
            <a:t>Student</a:t>
          </a:r>
        </a:p>
      </dsp:txBody>
      <dsp:txXfrm>
        <a:off x="6103020" y="1319028"/>
        <a:ext cx="405181" cy="405181"/>
      </dsp:txXfrm>
    </dsp:sp>
    <dsp:sp modelId="{95BE5D46-1A23-4E0E-930D-75716656FF35}">
      <dsp:nvSpPr>
        <dsp:cNvPr id="0" name=""/>
        <dsp:cNvSpPr/>
      </dsp:nvSpPr>
      <dsp:spPr>
        <a:xfrm>
          <a:off x="7809772" y="1020732"/>
          <a:ext cx="1146027" cy="1001772"/>
        </a:xfrm>
        <a:prstGeom prst="rightArrow">
          <a:avLst>
            <a:gd name="adj1" fmla="val 70000"/>
            <a:gd name="adj2" fmla="val 50000"/>
          </a:avLst>
        </a:prstGeom>
        <a:solidFill>
          <a:schemeClr val="accent4">
            <a:tint val="40000"/>
            <a:alpha val="90000"/>
            <a:hueOff val="-3945706"/>
            <a:satOff val="22157"/>
            <a:lumOff val="1408"/>
            <a:alphaOff val="0"/>
          </a:schemeClr>
        </a:solidFill>
        <a:ln w="9525" cap="flat" cmpd="sng" algn="ctr">
          <a:solidFill>
            <a:schemeClr val="accent4">
              <a:tint val="40000"/>
              <a:alpha val="90000"/>
              <a:hueOff val="-3945706"/>
              <a:satOff val="22157"/>
              <a:lumOff val="1408"/>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7780" tIns="4445" rIns="8890" bIns="4445" numCol="1" spcCol="1270" anchor="ctr" anchorCtr="0">
          <a:noAutofit/>
        </a:bodyPr>
        <a:lstStyle/>
        <a:p>
          <a:pPr marL="0" lvl="0" indent="0" algn="ctr" defTabSz="311150" rtl="0">
            <a:lnSpc>
              <a:spcPct val="90000"/>
            </a:lnSpc>
            <a:spcBef>
              <a:spcPct val="0"/>
            </a:spcBef>
            <a:spcAft>
              <a:spcPct val="35000"/>
            </a:spcAft>
            <a:buNone/>
          </a:pPr>
          <a:r>
            <a:rPr lang="en-GB" sz="700" kern="1200">
              <a:latin typeface="Calibri"/>
            </a:rPr>
            <a:t>Grade transfer to SAMIS</a:t>
          </a:r>
          <a:endParaRPr lang="en-GB" sz="700" kern="1200"/>
        </a:p>
      </dsp:txBody>
      <dsp:txXfrm>
        <a:off x="8096278" y="1170998"/>
        <a:ext cx="558688" cy="701240"/>
      </dsp:txXfrm>
    </dsp:sp>
    <dsp:sp modelId="{96DBD3F3-792F-4314-8F0B-BDBE4E1BDE01}">
      <dsp:nvSpPr>
        <dsp:cNvPr id="0" name=""/>
        <dsp:cNvSpPr/>
      </dsp:nvSpPr>
      <dsp:spPr>
        <a:xfrm>
          <a:off x="7523265" y="1235112"/>
          <a:ext cx="573013" cy="573013"/>
        </a:xfrm>
        <a:prstGeom prst="ellipse">
          <a:avLst/>
        </a:prstGeom>
        <a:gradFill rotWithShape="0">
          <a:gsLst>
            <a:gs pos="0">
              <a:schemeClr val="accent4">
                <a:hueOff val="-4464770"/>
                <a:satOff val="26899"/>
                <a:lumOff val="2156"/>
                <a:alphaOff val="0"/>
                <a:tint val="50000"/>
                <a:satMod val="300000"/>
              </a:schemeClr>
            </a:gs>
            <a:gs pos="35000">
              <a:schemeClr val="accent4">
                <a:hueOff val="-4464770"/>
                <a:satOff val="26899"/>
                <a:lumOff val="2156"/>
                <a:alphaOff val="0"/>
                <a:tint val="37000"/>
                <a:satMod val="300000"/>
              </a:schemeClr>
            </a:gs>
            <a:gs pos="100000">
              <a:schemeClr val="accent4">
                <a:hueOff val="-4464770"/>
                <a:satOff val="26899"/>
                <a:lumOff val="2156"/>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marL="0" lvl="0" indent="0" algn="ctr" defTabSz="400050" rtl="0">
            <a:lnSpc>
              <a:spcPct val="90000"/>
            </a:lnSpc>
            <a:spcBef>
              <a:spcPct val="0"/>
            </a:spcBef>
            <a:spcAft>
              <a:spcPct val="35000"/>
            </a:spcAft>
            <a:buNone/>
          </a:pPr>
          <a:r>
            <a:rPr lang="en-GB" sz="900" kern="1200">
              <a:latin typeface="Calibri"/>
            </a:rPr>
            <a:t>Staff </a:t>
          </a:r>
        </a:p>
      </dsp:txBody>
      <dsp:txXfrm>
        <a:off x="7607181" y="1319028"/>
        <a:ext cx="405181" cy="405181"/>
      </dsp:txXfrm>
    </dsp:sp>
  </dsp:spTree>
</dsp:drawing>
</file>

<file path=ppt/diagrams/layout1.xml><?xml version="1.0" encoding="utf-8"?>
<dgm:layoutDef xmlns:dgm="http://schemas.openxmlformats.org/drawingml/2006/diagram" xmlns:a="http://schemas.openxmlformats.org/drawingml/2006/main" uniqueId="urn:microsoft.com/office/officeart/2005/8/layout/hProcess6">
  <dgm:title val=""/>
  <dgm:desc val=""/>
  <dgm:catLst>
    <dgm:cat type="process"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theList">
    <dgm:varLst>
      <dgm:dir/>
      <dgm:animLvl val="lvl"/>
      <dgm:resizeHandles val="exact"/>
    </dgm:varLst>
    <dgm:choose name="Name0">
      <dgm:if name="Name1" func="var" arg="dir" op="equ" val="norm">
        <dgm:alg type="lin">
          <dgm:param type="linDir" val="fromL"/>
          <dgm:param type="nodeHorzAlign" val="l"/>
        </dgm:alg>
      </dgm:if>
      <dgm:else name="Name2">
        <dgm:alg type="lin">
          <dgm:param type="linDir" val="fromR"/>
          <dgm:param type="nodeHorzAlign" val="r"/>
        </dgm:alg>
      </dgm:else>
    </dgm:choose>
    <dgm:shape xmlns:r="http://schemas.openxmlformats.org/officeDocument/2006/relationships" r:blip="">
      <dgm:adjLst/>
    </dgm:shape>
    <dgm:presOf/>
    <dgm:constrLst>
      <dgm:constr type="w" for="ch" forName="compNode" refType="w"/>
      <dgm:constr type="h" for="ch" forName="compNode" refType="w" refFor="ch" refForName="compNode" fact="0.7"/>
      <dgm:constr type="ctrY" for="ch" forName="compNode" refType="h" fact="0.5"/>
      <dgm:constr type="w" for="ch" forName="aSpace" refType="w" fact="0.05"/>
      <dgm:constr type="primFontSz" for="des" forName="childTextHidden" op="equ" val="65"/>
      <dgm:constr type="primFontSz" for="des" forName="parentText" op="equ"/>
    </dgm:constrLst>
    <dgm:ruleLst/>
    <dgm:forEach name="aNodeForEach" axis="ch" ptType="node">
      <dgm:layoutNode name="compNode">
        <dgm:alg type="composite">
          <dgm:param type="ar" val="1.43"/>
        </dgm:alg>
        <dgm:shape xmlns:r="http://schemas.openxmlformats.org/officeDocument/2006/relationships" r:blip="">
          <dgm:adjLst/>
        </dgm:shape>
        <dgm:presOf/>
        <dgm:choose name="Name3">
          <dgm:if name="Name4" func="var" arg="dir" op="equ" val="norm">
            <dgm:constrLst>
              <dgm:constr type="w" for="ch" forName="childTextVisible" refType="w" fact="0.8"/>
              <dgm:constr type="h" for="ch" forName="childTextVisible" refType="h"/>
              <dgm:constr type="r" for="ch" forName="childTextVisible" refType="w"/>
              <dgm:constr type="w" for="ch" forName="childTextHidden" refType="w" fact="0.6"/>
              <dgm:constr type="h" for="ch" forName="childTextHidden" refType="h"/>
              <dgm:constr type="r" for="ch" forName="childTextHidden" refType="w"/>
              <dgm:constr type="l" for="ch" forName="parentText"/>
              <dgm:constr type="w" for="ch" forName="parentText" refType="w" fact="0.4"/>
              <dgm:constr type="h" for="ch" forName="parentText" refType="w" refFor="ch" refForName="parentText" op="equ"/>
              <dgm:constr type="ctrY" for="ch" forName="parentText" refType="h" fact="0.5"/>
            </dgm:constrLst>
          </dgm:if>
          <dgm:else name="Name5">
            <dgm:constrLst>
              <dgm:constr type="w" for="ch" forName="childTextVisible" refType="w" fact="0.8"/>
              <dgm:constr type="h" for="ch" forName="childTextVisible" refType="h"/>
              <dgm:constr type="l" for="ch" forName="childTextVisible"/>
              <dgm:constr type="w" for="ch" forName="childTextHidden" refType="w" fact="0.6"/>
              <dgm:constr type="h" for="ch" forName="childTextHidden" refType="h"/>
              <dgm:constr type="l" for="ch" forName="childTextHidden"/>
              <dgm:constr type="r" for="ch" forName="parentText" refType="w"/>
              <dgm:constr type="w" for="ch" forName="parentText" refType="w" fact="0.4"/>
              <dgm:constr type="h" for="ch" forName="parentText" refType="w" refFor="ch" refForName="parentText" op="equ"/>
              <dgm:constr type="ctrY" for="ch" forName="parentText" refType="h" fact="0.5"/>
            </dgm:constrLst>
          </dgm:else>
        </dgm:choose>
        <dgm:ruleLst/>
        <dgm:layoutNode name="noGeometry">
          <dgm:alg type="sp"/>
          <dgm:shape xmlns:r="http://schemas.openxmlformats.org/officeDocument/2006/relationships" r:blip="">
            <dgm:adjLst/>
          </dgm:shape>
          <dgm:presOf/>
          <dgm:constrLst/>
          <dgm:ruleLst/>
        </dgm:layoutNode>
        <dgm:layoutNode name="childTextVisible" styleLbl="bgAccFollowNode1">
          <dgm:varLst>
            <dgm:bulletEnabled val="1"/>
          </dgm:varLst>
          <dgm:alg type="sp"/>
          <dgm:choose name="Name6">
            <dgm:if name="Name7" func="var" arg="dir" op="equ" val="norm">
              <dgm:shape xmlns:r="http://schemas.openxmlformats.org/officeDocument/2006/relationships" type="rightArrow" r:blip="">
                <dgm:adjLst>
                  <dgm:adj idx="1" val="0.7"/>
                  <dgm:adj idx="2" val="0.5"/>
                </dgm:adjLst>
              </dgm:shape>
            </dgm:if>
            <dgm:else name="Name8">
              <dgm:shape xmlns:r="http://schemas.openxmlformats.org/officeDocument/2006/relationships" type="leftArrow" r:blip="">
                <dgm:adjLst>
                  <dgm:adj idx="1" val="0.7"/>
                  <dgm:adj idx="2" val="0.5"/>
                </dgm:adjLst>
              </dgm:shape>
            </dgm:else>
          </dgm:choose>
          <dgm:presOf axis="des" ptType="node"/>
          <dgm:constrLst/>
          <dgm:ruleLst/>
        </dgm:layoutNode>
        <dgm:layoutNode name="childTextHidden" styleLbl="bgAccFollowNode1">
          <dgm:choose name="Name9">
            <dgm:if name="Name10" axis="des followSib" ptType="node node" st="1 1" cnt="1 0" func="cnt" op="gte" val="1">
              <dgm:alg type="tx">
                <dgm:param type="stBulletLvl" val="1"/>
                <dgm:param type="txAnchorVertCh" val="mid"/>
              </dgm:alg>
            </dgm:if>
            <dgm:else name="Name11">
              <dgm:alg type="tx">
                <dgm:param type="stBulletLvl" val="2"/>
                <dgm:param type="txAnchorVertCh" val="mid"/>
              </dgm:alg>
            </dgm:else>
          </dgm:choose>
          <dgm:choose name="Name12">
            <dgm:if name="Name13" func="var" arg="dir" op="equ" val="norm">
              <dgm:shape xmlns:r="http://schemas.openxmlformats.org/officeDocument/2006/relationships" type="rightArrow" r:blip="" hideGeom="1">
                <dgm:adjLst>
                  <dgm:adj idx="1" val="0.7"/>
                  <dgm:adj idx="2" val="0.5"/>
                </dgm:adjLst>
              </dgm:shape>
            </dgm:if>
            <dgm:else name="Name14">
              <dgm:shape xmlns:r="http://schemas.openxmlformats.org/officeDocument/2006/relationships" type="leftArrow" r:blip="" hideGeom="1">
                <dgm:adjLst>
                  <dgm:adj idx="1" val="0.7"/>
                  <dgm:adj idx="2" val="0.5"/>
                </dgm:adjLst>
              </dgm:shape>
            </dgm:else>
          </dgm:choose>
          <dgm:presOf axis="des" ptType="node"/>
          <dgm:constrLst>
            <dgm:constr type="secFontSz" refType="primFontSz"/>
            <dgm:constr type="tMarg" refType="primFontSz" fact="0.05"/>
            <dgm:constr type="bMarg" refType="primFontSz" fact="0.05"/>
            <dgm:constr type="rMarg" refType="primFontSz" fact="0.1"/>
            <dgm:constr type="lMarg" refType="primFontSz" fact="0.2"/>
          </dgm:constrLst>
          <dgm:ruleLst>
            <dgm:rule type="primFontSz" val="5" fact="NaN" max="NaN"/>
          </dgm:ruleLst>
        </dgm:layoutNode>
        <dgm:layoutNode name="parentText" styleLbl="node1">
          <dgm:varLst>
            <dgm:chMax val="1"/>
            <dgm:bulletEnabled val="1"/>
          </dgm:varLst>
          <dgm:alg type="tx"/>
          <dgm:shape xmlns:r="http://schemas.openxmlformats.org/officeDocument/2006/relationships" type="ellipse" r:blip="">
            <dgm:adjLst/>
          </dgm:shape>
          <dgm:presOf axis="self"/>
          <dgm:constrLst>
            <dgm:constr type="primFontSz" val="65"/>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choose name="Name15">
        <dgm:if name="Name16" axis="self" ptType="node" func="revPos" op="gte" val="2">
          <dgm:layoutNode name="aSpace">
            <dgm:alg type="sp"/>
            <dgm:shape xmlns:r="http://schemas.openxmlformats.org/officeDocument/2006/relationships" r:blip="">
              <dgm:adjLst/>
            </dgm:shape>
            <dgm:presOf/>
            <dgm:constrLst/>
            <dgm:ruleLst/>
          </dgm:layoutNode>
        </dgm:if>
        <dgm:else name="Name1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49F5A70-6E25-49E5-826A-566D5FF4B9B5}" type="datetimeFigureOut">
              <a:rPr lang="en-GB" smtClean="0"/>
              <a:t>09/12/2025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D0DF828-A427-4710-B2DC-5500D33D8817}" type="slidenum">
              <a:rPr lang="en-GB" smtClean="0"/>
              <a:t>‹#›</a:t>
            </a:fld>
            <a:endParaRPr lang="en-GB"/>
          </a:p>
        </p:txBody>
      </p:sp>
    </p:spTree>
    <p:extLst>
      <p:ext uri="{BB962C8B-B14F-4D97-AF65-F5344CB8AC3E}">
        <p14:creationId xmlns:p14="http://schemas.microsoft.com/office/powerpoint/2010/main" val="38692417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a:p>
            <a:endParaRPr lang="en-GB"/>
          </a:p>
          <a:p>
            <a:endParaRPr lang="en-GB"/>
          </a:p>
        </p:txBody>
      </p:sp>
      <p:sp>
        <p:nvSpPr>
          <p:cNvPr id="4" name="Slide Number Placeholder 3"/>
          <p:cNvSpPr>
            <a:spLocks noGrp="1"/>
          </p:cNvSpPr>
          <p:nvPr>
            <p:ph type="sldNum" sz="quarter" idx="5"/>
          </p:nvPr>
        </p:nvSpPr>
        <p:spPr/>
        <p:txBody>
          <a:bodyPr/>
          <a:lstStyle/>
          <a:p>
            <a:fld id="{7D0DF828-A427-4710-B2DC-5500D33D8817}" type="slidenum">
              <a:rPr lang="en-GB" smtClean="0"/>
              <a:t>1</a:t>
            </a:fld>
            <a:endParaRPr lang="en-GB"/>
          </a:p>
        </p:txBody>
      </p:sp>
    </p:spTree>
    <p:extLst>
      <p:ext uri="{BB962C8B-B14F-4D97-AF65-F5344CB8AC3E}">
        <p14:creationId xmlns:p14="http://schemas.microsoft.com/office/powerpoint/2010/main" val="25656889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ea typeface="Calibri"/>
                <a:cs typeface="Calibri"/>
              </a:rPr>
              <a:t>In today's webinar, we will focus on the Teacher view of the assignment submission points, and how to enter marks and feedback and annotate submitted assignments. Another webinar in our series will focus on how to Release grades and feedback, and transfer grades to SAMIS</a:t>
            </a:r>
            <a:endParaRPr lang="en-GB"/>
          </a:p>
        </p:txBody>
      </p:sp>
      <p:sp>
        <p:nvSpPr>
          <p:cNvPr id="4" name="Slide Number Placeholder 3"/>
          <p:cNvSpPr>
            <a:spLocks noGrp="1"/>
          </p:cNvSpPr>
          <p:nvPr>
            <p:ph type="sldNum" sz="quarter" idx="5"/>
          </p:nvPr>
        </p:nvSpPr>
        <p:spPr/>
        <p:txBody>
          <a:bodyPr/>
          <a:lstStyle/>
          <a:p>
            <a:fld id="{7D0DF828-A427-4710-B2DC-5500D33D8817}" type="slidenum">
              <a:rPr lang="en-GB" smtClean="0"/>
              <a:t>2</a:t>
            </a:fld>
            <a:endParaRPr lang="en-GB"/>
          </a:p>
        </p:txBody>
      </p:sp>
    </p:spTree>
    <p:extLst>
      <p:ext uri="{BB962C8B-B14F-4D97-AF65-F5344CB8AC3E}">
        <p14:creationId xmlns:p14="http://schemas.microsoft.com/office/powerpoint/2010/main" val="1770415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r>
              <a:rPr lang="en-GB">
                <a:ea typeface="Calibri" panose="020F0502020204030204"/>
                <a:cs typeface="Calibri" panose="020F0502020204030204"/>
              </a:rPr>
              <a:t>When you create your assignment (or it is created by a colleague), the settings chosen will affect the options you have for marking</a:t>
            </a:r>
          </a:p>
          <a:p>
            <a:pPr marL="171450" indent="-171450">
              <a:buFont typeface="Arial"/>
              <a:buChar char="•"/>
            </a:pPr>
            <a:r>
              <a:rPr lang="en-GB">
                <a:ea typeface="Calibri" panose="020F0502020204030204"/>
                <a:cs typeface="Calibri" panose="020F0502020204030204"/>
              </a:rPr>
              <a:t>The default settings will meet the requirements for most coursework submission</a:t>
            </a:r>
          </a:p>
          <a:p>
            <a:pPr marL="171450" indent="-171450">
              <a:buFont typeface="Arial"/>
              <a:buChar char="•"/>
            </a:pPr>
            <a:r>
              <a:rPr lang="en-GB">
                <a:ea typeface="Calibri" panose="020F0502020204030204"/>
                <a:cs typeface="Calibri" panose="020F0502020204030204"/>
              </a:rPr>
              <a:t>You will need to enable Anonymous marking (known as Blind Marking in Moodle)</a:t>
            </a:r>
          </a:p>
        </p:txBody>
      </p:sp>
      <p:sp>
        <p:nvSpPr>
          <p:cNvPr id="4" name="Slide Number Placeholder 3"/>
          <p:cNvSpPr>
            <a:spLocks noGrp="1"/>
          </p:cNvSpPr>
          <p:nvPr>
            <p:ph type="sldNum" sz="quarter" idx="5"/>
          </p:nvPr>
        </p:nvSpPr>
        <p:spPr/>
        <p:txBody>
          <a:bodyPr/>
          <a:lstStyle/>
          <a:p>
            <a:fld id="{7D0DF828-A427-4710-B2DC-5500D33D8817}" type="slidenum">
              <a:rPr lang="en-GB" smtClean="0"/>
              <a:t>3</a:t>
            </a:fld>
            <a:endParaRPr lang="en-GB"/>
          </a:p>
        </p:txBody>
      </p:sp>
    </p:spTree>
    <p:extLst>
      <p:ext uri="{BB962C8B-B14F-4D97-AF65-F5344CB8AC3E}">
        <p14:creationId xmlns:p14="http://schemas.microsoft.com/office/powerpoint/2010/main" val="23613457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7D0DF828-A427-4710-B2DC-5500D33D8817}" type="slidenum">
              <a:rPr lang="en-GB" smtClean="0"/>
              <a:t>4</a:t>
            </a:fld>
            <a:endParaRPr lang="en-GB"/>
          </a:p>
        </p:txBody>
      </p:sp>
    </p:spTree>
    <p:extLst>
      <p:ext uri="{BB962C8B-B14F-4D97-AF65-F5344CB8AC3E}">
        <p14:creationId xmlns:p14="http://schemas.microsoft.com/office/powerpoint/2010/main" val="17745283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7D0DF828-A427-4710-B2DC-5500D33D8817}" type="slidenum">
              <a:rPr lang="en-GB" smtClean="0"/>
              <a:t>5</a:t>
            </a:fld>
            <a:endParaRPr lang="en-GB"/>
          </a:p>
        </p:txBody>
      </p:sp>
    </p:spTree>
    <p:extLst>
      <p:ext uri="{BB962C8B-B14F-4D97-AF65-F5344CB8AC3E}">
        <p14:creationId xmlns:p14="http://schemas.microsoft.com/office/powerpoint/2010/main" val="25722992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03E64BDF-4129-44D7-A46B-506E78BC6DB2}" type="slidenum">
              <a:rPr lang="en-GB" smtClean="0"/>
              <a:t>6</a:t>
            </a:fld>
            <a:endParaRPr lang="en-GB"/>
          </a:p>
        </p:txBody>
      </p:sp>
    </p:spTree>
    <p:extLst>
      <p:ext uri="{BB962C8B-B14F-4D97-AF65-F5344CB8AC3E}">
        <p14:creationId xmlns:p14="http://schemas.microsoft.com/office/powerpoint/2010/main" val="31971022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Some tips and answers to common queries:</a:t>
            </a:r>
          </a:p>
          <a:p>
            <a:endParaRPr lang="en-GB"/>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a:t>When downloading scripts, use the option for a containing folder if there are multiple files/feedback files per submission. </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a:t>When zipping up the annotated submissions, zip the scripts, not the containing folder.</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a:t>Likewise, if you have a folder for each student submission, zip the folders, not the containing folder. </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a:t>After annotating scripts, don’t change the start of the filename….if you add an identifier to the end of the filename, but if you do this, save the file back to a new folder. </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a:t>When using the grading worksheet, don’t change any column names.</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a:t>When saving, be sure to save as a CSV</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a:t>Students can view their files either in the browser from Moodle, or by downloading the script</a:t>
            </a:r>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en-US"/>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en-US"/>
          </a:p>
          <a:p>
            <a:endParaRPr lang="en-GB"/>
          </a:p>
        </p:txBody>
      </p:sp>
      <p:sp>
        <p:nvSpPr>
          <p:cNvPr id="4" name="Slide Number Placeholder 3"/>
          <p:cNvSpPr>
            <a:spLocks noGrp="1"/>
          </p:cNvSpPr>
          <p:nvPr>
            <p:ph type="sldNum" sz="quarter" idx="5"/>
          </p:nvPr>
        </p:nvSpPr>
        <p:spPr/>
        <p:txBody>
          <a:bodyPr/>
          <a:lstStyle/>
          <a:p>
            <a:fld id="{7D0DF828-A427-4710-B2DC-5500D33D8817}" type="slidenum">
              <a:rPr lang="en-GB" smtClean="0"/>
              <a:t>7</a:t>
            </a:fld>
            <a:endParaRPr lang="en-GB"/>
          </a:p>
        </p:txBody>
      </p:sp>
    </p:spTree>
    <p:extLst>
      <p:ext uri="{BB962C8B-B14F-4D97-AF65-F5344CB8AC3E}">
        <p14:creationId xmlns:p14="http://schemas.microsoft.com/office/powerpoint/2010/main" val="17046778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GB" dirty="0"/>
              <a:t>A few useful links for you:</a:t>
            </a:r>
          </a:p>
          <a:p>
            <a:endParaRPr lang="en-GB" dirty="0"/>
          </a:p>
          <a:p>
            <a:r>
              <a:rPr lang="en-GB" dirty="0"/>
              <a:t>The first two cover marking online and offline that we’ve looked at today.</a:t>
            </a:r>
          </a:p>
          <a:p>
            <a:endParaRPr lang="en-GB" dirty="0"/>
          </a:p>
          <a:p>
            <a:r>
              <a:rPr lang="en-GB" dirty="0"/>
              <a:t>We also have tips which bring together a range of useful links on assignment set up and submissions.</a:t>
            </a:r>
          </a:p>
          <a:p>
            <a:endParaRPr lang="en-GB" dirty="0"/>
          </a:p>
          <a:p>
            <a:r>
              <a:rPr lang="en-GB" dirty="0"/>
              <a:t>And you may like to look at our recommended workflows for assessment tools. All these links can be found on the Learning and teaching hub.</a:t>
            </a:r>
          </a:p>
          <a:p>
            <a:endParaRPr lang="en-GB" dirty="0"/>
          </a:p>
          <a:p>
            <a:r>
              <a:rPr lang="en-GB" dirty="0"/>
              <a:t>For any further help, you can contact us via </a:t>
            </a:r>
            <a:r>
              <a:rPr lang="en-GB" dirty="0" err="1"/>
              <a:t>TEL@bath.ac.uk</a:t>
            </a:r>
            <a:r>
              <a:rPr lang="en-GB" dirty="0"/>
              <a:t> </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7D0DF828-A427-4710-B2DC-5500D33D8817}" type="slidenum">
              <a:rPr lang="en-GB" smtClean="0"/>
              <a:t>8</a:t>
            </a:fld>
            <a:endParaRPr lang="en-GB"/>
          </a:p>
        </p:txBody>
      </p:sp>
    </p:spTree>
    <p:extLst>
      <p:ext uri="{BB962C8B-B14F-4D97-AF65-F5344CB8AC3E}">
        <p14:creationId xmlns:p14="http://schemas.microsoft.com/office/powerpoint/2010/main" val="21200060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D0DF828-A427-4710-B2DC-5500D33D8817}" type="slidenum">
              <a:rPr lang="en-GB" smtClean="0"/>
              <a:t>9</a:t>
            </a:fld>
            <a:endParaRPr lang="en-GB"/>
          </a:p>
        </p:txBody>
      </p:sp>
    </p:spTree>
    <p:extLst>
      <p:ext uri="{BB962C8B-B14F-4D97-AF65-F5344CB8AC3E}">
        <p14:creationId xmlns:p14="http://schemas.microsoft.com/office/powerpoint/2010/main" val="12734551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01174"/>
            <a:ext cx="7772400" cy="1102519"/>
          </a:xfrm>
        </p:spPr>
        <p:txBody>
          <a:bodyPr/>
          <a:lstStyle>
            <a:lvl1pPr>
              <a:defRPr b="0" i="0">
                <a:solidFill>
                  <a:srgbClr val="FFFFFF"/>
                </a:solidFill>
                <a:latin typeface="HelveticaNeueLT Std"/>
                <a:cs typeface="HelveticaNeueLT Std"/>
              </a:defRPr>
            </a:lvl1pPr>
          </a:lstStyle>
          <a:p>
            <a:r>
              <a:rPr lang="en-US"/>
              <a:t>Click to edit Master title style</a:t>
            </a:r>
          </a:p>
        </p:txBody>
      </p:sp>
      <p:sp>
        <p:nvSpPr>
          <p:cNvPr id="3" name="Subtitle 2"/>
          <p:cNvSpPr>
            <a:spLocks noGrp="1"/>
          </p:cNvSpPr>
          <p:nvPr>
            <p:ph type="subTitle" idx="1"/>
          </p:nvPr>
        </p:nvSpPr>
        <p:spPr>
          <a:xfrm>
            <a:off x="1371600" y="2644263"/>
            <a:ext cx="6400800" cy="1314450"/>
          </a:xfrm>
        </p:spPr>
        <p:txBody>
          <a:bodyPr/>
          <a:lstStyle>
            <a:lvl1pPr marL="0" indent="0" algn="ctr">
              <a:buNone/>
              <a:defRPr>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solidFill>
                  <a:srgbClr val="FFFFFF"/>
                </a:solidFill>
              </a:defRPr>
            </a:lvl1pPr>
          </a:lstStyle>
          <a:p>
            <a:fld id="{EE8B2183-1E06-4045-BF6E-2CD4337A3F9C}" type="datetimeFigureOut">
              <a:rPr lang="en-US" smtClean="0"/>
              <a:pPr/>
              <a:t>12/9/25</a:t>
            </a:fld>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84E0FCD-117B-FD4B-A08D-F9AA7E2568DF}" type="slidenum">
              <a:rPr lang="en-US" smtClean="0"/>
              <a:pPr/>
              <a:t>‹#›</a:t>
            </a:fld>
            <a:endParaRPr lang="en-US"/>
          </a:p>
        </p:txBody>
      </p:sp>
    </p:spTree>
    <p:extLst>
      <p:ext uri="{BB962C8B-B14F-4D97-AF65-F5344CB8AC3E}">
        <p14:creationId xmlns:p14="http://schemas.microsoft.com/office/powerpoint/2010/main" val="645024847"/>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EE8B2183-1E06-4045-BF6E-2CD4337A3F9C}" type="datetimeFigureOut">
              <a:rPr lang="en-US" smtClean="0"/>
              <a:t>12/9/25</a:t>
            </a:fld>
            <a:endParaRPr lang="en-US"/>
          </a:p>
        </p:txBody>
      </p:sp>
      <p:sp>
        <p:nvSpPr>
          <p:cNvPr id="7" name="Slide Number Placeholder 6"/>
          <p:cNvSpPr>
            <a:spLocks noGrp="1"/>
          </p:cNvSpPr>
          <p:nvPr>
            <p:ph type="sldNum" sz="quarter" idx="12"/>
          </p:nvPr>
        </p:nvSpPr>
        <p:spPr/>
        <p:txBody>
          <a:bodyPr/>
          <a:lstStyle/>
          <a:p>
            <a:fld id="{B84E0FCD-117B-FD4B-A08D-F9AA7E2568DF}" type="slidenum">
              <a:rPr lang="en-US" smtClean="0"/>
              <a:t>‹#›</a:t>
            </a:fld>
            <a:endParaRPr lang="en-US"/>
          </a:p>
        </p:txBody>
      </p:sp>
      <p:pic>
        <p:nvPicPr>
          <p:cNvPr id="6" name="Picture 5" descr="CLT-1080-7.0-Trans.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43335762"/>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LT Logo Slide">
    <p:bg>
      <p:bgPr>
        <a:blipFill rotWithShape="1">
          <a:blip r:embed="rId2"/>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211394" y="4767263"/>
            <a:ext cx="2133600" cy="273844"/>
          </a:xfrm>
        </p:spPr>
        <p:txBody>
          <a:bodyPr/>
          <a:lstStyle>
            <a:lvl1pPr>
              <a:defRPr>
                <a:solidFill>
                  <a:srgbClr val="FFFFFF"/>
                </a:solidFill>
              </a:defRPr>
            </a:lvl1pPr>
          </a:lstStyle>
          <a:p>
            <a:fld id="{EE8B2183-1E06-4045-BF6E-2CD4337A3F9C}" type="datetimeFigureOut">
              <a:rPr lang="en-US" smtClean="0"/>
              <a:pPr/>
              <a:t>12/9/25</a:t>
            </a:fld>
            <a:endParaRPr lang="en-US"/>
          </a:p>
        </p:txBody>
      </p:sp>
    </p:spTree>
    <p:extLst>
      <p:ext uri="{BB962C8B-B14F-4D97-AF65-F5344CB8AC3E}">
        <p14:creationId xmlns:p14="http://schemas.microsoft.com/office/powerpoint/2010/main" val="829479776"/>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Teal)">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228644" y="17527"/>
            <a:ext cx="6458155" cy="857250"/>
          </a:xfrm>
        </p:spPr>
        <p:txBody>
          <a:bodyPr>
            <a:normAutofit/>
          </a:bodyPr>
          <a:lstStyle>
            <a:lvl1pPr>
              <a:defRPr sz="3600">
                <a:solidFill>
                  <a:srgbClr val="FFFFFF"/>
                </a:solidFill>
              </a:defRPr>
            </a:lvl1p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E8B2183-1E06-4045-BF6E-2CD4337A3F9C}" type="datetimeFigureOut">
              <a:rPr lang="en-US" smtClean="0"/>
              <a:t>12/9/25</a:t>
            </a:fld>
            <a:endParaRPr lang="en-US"/>
          </a:p>
        </p:txBody>
      </p:sp>
      <p:sp>
        <p:nvSpPr>
          <p:cNvPr id="6" name="Slide Number Placeholder 5"/>
          <p:cNvSpPr>
            <a:spLocks noGrp="1"/>
          </p:cNvSpPr>
          <p:nvPr>
            <p:ph type="sldNum" sz="quarter" idx="12"/>
          </p:nvPr>
        </p:nvSpPr>
        <p:spPr/>
        <p:txBody>
          <a:bodyPr/>
          <a:lstStyle/>
          <a:p>
            <a:fld id="{B84E0FCD-117B-FD4B-A08D-F9AA7E2568DF}" type="slidenum">
              <a:rPr lang="en-US" smtClean="0"/>
              <a:t>‹#›</a:t>
            </a:fld>
            <a:endParaRPr lang="en-US"/>
          </a:p>
        </p:txBody>
      </p:sp>
    </p:spTree>
    <p:extLst>
      <p:ext uri="{BB962C8B-B14F-4D97-AF65-F5344CB8AC3E}">
        <p14:creationId xmlns:p14="http://schemas.microsoft.com/office/powerpoint/2010/main" val="268329150"/>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Raspberry)">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228644" y="17527"/>
            <a:ext cx="6458155" cy="857250"/>
          </a:xfrm>
        </p:spPr>
        <p:txBody>
          <a:bodyPr>
            <a:normAutofit/>
          </a:bodyPr>
          <a:lstStyle>
            <a:lvl1pPr>
              <a:defRPr sz="3600">
                <a:solidFill>
                  <a:srgbClr val="FFFFFF"/>
                </a:solidFill>
              </a:defRPr>
            </a:lvl1p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E8B2183-1E06-4045-BF6E-2CD4337A3F9C}" type="datetimeFigureOut">
              <a:rPr lang="en-US" smtClean="0"/>
              <a:t>12/9/25</a:t>
            </a:fld>
            <a:endParaRPr lang="en-US"/>
          </a:p>
        </p:txBody>
      </p:sp>
      <p:sp>
        <p:nvSpPr>
          <p:cNvPr id="6" name="Slide Number Placeholder 5"/>
          <p:cNvSpPr>
            <a:spLocks noGrp="1"/>
          </p:cNvSpPr>
          <p:nvPr>
            <p:ph type="sldNum" sz="quarter" idx="12"/>
          </p:nvPr>
        </p:nvSpPr>
        <p:spPr/>
        <p:txBody>
          <a:bodyPr/>
          <a:lstStyle/>
          <a:p>
            <a:fld id="{B84E0FCD-117B-FD4B-A08D-F9AA7E2568DF}" type="slidenum">
              <a:rPr lang="en-US" smtClean="0"/>
              <a:t>‹#›</a:t>
            </a:fld>
            <a:endParaRPr lang="en-US"/>
          </a:p>
        </p:txBody>
      </p:sp>
    </p:spTree>
    <p:extLst>
      <p:ext uri="{BB962C8B-B14F-4D97-AF65-F5344CB8AC3E}">
        <p14:creationId xmlns:p14="http://schemas.microsoft.com/office/powerpoint/2010/main" val="1472028986"/>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Content (Raspberry)">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228644" y="17527"/>
            <a:ext cx="6458155" cy="857250"/>
          </a:xfrm>
        </p:spPr>
        <p:txBody>
          <a:bodyPr>
            <a:normAutofit/>
          </a:bodyPr>
          <a:lstStyle>
            <a:lvl1pPr>
              <a:defRPr sz="3600">
                <a:solidFill>
                  <a:srgbClr val="FFFFFF"/>
                </a:solidFill>
              </a:defRPr>
            </a:lvl1p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E8B2183-1E06-4045-BF6E-2CD4337A3F9C}" type="datetimeFigureOut">
              <a:rPr lang="en-US" smtClean="0"/>
              <a:t>12/9/25</a:t>
            </a:fld>
            <a:endParaRPr lang="en-US"/>
          </a:p>
        </p:txBody>
      </p:sp>
      <p:sp>
        <p:nvSpPr>
          <p:cNvPr id="6" name="Slide Number Placeholder 5"/>
          <p:cNvSpPr>
            <a:spLocks noGrp="1"/>
          </p:cNvSpPr>
          <p:nvPr>
            <p:ph type="sldNum" sz="quarter" idx="12"/>
          </p:nvPr>
        </p:nvSpPr>
        <p:spPr/>
        <p:txBody>
          <a:bodyPr/>
          <a:lstStyle/>
          <a:p>
            <a:fld id="{B84E0FCD-117B-FD4B-A08D-F9AA7E2568DF}" type="slidenum">
              <a:rPr lang="en-US" smtClean="0"/>
              <a:t>‹#›</a:t>
            </a:fld>
            <a:endParaRPr lang="en-US"/>
          </a:p>
        </p:txBody>
      </p:sp>
    </p:spTree>
    <p:extLst>
      <p:ext uri="{BB962C8B-B14F-4D97-AF65-F5344CB8AC3E}">
        <p14:creationId xmlns:p14="http://schemas.microsoft.com/office/powerpoint/2010/main" val="1988567679"/>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amp; Dual Content">
    <p:bg>
      <p:bgPr>
        <a:blipFill rotWithShape="1">
          <a:blip r:embed="rId2"/>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E8B2183-1E06-4045-BF6E-2CD4337A3F9C}" type="datetimeFigureOut">
              <a:rPr lang="en-US" smtClean="0"/>
              <a:t>12/9/25</a:t>
            </a:fld>
            <a:endParaRPr lang="en-US"/>
          </a:p>
        </p:txBody>
      </p:sp>
      <p:sp>
        <p:nvSpPr>
          <p:cNvPr id="7" name="Slide Number Placeholder 6"/>
          <p:cNvSpPr>
            <a:spLocks noGrp="1"/>
          </p:cNvSpPr>
          <p:nvPr>
            <p:ph type="sldNum" sz="quarter" idx="12"/>
          </p:nvPr>
        </p:nvSpPr>
        <p:spPr/>
        <p:txBody>
          <a:bodyPr/>
          <a:lstStyle/>
          <a:p>
            <a:fld id="{B84E0FCD-117B-FD4B-A08D-F9AA7E2568DF}" type="slidenum">
              <a:rPr lang="en-US" smtClean="0"/>
              <a:t>‹#›</a:t>
            </a:fld>
            <a:endParaRPr lang="en-US"/>
          </a:p>
        </p:txBody>
      </p:sp>
      <p:sp>
        <p:nvSpPr>
          <p:cNvPr id="8" name="Title 1"/>
          <p:cNvSpPr>
            <a:spLocks noGrp="1"/>
          </p:cNvSpPr>
          <p:nvPr>
            <p:ph type="title"/>
          </p:nvPr>
        </p:nvSpPr>
        <p:spPr>
          <a:xfrm>
            <a:off x="2228644" y="17527"/>
            <a:ext cx="6458155" cy="857250"/>
          </a:xfrm>
        </p:spPr>
        <p:txBody>
          <a:bodyPr>
            <a:normAutofit/>
          </a:bodyPr>
          <a:lstStyle>
            <a:lvl1pPr>
              <a:defRPr sz="3600">
                <a:solidFill>
                  <a:srgbClr val="FFFFFF"/>
                </a:solidFill>
              </a:defRPr>
            </a:lvl1pPr>
          </a:lstStyle>
          <a:p>
            <a:r>
              <a:rPr lang="en-US"/>
              <a:t>Click to edit Master title style</a:t>
            </a:r>
          </a:p>
        </p:txBody>
      </p:sp>
    </p:spTree>
    <p:extLst>
      <p:ext uri="{BB962C8B-B14F-4D97-AF65-F5344CB8AC3E}">
        <p14:creationId xmlns:p14="http://schemas.microsoft.com/office/powerpoint/2010/main" val="3117923165"/>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Title &amp; Dual Content">
    <p:bg>
      <p:bgPr>
        <a:blipFill rotWithShape="1">
          <a:blip r:embed="rId2"/>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E8B2183-1E06-4045-BF6E-2CD4337A3F9C}" type="datetimeFigureOut">
              <a:rPr lang="en-US" smtClean="0"/>
              <a:t>12/9/25</a:t>
            </a:fld>
            <a:endParaRPr lang="en-US"/>
          </a:p>
        </p:txBody>
      </p:sp>
      <p:sp>
        <p:nvSpPr>
          <p:cNvPr id="7" name="Slide Number Placeholder 6"/>
          <p:cNvSpPr>
            <a:spLocks noGrp="1"/>
          </p:cNvSpPr>
          <p:nvPr>
            <p:ph type="sldNum" sz="quarter" idx="12"/>
          </p:nvPr>
        </p:nvSpPr>
        <p:spPr/>
        <p:txBody>
          <a:bodyPr/>
          <a:lstStyle/>
          <a:p>
            <a:fld id="{B84E0FCD-117B-FD4B-A08D-F9AA7E2568DF}" type="slidenum">
              <a:rPr lang="en-US" smtClean="0"/>
              <a:t>‹#›</a:t>
            </a:fld>
            <a:endParaRPr lang="en-US"/>
          </a:p>
        </p:txBody>
      </p:sp>
      <p:sp>
        <p:nvSpPr>
          <p:cNvPr id="8" name="Title 1"/>
          <p:cNvSpPr>
            <a:spLocks noGrp="1"/>
          </p:cNvSpPr>
          <p:nvPr>
            <p:ph type="title"/>
          </p:nvPr>
        </p:nvSpPr>
        <p:spPr>
          <a:xfrm>
            <a:off x="2228644" y="17527"/>
            <a:ext cx="6458155" cy="857250"/>
          </a:xfrm>
        </p:spPr>
        <p:txBody>
          <a:bodyPr>
            <a:normAutofit/>
          </a:bodyPr>
          <a:lstStyle>
            <a:lvl1pPr>
              <a:defRPr sz="3600">
                <a:solidFill>
                  <a:srgbClr val="000000"/>
                </a:solidFill>
              </a:defRPr>
            </a:lvl1pPr>
          </a:lstStyle>
          <a:p>
            <a:r>
              <a:rPr lang="en-US"/>
              <a:t>Click to edit Master title style</a:t>
            </a:r>
          </a:p>
        </p:txBody>
      </p:sp>
    </p:spTree>
    <p:extLst>
      <p:ext uri="{BB962C8B-B14F-4D97-AF65-F5344CB8AC3E}">
        <p14:creationId xmlns:p14="http://schemas.microsoft.com/office/powerpoint/2010/main" val="159848476"/>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p:bg>
      <p:bgPr>
        <a:blipFill rotWithShape="1">
          <a:blip r:embed="rId2"/>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EE8B2183-1E06-4045-BF6E-2CD4337A3F9C}" type="datetimeFigureOut">
              <a:rPr lang="en-US" smtClean="0"/>
              <a:t>12/9/25</a:t>
            </a:fld>
            <a:endParaRPr lang="en-US"/>
          </a:p>
        </p:txBody>
      </p:sp>
      <p:sp>
        <p:nvSpPr>
          <p:cNvPr id="5" name="Slide Number Placeholder 4"/>
          <p:cNvSpPr>
            <a:spLocks noGrp="1"/>
          </p:cNvSpPr>
          <p:nvPr>
            <p:ph type="sldNum" sz="quarter" idx="12"/>
          </p:nvPr>
        </p:nvSpPr>
        <p:spPr/>
        <p:txBody>
          <a:bodyPr/>
          <a:lstStyle/>
          <a:p>
            <a:fld id="{B84E0FCD-117B-FD4B-A08D-F9AA7E2568DF}" type="slidenum">
              <a:rPr lang="en-US" smtClean="0"/>
              <a:t>‹#›</a:t>
            </a:fld>
            <a:endParaRPr lang="en-US"/>
          </a:p>
        </p:txBody>
      </p:sp>
      <p:sp>
        <p:nvSpPr>
          <p:cNvPr id="7" name="Title 1"/>
          <p:cNvSpPr txBox="1">
            <a:spLocks/>
          </p:cNvSpPr>
          <p:nvPr userDrawn="1"/>
        </p:nvSpPr>
        <p:spPr>
          <a:xfrm>
            <a:off x="2228644" y="17527"/>
            <a:ext cx="6458155" cy="85725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3600" kern="1200">
                <a:solidFill>
                  <a:srgbClr val="FFFFFF"/>
                </a:solidFill>
                <a:latin typeface="Helvetica Neue LT Std 55 Roman"/>
                <a:ea typeface="+mj-ea"/>
                <a:cs typeface="+mj-cs"/>
              </a:defRPr>
            </a:lvl1pPr>
          </a:lstStyle>
          <a:p>
            <a:r>
              <a:rPr lang="en-GB"/>
              <a:t>Click to edit Master title style</a:t>
            </a:r>
            <a:endParaRPr lang="en-US"/>
          </a:p>
        </p:txBody>
      </p:sp>
      <p:sp>
        <p:nvSpPr>
          <p:cNvPr id="6" name="Text Placeholder 2"/>
          <p:cNvSpPr>
            <a:spLocks noGrp="1"/>
          </p:cNvSpPr>
          <p:nvPr>
            <p:ph type="body" idx="1"/>
          </p:nvPr>
        </p:nvSpPr>
        <p:spPr>
          <a:xfrm>
            <a:off x="457200" y="1151335"/>
            <a:ext cx="4040188" cy="78234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Content Placeholder 3"/>
          <p:cNvSpPr>
            <a:spLocks noGrp="1"/>
          </p:cNvSpPr>
          <p:nvPr>
            <p:ph sz="half" idx="2"/>
          </p:nvPr>
        </p:nvSpPr>
        <p:spPr>
          <a:xfrm>
            <a:off x="457200" y="1933676"/>
            <a:ext cx="4040188" cy="266094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ext Placeholder 4"/>
          <p:cNvSpPr>
            <a:spLocks noGrp="1"/>
          </p:cNvSpPr>
          <p:nvPr>
            <p:ph type="body" sz="quarter" idx="3"/>
          </p:nvPr>
        </p:nvSpPr>
        <p:spPr>
          <a:xfrm>
            <a:off x="4645026" y="1151335"/>
            <a:ext cx="4041775" cy="78234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Content Placeholder 5"/>
          <p:cNvSpPr>
            <a:spLocks noGrp="1"/>
          </p:cNvSpPr>
          <p:nvPr>
            <p:ph sz="quarter" idx="4"/>
          </p:nvPr>
        </p:nvSpPr>
        <p:spPr>
          <a:xfrm>
            <a:off x="4645026" y="1933676"/>
            <a:ext cx="4041775" cy="266094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93791541"/>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3034789"/>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1909648"/>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E8B2183-1E06-4045-BF6E-2CD4337A3F9C}" type="datetimeFigureOut">
              <a:rPr lang="en-US" smtClean="0"/>
              <a:t>12/9/25</a:t>
            </a:fld>
            <a:endParaRPr lang="en-US"/>
          </a:p>
        </p:txBody>
      </p:sp>
      <p:sp>
        <p:nvSpPr>
          <p:cNvPr id="6" name="Slide Number Placeholder 5"/>
          <p:cNvSpPr>
            <a:spLocks noGrp="1"/>
          </p:cNvSpPr>
          <p:nvPr>
            <p:ph type="sldNum" sz="quarter" idx="12"/>
          </p:nvPr>
        </p:nvSpPr>
        <p:spPr/>
        <p:txBody>
          <a:bodyPr/>
          <a:lstStyle/>
          <a:p>
            <a:fld id="{B84E0FCD-117B-FD4B-A08D-F9AA7E2568DF}" type="slidenum">
              <a:rPr lang="en-US" smtClean="0"/>
              <a:t>‹#›</a:t>
            </a:fld>
            <a:endParaRPr lang="en-US"/>
          </a:p>
        </p:txBody>
      </p:sp>
      <p:pic>
        <p:nvPicPr>
          <p:cNvPr id="5" name="Picture 4" descr="CLT-1080-7.0-Trans.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1845019199"/>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2830"/>
            <a:ext cx="5111750" cy="42053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7"/>
            <a:ext cx="3008313" cy="333180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EE8B2183-1E06-4045-BF6E-2CD4337A3F9C}" type="datetimeFigureOut">
              <a:rPr lang="en-US" smtClean="0"/>
              <a:t>12/9/25</a:t>
            </a:fld>
            <a:endParaRPr lang="en-US"/>
          </a:p>
        </p:txBody>
      </p:sp>
      <p:sp>
        <p:nvSpPr>
          <p:cNvPr id="7" name="Slide Number Placeholder 6"/>
          <p:cNvSpPr>
            <a:spLocks noGrp="1"/>
          </p:cNvSpPr>
          <p:nvPr>
            <p:ph type="sldNum" sz="quarter" idx="12"/>
          </p:nvPr>
        </p:nvSpPr>
        <p:spPr/>
        <p:txBody>
          <a:bodyPr/>
          <a:lstStyle/>
          <a:p>
            <a:fld id="{B84E0FCD-117B-FD4B-A08D-F9AA7E2568DF}" type="slidenum">
              <a:rPr lang="en-US" smtClean="0"/>
              <a:t>‹#›</a:t>
            </a:fld>
            <a:endParaRPr lang="en-US"/>
          </a:p>
        </p:txBody>
      </p:sp>
      <p:pic>
        <p:nvPicPr>
          <p:cNvPr id="6" name="Picture 5" descr="CLT-1080-7.0-Grey-Logo.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269226" y="4207285"/>
            <a:ext cx="1991032" cy="1119955"/>
          </a:xfrm>
          <a:prstGeom prst="rect">
            <a:avLst/>
          </a:prstGeom>
        </p:spPr>
      </p:pic>
    </p:spTree>
    <p:extLst>
      <p:ext uri="{BB962C8B-B14F-4D97-AF65-F5344CB8AC3E}">
        <p14:creationId xmlns:p14="http://schemas.microsoft.com/office/powerpoint/2010/main" val="2048117839"/>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224365"/>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b="0" i="0">
                <a:solidFill>
                  <a:schemeClr val="tx1">
                    <a:tint val="75000"/>
                  </a:schemeClr>
                </a:solidFill>
                <a:latin typeface="HelveticaNeueLT Std Thin"/>
                <a:cs typeface="HelveticaNeueLT Std Thin"/>
              </a:defRPr>
            </a:lvl1pPr>
          </a:lstStyle>
          <a:p>
            <a:fld id="{EE8B2183-1E06-4045-BF6E-2CD4337A3F9C}" type="datetimeFigureOut">
              <a:rPr lang="en-US" smtClean="0"/>
              <a:pPr/>
              <a:t>12/9/25</a:t>
            </a:fld>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b="0" i="0">
                <a:solidFill>
                  <a:schemeClr val="tx1">
                    <a:tint val="75000"/>
                  </a:schemeClr>
                </a:solidFill>
                <a:latin typeface="HelveticaNeueLT Std Thin"/>
                <a:cs typeface="HelveticaNeueLT Std Thin"/>
              </a:defRPr>
            </a:lvl1pPr>
          </a:lstStyle>
          <a:p>
            <a:fld id="{B84E0FCD-117B-FD4B-A08D-F9AA7E2568DF}" type="slidenum">
              <a:rPr lang="en-US" smtClean="0"/>
              <a:pPr/>
              <a:t>‹#›</a:t>
            </a:fld>
            <a:endParaRPr lang="en-US"/>
          </a:p>
        </p:txBody>
      </p:sp>
    </p:spTree>
    <p:extLst>
      <p:ext uri="{BB962C8B-B14F-4D97-AF65-F5344CB8AC3E}">
        <p14:creationId xmlns:p14="http://schemas.microsoft.com/office/powerpoint/2010/main" val="24792007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65" r:id="rId4"/>
    <p:sldLayoutId id="2147483663" r:id="rId5"/>
    <p:sldLayoutId id="2147483664" r:id="rId6"/>
    <p:sldLayoutId id="2147483662" r:id="rId7"/>
    <p:sldLayoutId id="2147483651" r:id="rId8"/>
    <p:sldLayoutId id="2147483656" r:id="rId9"/>
    <p:sldLayoutId id="2147483657" r:id="rId10"/>
    <p:sldLayoutId id="2147483661" r:id="rId11"/>
  </p:sldLayoutIdLst>
  <p:transition>
    <p:fade/>
  </p:transition>
  <p:txStyles>
    <p:titleStyle>
      <a:lvl1pPr algn="ctr" defTabSz="457200" rtl="0" eaLnBrk="1" latinLnBrk="0" hangingPunct="1">
        <a:spcBef>
          <a:spcPct val="0"/>
        </a:spcBef>
        <a:buNone/>
        <a:defRPr sz="4400" kern="1200">
          <a:solidFill>
            <a:schemeClr val="tx1"/>
          </a:solidFill>
          <a:latin typeface="Helvetica Neue LT Std 55 Roman"/>
          <a:ea typeface="+mj-ea"/>
          <a:cs typeface="+mj-cs"/>
        </a:defRPr>
      </a:lvl1pPr>
    </p:titleStyle>
    <p:bodyStyle>
      <a:lvl1pPr marL="342900" indent="-342900" algn="l" defTabSz="457200" rtl="0" eaLnBrk="1" latinLnBrk="0" hangingPunct="1">
        <a:spcBef>
          <a:spcPct val="20000"/>
        </a:spcBef>
        <a:buFont typeface="Arial"/>
        <a:buChar char="•"/>
        <a:defRPr sz="3200" b="0" i="0" kern="1200">
          <a:solidFill>
            <a:schemeClr val="tx1"/>
          </a:solidFill>
          <a:latin typeface="HelveticaNeueLT Std Lt"/>
          <a:ea typeface="+mn-ea"/>
          <a:cs typeface="HelveticaNeueLT Std Lt"/>
        </a:defRPr>
      </a:lvl1pPr>
      <a:lvl2pPr marL="742950" indent="-285750" algn="l" defTabSz="457200" rtl="0" eaLnBrk="1" latinLnBrk="0" hangingPunct="1">
        <a:spcBef>
          <a:spcPct val="20000"/>
        </a:spcBef>
        <a:buFont typeface="Arial"/>
        <a:buChar char="–"/>
        <a:defRPr sz="2800" b="0" i="0" kern="1200">
          <a:solidFill>
            <a:schemeClr val="tx1"/>
          </a:solidFill>
          <a:latin typeface="HelveticaNeueLT Std Lt"/>
          <a:ea typeface="+mn-ea"/>
          <a:cs typeface="HelveticaNeueLT Std Lt"/>
        </a:defRPr>
      </a:lvl2pPr>
      <a:lvl3pPr marL="1143000" indent="-228600" algn="l" defTabSz="457200" rtl="0" eaLnBrk="1" latinLnBrk="0" hangingPunct="1">
        <a:spcBef>
          <a:spcPct val="20000"/>
        </a:spcBef>
        <a:buFont typeface="Arial"/>
        <a:buChar char="•"/>
        <a:defRPr sz="2400" b="0" i="0" kern="1200">
          <a:solidFill>
            <a:schemeClr val="tx1"/>
          </a:solidFill>
          <a:latin typeface="HelveticaNeueLT Std Lt"/>
          <a:ea typeface="+mn-ea"/>
          <a:cs typeface="HelveticaNeueLT Std Lt"/>
        </a:defRPr>
      </a:lvl3pPr>
      <a:lvl4pPr marL="1600200" indent="-228600" algn="l" defTabSz="457200" rtl="0" eaLnBrk="1" latinLnBrk="0" hangingPunct="1">
        <a:spcBef>
          <a:spcPct val="20000"/>
        </a:spcBef>
        <a:buFont typeface="Arial"/>
        <a:buChar char="–"/>
        <a:defRPr sz="2000" b="0" i="0" kern="1200">
          <a:solidFill>
            <a:schemeClr val="tx1"/>
          </a:solidFill>
          <a:latin typeface="HelveticaNeueLT Std Lt"/>
          <a:ea typeface="+mn-ea"/>
          <a:cs typeface="HelveticaNeueLT Std Lt"/>
        </a:defRPr>
      </a:lvl4pPr>
      <a:lvl5pPr marL="2057400" indent="-228600" algn="l" defTabSz="457200" rtl="0" eaLnBrk="1" latinLnBrk="0" hangingPunct="1">
        <a:spcBef>
          <a:spcPct val="20000"/>
        </a:spcBef>
        <a:buFont typeface="Arial"/>
        <a:buChar char="»"/>
        <a:defRPr sz="2000" b="0" i="0" kern="1200">
          <a:solidFill>
            <a:schemeClr val="tx1"/>
          </a:solidFill>
          <a:latin typeface="HelveticaNeueLT Std Lt"/>
          <a:ea typeface="+mn-ea"/>
          <a:cs typeface="HelveticaNeueLT Std L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hyperlink" Target="https://teachinghub.bath.ac.uk/guide/moodle-assignment-overview/" TargetMode="External"/><Relationship Id="rId7"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s://teachinghub.bath.ac.uk/guide-category/moodle-assignment/" TargetMode="External"/><Relationship Id="rId5" Type="http://schemas.openxmlformats.org/officeDocument/2006/relationships/hyperlink" Target="https://teachinghub.bath.ac.uk/guide/how-to-create-an-assignment-in-moodle/" TargetMode="External"/><Relationship Id="rId10" Type="http://schemas.openxmlformats.org/officeDocument/2006/relationships/image" Target="../media/image13.svg"/><Relationship Id="rId4" Type="http://schemas.openxmlformats.org/officeDocument/2006/relationships/hyperlink" Target="https://teachinghub.bath.ac.uk/guide/anonymous-marking/" TargetMode="External"/><Relationship Id="rId9" Type="http://schemas.openxmlformats.org/officeDocument/2006/relationships/image" Target="../media/image12.png"/></Relationships>
</file>

<file path=ppt/slides/_rels/slide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5.svg"/></Relationships>
</file>

<file path=ppt/slides/_rels/slide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7.svg"/></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5.svg"/></Relationships>
</file>

<file path=ppt/slides/_rels/slide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7.svg"/></Relationships>
</file>

<file path=ppt/slides/_rels/slide8.xml.rels><?xml version="1.0" encoding="UTF-8" standalone="yes"?>
<Relationships xmlns="http://schemas.openxmlformats.org/package/2006/relationships"><Relationship Id="rId8" Type="http://schemas.openxmlformats.org/officeDocument/2006/relationships/hyperlink" Target="https://outlook.office365.com/book/TELInstructionDesign11Support@ComputingServices.onmicrosoft.com/" TargetMode="External"/><Relationship Id="rId3" Type="http://schemas.openxmlformats.org/officeDocument/2006/relationships/hyperlink" Target="https://teachinghub.bath.ac.uk/guide/preparing-to-grade-an-assignment-in-moodle/" TargetMode="External"/><Relationship Id="rId7" Type="http://schemas.openxmlformats.org/officeDocument/2006/relationships/hyperlink" Target="mailto:TEL@bath.ac.uk"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hyperlink" Target="https://teachinghub.bath.ac.uk/guide-category/summative-assessment/" TargetMode="External"/><Relationship Id="rId5" Type="http://schemas.openxmlformats.org/officeDocument/2006/relationships/hyperlink" Target="https://teachinghub.bath.ac.uk/guide/top-tips-for-moodle-assignment-set-up-and-submission/" TargetMode="External"/><Relationship Id="rId4" Type="http://schemas.openxmlformats.org/officeDocument/2006/relationships/hyperlink" Target="https://teachinghub.bath.ac.uk/guide/mark-offline-upload-feedback/"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18052" y="926914"/>
            <a:ext cx="8507896" cy="1803671"/>
          </a:xfrm>
        </p:spPr>
        <p:txBody>
          <a:bodyPr>
            <a:normAutofit/>
          </a:bodyPr>
          <a:lstStyle/>
          <a:p>
            <a:r>
              <a:rPr lang="en-US">
                <a:latin typeface="Helvetica Neue"/>
              </a:rPr>
              <a:t>Entering Marks and Feedback in Moodle (Online and Offline)</a:t>
            </a:r>
          </a:p>
        </p:txBody>
      </p:sp>
      <p:sp>
        <p:nvSpPr>
          <p:cNvPr id="3" name="Subtitle 2"/>
          <p:cNvSpPr>
            <a:spLocks noGrp="1"/>
          </p:cNvSpPr>
          <p:nvPr>
            <p:ph type="subTitle" idx="1"/>
          </p:nvPr>
        </p:nvSpPr>
        <p:spPr>
          <a:xfrm>
            <a:off x="1371600" y="4216586"/>
            <a:ext cx="6400800" cy="769649"/>
          </a:xfrm>
        </p:spPr>
        <p:txBody>
          <a:bodyPr vert="horz" lIns="91440" tIns="45720" rIns="91440" bIns="45720" rtlCol="0" anchor="t">
            <a:normAutofit/>
          </a:bodyPr>
          <a:lstStyle/>
          <a:p>
            <a:r>
              <a:rPr lang="en-US" sz="2600">
                <a:latin typeface="Helvetica Neue"/>
              </a:rPr>
              <a:t>- Technology Enhanced Learning - </a:t>
            </a:r>
          </a:p>
          <a:p>
            <a:endParaRPr lang="en-US"/>
          </a:p>
        </p:txBody>
      </p:sp>
      <p:sp>
        <p:nvSpPr>
          <p:cNvPr id="5" name="Rectangle 4">
            <a:extLst>
              <a:ext uri="{FF2B5EF4-FFF2-40B4-BE49-F238E27FC236}">
                <a16:creationId xmlns:a16="http://schemas.microsoft.com/office/drawing/2014/main" id="{96D30FCB-A544-4AC0-B308-84FAB1DEE144}"/>
              </a:ext>
            </a:extLst>
          </p:cNvPr>
          <p:cNvSpPr/>
          <p:nvPr/>
        </p:nvSpPr>
        <p:spPr>
          <a:xfrm>
            <a:off x="7509458" y="4601578"/>
            <a:ext cx="1061509" cy="369332"/>
          </a:xfrm>
          <a:prstGeom prst="rect">
            <a:avLst/>
          </a:prstGeom>
        </p:spPr>
        <p:txBody>
          <a:bodyPr wrap="none" lIns="91440" tIns="45720" rIns="91440" bIns="45720" anchor="t">
            <a:spAutoFit/>
          </a:bodyPr>
          <a:lstStyle/>
          <a:p>
            <a:pPr algn="r"/>
            <a:r>
              <a:rPr lang="en-US" dirty="0">
                <a:solidFill>
                  <a:schemeClr val="bg1"/>
                </a:solidFill>
              </a:rPr>
              <a:t>Dec 2025</a:t>
            </a:r>
          </a:p>
        </p:txBody>
      </p:sp>
      <p:sp>
        <p:nvSpPr>
          <p:cNvPr id="6" name="TextBox 5">
            <a:extLst>
              <a:ext uri="{FF2B5EF4-FFF2-40B4-BE49-F238E27FC236}">
                <a16:creationId xmlns:a16="http://schemas.microsoft.com/office/drawing/2014/main" id="{40089B51-D257-6A44-A3A0-8E714428B59C}"/>
              </a:ext>
            </a:extLst>
          </p:cNvPr>
          <p:cNvSpPr txBox="1"/>
          <p:nvPr/>
        </p:nvSpPr>
        <p:spPr>
          <a:xfrm>
            <a:off x="571500" y="2775931"/>
            <a:ext cx="8001000" cy="461665"/>
          </a:xfrm>
          <a:prstGeom prst="rect">
            <a:avLst/>
          </a:prstGeom>
          <a:noFill/>
        </p:spPr>
        <p:txBody>
          <a:bodyPr wrap="square" rtlCol="0">
            <a:spAutoFit/>
          </a:bodyPr>
          <a:lstStyle/>
          <a:p>
            <a:pPr algn="ctr"/>
            <a:r>
              <a:rPr lang="en-US" sz="240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Mark Egan, Paul Pinkney, Learning Technologists</a:t>
            </a:r>
          </a:p>
        </p:txBody>
      </p:sp>
    </p:spTree>
    <p:extLst>
      <p:ext uri="{BB962C8B-B14F-4D97-AF65-F5344CB8AC3E}">
        <p14:creationId xmlns:p14="http://schemas.microsoft.com/office/powerpoint/2010/main" val="2426428406"/>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33322-9CA2-5523-9A6C-56835141352F}"/>
              </a:ext>
            </a:extLst>
          </p:cNvPr>
          <p:cNvSpPr>
            <a:spLocks noGrp="1"/>
          </p:cNvSpPr>
          <p:nvPr>
            <p:ph type="title"/>
          </p:nvPr>
        </p:nvSpPr>
        <p:spPr/>
        <p:txBody>
          <a:bodyPr>
            <a:normAutofit/>
          </a:bodyPr>
          <a:lstStyle/>
          <a:p>
            <a:r>
              <a:rPr lang="en-GB">
                <a:latin typeface="Helvetica Neue"/>
              </a:rPr>
              <a:t>Marking in Moodle - process</a:t>
            </a:r>
            <a:endParaRPr lang="en-US"/>
          </a:p>
        </p:txBody>
      </p:sp>
      <p:graphicFrame>
        <p:nvGraphicFramePr>
          <p:cNvPr id="13" name="Diagram 12" descr="A process diagram showing the stages in the Marking process">
            <a:extLst>
              <a:ext uri="{FF2B5EF4-FFF2-40B4-BE49-F238E27FC236}">
                <a16:creationId xmlns:a16="http://schemas.microsoft.com/office/drawing/2014/main" id="{37AC8013-E1C4-8945-3B0F-700A2B0E1B90}"/>
              </a:ext>
            </a:extLst>
          </p:cNvPr>
          <p:cNvGraphicFramePr/>
          <p:nvPr>
            <p:extLst>
              <p:ext uri="{D42A27DB-BD31-4B8C-83A1-F6EECF244321}">
                <p14:modId xmlns:p14="http://schemas.microsoft.com/office/powerpoint/2010/main" val="1582666460"/>
              </p:ext>
            </p:extLst>
          </p:nvPr>
        </p:nvGraphicFramePr>
        <p:xfrm>
          <a:off x="92870" y="1050131"/>
          <a:ext cx="8958260" cy="30432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897" name="Rectangle: Rounded Corners 2896" descr="A highlight showing that today's session will focus on two stages in the marking process - staff view submissions, staff enter marks and feedback and annotate submissions">
            <a:extLst>
              <a:ext uri="{FF2B5EF4-FFF2-40B4-BE49-F238E27FC236}">
                <a16:creationId xmlns:a16="http://schemas.microsoft.com/office/drawing/2014/main" id="{45A3E7B5-0BA4-FFA7-897B-CB1B15FE82FB}"/>
              </a:ext>
            </a:extLst>
          </p:cNvPr>
          <p:cNvSpPr/>
          <p:nvPr/>
        </p:nvSpPr>
        <p:spPr>
          <a:xfrm>
            <a:off x="1535906" y="1950244"/>
            <a:ext cx="3036094" cy="1250156"/>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en-GB"/>
          </a:p>
        </p:txBody>
      </p:sp>
    </p:spTree>
    <p:extLst>
      <p:ext uri="{BB962C8B-B14F-4D97-AF65-F5344CB8AC3E}">
        <p14:creationId xmlns:p14="http://schemas.microsoft.com/office/powerpoint/2010/main" val="165795280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9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780944-4776-DFDE-86D1-9F21B99A65AB}"/>
              </a:ext>
            </a:extLst>
          </p:cNvPr>
          <p:cNvSpPr>
            <a:spLocks noGrp="1"/>
          </p:cNvSpPr>
          <p:nvPr>
            <p:ph type="title"/>
          </p:nvPr>
        </p:nvSpPr>
        <p:spPr/>
        <p:txBody>
          <a:bodyPr>
            <a:normAutofit fontScale="90000"/>
          </a:bodyPr>
          <a:lstStyle/>
          <a:p>
            <a:r>
              <a:rPr lang="en-GB">
                <a:latin typeface="Helvetica Neue"/>
              </a:rPr>
              <a:t>Marking Online in Moodle – Part 1</a:t>
            </a:r>
          </a:p>
        </p:txBody>
      </p:sp>
      <p:sp>
        <p:nvSpPr>
          <p:cNvPr id="5" name="Content Placeholder 4">
            <a:extLst>
              <a:ext uri="{FF2B5EF4-FFF2-40B4-BE49-F238E27FC236}">
                <a16:creationId xmlns:a16="http://schemas.microsoft.com/office/drawing/2014/main" id="{053BB1D8-E081-5E25-E7DC-83219795097B}"/>
              </a:ext>
            </a:extLst>
          </p:cNvPr>
          <p:cNvSpPr>
            <a:spLocks noGrp="1"/>
          </p:cNvSpPr>
          <p:nvPr>
            <p:ph idx="1"/>
          </p:nvPr>
        </p:nvSpPr>
        <p:spPr>
          <a:xfrm>
            <a:off x="321469" y="1285876"/>
            <a:ext cx="8493916" cy="3167215"/>
          </a:xfrm>
        </p:spPr>
        <p:txBody>
          <a:bodyPr vert="horz" lIns="91440" tIns="45720" rIns="91440" bIns="45720" rtlCol="0" anchor="t">
            <a:normAutofit fontScale="77500" lnSpcReduction="20000"/>
          </a:bodyPr>
          <a:lstStyle/>
          <a:p>
            <a:pPr marL="0" indent="0">
              <a:buNone/>
            </a:pPr>
            <a:r>
              <a:rPr lang="en-US">
                <a:latin typeface="Arial"/>
              </a:rPr>
              <a:t>Before you start</a:t>
            </a:r>
          </a:p>
          <a:p>
            <a:pPr marL="0" indent="0">
              <a:buNone/>
            </a:pPr>
            <a:endParaRPr lang="en-US">
              <a:latin typeface="Arial"/>
              <a:cs typeface="Arial"/>
            </a:endParaRPr>
          </a:p>
          <a:p>
            <a:r>
              <a:rPr lang="en-US" sz="3000">
                <a:latin typeface="Arial"/>
                <a:cs typeface="Arial"/>
              </a:rPr>
              <a:t>Marking options will reflect your chosen </a:t>
            </a:r>
            <a:r>
              <a:rPr lang="en-US" sz="3000">
                <a:latin typeface="Arial"/>
                <a:cs typeface="Arial"/>
                <a:hlinkClick r:id="rId3"/>
              </a:rPr>
              <a:t>Assignment settings</a:t>
            </a:r>
            <a:endParaRPr lang="en-US" sz="3000">
              <a:latin typeface="Arial"/>
              <a:cs typeface="Arial"/>
            </a:endParaRPr>
          </a:p>
          <a:p>
            <a:pPr lvl="1">
              <a:buFont typeface="Courier New,monospace"/>
              <a:buChar char="o"/>
            </a:pPr>
            <a:r>
              <a:rPr lang="en-US" sz="2600">
                <a:latin typeface="Arial"/>
                <a:cs typeface="Arial"/>
              </a:rPr>
              <a:t>Enable </a:t>
            </a:r>
            <a:r>
              <a:rPr lang="en-US" sz="2600">
                <a:latin typeface="Arial"/>
                <a:cs typeface="Arial"/>
                <a:hlinkClick r:id="rId4"/>
              </a:rPr>
              <a:t>anonymous marking</a:t>
            </a:r>
            <a:r>
              <a:rPr lang="en-US" sz="2600">
                <a:latin typeface="Arial"/>
                <a:cs typeface="Arial"/>
              </a:rPr>
              <a:t> (unless exemption applies) </a:t>
            </a:r>
          </a:p>
          <a:p>
            <a:r>
              <a:rPr lang="en-US" sz="3000">
                <a:latin typeface="Arial"/>
                <a:hlinkClick r:id="rId5"/>
              </a:rPr>
              <a:t>Create a new assignment</a:t>
            </a:r>
            <a:r>
              <a:rPr lang="en-US" sz="3000">
                <a:latin typeface="Arial"/>
              </a:rPr>
              <a:t> for each new cohort</a:t>
            </a:r>
          </a:p>
          <a:p>
            <a:r>
              <a:rPr lang="en-US" sz="3000">
                <a:latin typeface="Arial"/>
              </a:rPr>
              <a:t>For Group assignments, create your groups &amp; a grouping first</a:t>
            </a:r>
          </a:p>
          <a:p>
            <a:r>
              <a:rPr lang="en-US" sz="3000">
                <a:latin typeface="Arial"/>
              </a:rPr>
              <a:t>When marking online in Moodle, PDF submission is recommended</a:t>
            </a:r>
          </a:p>
          <a:p>
            <a:pPr marL="0" indent="0">
              <a:buNone/>
            </a:pPr>
            <a:endParaRPr lang="en-US"/>
          </a:p>
          <a:p>
            <a:endParaRPr lang="en-US"/>
          </a:p>
        </p:txBody>
      </p:sp>
      <p:grpSp>
        <p:nvGrpSpPr>
          <p:cNvPr id="7" name="Group 6">
            <a:extLst>
              <a:ext uri="{FF2B5EF4-FFF2-40B4-BE49-F238E27FC236}">
                <a16:creationId xmlns:a16="http://schemas.microsoft.com/office/drawing/2014/main" id="{A99590A5-964A-E89A-FBDF-4DE1F38C51D0}"/>
              </a:ext>
              <a:ext uri="{C183D7F6-B498-43B3-948B-1728B52AA6E4}">
                <adec:decorative xmlns:adec="http://schemas.microsoft.com/office/drawing/2017/decorative" val="1"/>
              </a:ext>
            </a:extLst>
          </p:cNvPr>
          <p:cNvGrpSpPr/>
          <p:nvPr/>
        </p:nvGrpSpPr>
        <p:grpSpPr>
          <a:xfrm>
            <a:off x="1891108" y="4622006"/>
            <a:ext cx="7136605" cy="389341"/>
            <a:chOff x="1655364" y="4343400"/>
            <a:chExt cx="7136605" cy="389341"/>
          </a:xfrm>
        </p:grpSpPr>
        <p:sp>
          <p:nvSpPr>
            <p:cNvPr id="4" name="TextBox 3">
              <a:extLst>
                <a:ext uri="{FF2B5EF4-FFF2-40B4-BE49-F238E27FC236}">
                  <a16:creationId xmlns:a16="http://schemas.microsoft.com/office/drawing/2014/main" id="{C722B4AE-137A-9C40-F183-D6E18E39B526}"/>
                </a:ext>
              </a:extLst>
            </p:cNvPr>
            <p:cNvSpPr txBox="1"/>
            <p:nvPr/>
          </p:nvSpPr>
          <p:spPr>
            <a:xfrm>
              <a:off x="1655364" y="4349123"/>
              <a:ext cx="7136605" cy="383618"/>
            </a:xfrm>
            <a:prstGeom prst="rect">
              <a:avLst/>
            </a:prstGeom>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a:ea typeface="Calibri"/>
                  <a:cs typeface="Calibri"/>
                </a:rPr>
                <a:t>The Learning &amp; Teaching Hub provides </a:t>
              </a:r>
              <a:r>
                <a:rPr lang="en-GB">
                  <a:ea typeface="Calibri"/>
                  <a:cs typeface="Calibri"/>
                  <a:hlinkClick r:id="rId6"/>
                </a:rPr>
                <a:t>step-by-step Guidance articles</a:t>
              </a:r>
              <a:endParaRPr lang="en-GB"/>
            </a:p>
          </p:txBody>
        </p:sp>
        <p:pic>
          <p:nvPicPr>
            <p:cNvPr id="6" name="Graphic 5" descr="Help with solid fill">
              <a:extLst>
                <a:ext uri="{FF2B5EF4-FFF2-40B4-BE49-F238E27FC236}">
                  <a16:creationId xmlns:a16="http://schemas.microsoft.com/office/drawing/2014/main" id="{ACC57AD5-DEBF-457C-AE61-68BD0383AE98}"/>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8229599" y="4343400"/>
              <a:ext cx="457201" cy="385763"/>
            </a:xfrm>
            <a:prstGeom prst="rect">
              <a:avLst/>
            </a:prstGeom>
          </p:spPr>
        </p:pic>
      </p:grpSp>
      <p:pic>
        <p:nvPicPr>
          <p:cNvPr id="8" name="Graphic 7" descr="Treasure Map with solid fill">
            <a:extLst>
              <a:ext uri="{FF2B5EF4-FFF2-40B4-BE49-F238E27FC236}">
                <a16:creationId xmlns:a16="http://schemas.microsoft.com/office/drawing/2014/main" id="{6C52883C-9488-3354-52C4-283EBF1A5D2A}"/>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7772400" y="1035844"/>
            <a:ext cx="914400" cy="914400"/>
          </a:xfrm>
          <a:prstGeom prst="rect">
            <a:avLst/>
          </a:prstGeom>
        </p:spPr>
      </p:pic>
    </p:spTree>
    <p:extLst>
      <p:ext uri="{BB962C8B-B14F-4D97-AF65-F5344CB8AC3E}">
        <p14:creationId xmlns:p14="http://schemas.microsoft.com/office/powerpoint/2010/main" val="3745047283"/>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780944-4776-DFDE-86D1-9F21B99A65AB}"/>
              </a:ext>
            </a:extLst>
          </p:cNvPr>
          <p:cNvSpPr>
            <a:spLocks noGrp="1"/>
          </p:cNvSpPr>
          <p:nvPr>
            <p:ph type="title"/>
          </p:nvPr>
        </p:nvSpPr>
        <p:spPr/>
        <p:txBody>
          <a:bodyPr>
            <a:normAutofit fontScale="90000"/>
          </a:bodyPr>
          <a:lstStyle/>
          <a:p>
            <a:r>
              <a:rPr lang="en-GB">
                <a:latin typeface="Helvetica Neue"/>
              </a:rPr>
              <a:t>Marking Online in Moodle – Part 2</a:t>
            </a:r>
          </a:p>
        </p:txBody>
      </p:sp>
      <p:sp>
        <p:nvSpPr>
          <p:cNvPr id="5" name="Content Placeholder 4">
            <a:extLst>
              <a:ext uri="{FF2B5EF4-FFF2-40B4-BE49-F238E27FC236}">
                <a16:creationId xmlns:a16="http://schemas.microsoft.com/office/drawing/2014/main" id="{053BB1D8-E081-5E25-E7DC-83219795097B}"/>
              </a:ext>
            </a:extLst>
          </p:cNvPr>
          <p:cNvSpPr>
            <a:spLocks noGrp="1"/>
          </p:cNvSpPr>
          <p:nvPr>
            <p:ph idx="1"/>
          </p:nvPr>
        </p:nvSpPr>
        <p:spPr>
          <a:xfrm>
            <a:off x="457200" y="1200151"/>
            <a:ext cx="8229600" cy="3517258"/>
          </a:xfrm>
        </p:spPr>
        <p:txBody>
          <a:bodyPr vert="horz" lIns="91440" tIns="45720" rIns="91440" bIns="45720" rtlCol="0" anchor="t">
            <a:normAutofit fontScale="62500" lnSpcReduction="20000"/>
          </a:bodyPr>
          <a:lstStyle/>
          <a:p>
            <a:pPr marL="0" indent="0">
              <a:buNone/>
            </a:pPr>
            <a:r>
              <a:rPr lang="en-US" b="1" dirty="0">
                <a:latin typeface="Arial"/>
              </a:rPr>
              <a:t>Demonstration </a:t>
            </a:r>
          </a:p>
          <a:p>
            <a:pPr marL="0" indent="0">
              <a:buNone/>
            </a:pPr>
            <a:endParaRPr lang="en-US" dirty="0">
              <a:latin typeface="Arial"/>
            </a:endParaRPr>
          </a:p>
          <a:p>
            <a:r>
              <a:rPr lang="en-US" dirty="0">
                <a:latin typeface="Arial"/>
              </a:rPr>
              <a:t>Assignment submission overview</a:t>
            </a:r>
          </a:p>
          <a:p>
            <a:pPr lvl="1">
              <a:buFont typeface="Courier New"/>
              <a:buChar char="o"/>
            </a:pPr>
            <a:r>
              <a:rPr lang="en-US" dirty="0">
                <a:latin typeface="Arial"/>
              </a:rPr>
              <a:t>Anonymous marking enabled</a:t>
            </a:r>
          </a:p>
          <a:p>
            <a:pPr lvl="1">
              <a:buFont typeface="Courier New"/>
              <a:buChar char="o"/>
            </a:pPr>
            <a:r>
              <a:rPr lang="en-US" dirty="0">
                <a:latin typeface="Arial"/>
              </a:rPr>
              <a:t>Using filters</a:t>
            </a:r>
          </a:p>
          <a:p>
            <a:pPr lvl="1">
              <a:buFont typeface="Courier New"/>
              <a:buChar char="o"/>
            </a:pPr>
            <a:endParaRPr lang="en-US" b="1" dirty="0">
              <a:latin typeface="Arial"/>
            </a:endParaRPr>
          </a:p>
          <a:p>
            <a:pPr marL="57150" indent="0">
              <a:buNone/>
            </a:pPr>
            <a:r>
              <a:rPr lang="en-US" b="1" dirty="0">
                <a:latin typeface="Arial"/>
              </a:rPr>
              <a:t>Demonstration Steps</a:t>
            </a:r>
          </a:p>
          <a:p>
            <a:pPr marL="457200" lvl="1" indent="0">
              <a:buNone/>
            </a:pPr>
            <a:endParaRPr lang="en-US" dirty="0">
              <a:latin typeface="Arial"/>
            </a:endParaRPr>
          </a:p>
          <a:p>
            <a:pPr marL="514350" indent="-514350">
              <a:buFont typeface="+mj-lt"/>
              <a:buAutoNum type="arabicPeriod"/>
            </a:pPr>
            <a:r>
              <a:rPr lang="en-US" dirty="0">
                <a:latin typeface="Arial"/>
              </a:rPr>
              <a:t>Locking student submissions</a:t>
            </a:r>
          </a:p>
          <a:p>
            <a:pPr marL="514350" indent="-514350">
              <a:buFont typeface="+mj-lt"/>
              <a:buAutoNum type="arabicPeriod"/>
            </a:pPr>
            <a:r>
              <a:rPr lang="en-US" dirty="0">
                <a:latin typeface="Arial"/>
              </a:rPr>
              <a:t>Entering marks and feedback</a:t>
            </a:r>
          </a:p>
          <a:p>
            <a:pPr marL="514350" indent="-514350">
              <a:buFont typeface="+mj-lt"/>
              <a:buAutoNum type="arabicPeriod"/>
            </a:pPr>
            <a:r>
              <a:rPr lang="en-US" dirty="0">
                <a:latin typeface="Arial"/>
              </a:rPr>
              <a:t>Annotating a submission</a:t>
            </a:r>
          </a:p>
          <a:p>
            <a:pPr marL="0" indent="0">
              <a:buNone/>
            </a:pPr>
            <a:endParaRPr lang="en-US" dirty="0">
              <a:latin typeface="Helvetica Neue"/>
            </a:endParaRPr>
          </a:p>
        </p:txBody>
      </p:sp>
      <p:pic>
        <p:nvPicPr>
          <p:cNvPr id="3" name="Graphic 2" descr="Monitor with solid fill">
            <a:extLst>
              <a:ext uri="{FF2B5EF4-FFF2-40B4-BE49-F238E27FC236}">
                <a16:creationId xmlns:a16="http://schemas.microsoft.com/office/drawing/2014/main" id="{A52E933E-5B1F-368F-D79E-89585E8DA83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772400" y="964406"/>
            <a:ext cx="914400" cy="914400"/>
          </a:xfrm>
          <a:prstGeom prst="rect">
            <a:avLst/>
          </a:prstGeom>
        </p:spPr>
      </p:pic>
    </p:spTree>
    <p:extLst>
      <p:ext uri="{BB962C8B-B14F-4D97-AF65-F5344CB8AC3E}">
        <p14:creationId xmlns:p14="http://schemas.microsoft.com/office/powerpoint/2010/main" val="2989456995"/>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780944-4776-DFDE-86D1-9F21B99A65AB}"/>
              </a:ext>
            </a:extLst>
          </p:cNvPr>
          <p:cNvSpPr>
            <a:spLocks noGrp="1"/>
          </p:cNvSpPr>
          <p:nvPr>
            <p:ph type="title"/>
          </p:nvPr>
        </p:nvSpPr>
        <p:spPr/>
        <p:txBody>
          <a:bodyPr>
            <a:normAutofit fontScale="90000"/>
          </a:bodyPr>
          <a:lstStyle/>
          <a:p>
            <a:r>
              <a:rPr lang="en-GB">
                <a:latin typeface="Helvetica Neue"/>
              </a:rPr>
              <a:t>Marking Online in Moodle – Part 3</a:t>
            </a:r>
          </a:p>
        </p:txBody>
      </p:sp>
      <p:sp>
        <p:nvSpPr>
          <p:cNvPr id="5" name="Content Placeholder 4">
            <a:extLst>
              <a:ext uri="{FF2B5EF4-FFF2-40B4-BE49-F238E27FC236}">
                <a16:creationId xmlns:a16="http://schemas.microsoft.com/office/drawing/2014/main" id="{053BB1D8-E081-5E25-E7DC-83219795097B}"/>
              </a:ext>
            </a:extLst>
          </p:cNvPr>
          <p:cNvSpPr>
            <a:spLocks noGrp="1"/>
          </p:cNvSpPr>
          <p:nvPr>
            <p:ph idx="1"/>
          </p:nvPr>
        </p:nvSpPr>
        <p:spPr>
          <a:xfrm>
            <a:off x="457200" y="1035844"/>
            <a:ext cx="7473950" cy="4103044"/>
          </a:xfrm>
        </p:spPr>
        <p:txBody>
          <a:bodyPr vert="horz" lIns="91440" tIns="45720" rIns="91440" bIns="45720" rtlCol="0" anchor="t">
            <a:normAutofit fontScale="92500"/>
          </a:bodyPr>
          <a:lstStyle/>
          <a:p>
            <a:pPr marL="0" indent="0">
              <a:buNone/>
            </a:pPr>
            <a:r>
              <a:rPr lang="en-US" sz="2800" b="1">
                <a:latin typeface="Arial"/>
              </a:rPr>
              <a:t>Top tips and common queries</a:t>
            </a:r>
          </a:p>
          <a:p>
            <a:pPr marL="0" indent="0">
              <a:buNone/>
            </a:pPr>
            <a:endParaRPr lang="en-US" sz="2800">
              <a:latin typeface="Arial"/>
            </a:endParaRPr>
          </a:p>
          <a:p>
            <a:r>
              <a:rPr lang="en-US" sz="2800">
                <a:latin typeface="Arial"/>
              </a:rPr>
              <a:t>If you cannot see submissions or feedback </a:t>
            </a:r>
          </a:p>
          <a:p>
            <a:pPr lvl="1">
              <a:buFont typeface="Courier New"/>
              <a:buChar char="o"/>
            </a:pPr>
            <a:r>
              <a:rPr lang="en-US" sz="2400">
                <a:latin typeface="Arial"/>
              </a:rPr>
              <a:t>Check for </a:t>
            </a:r>
            <a:r>
              <a:rPr lang="en-US" sz="2400" b="1">
                <a:latin typeface="Arial"/>
              </a:rPr>
              <a:t>Filters </a:t>
            </a:r>
            <a:r>
              <a:rPr lang="en-US" sz="2400">
                <a:latin typeface="Arial"/>
              </a:rPr>
              <a:t>in the Assignment submission overview</a:t>
            </a:r>
          </a:p>
          <a:p>
            <a:r>
              <a:rPr lang="en-US" sz="2800">
                <a:latin typeface="Arial"/>
              </a:rPr>
              <a:t>Students can view annotations in Moodle, or by downloading an Annotated PDF</a:t>
            </a:r>
          </a:p>
          <a:p>
            <a:r>
              <a:rPr lang="en-US" sz="2800">
                <a:latin typeface="Arial"/>
              </a:rPr>
              <a:t>Staff can not download Annotated PDFs in bulk</a:t>
            </a:r>
          </a:p>
        </p:txBody>
      </p:sp>
      <p:pic>
        <p:nvPicPr>
          <p:cNvPr id="3" name="Graphic 2" descr="Clipboard Partially Ticked with solid fill">
            <a:extLst>
              <a:ext uri="{FF2B5EF4-FFF2-40B4-BE49-F238E27FC236}">
                <a16:creationId xmlns:a16="http://schemas.microsoft.com/office/drawing/2014/main" id="{CA8DFF15-B674-82A2-3457-47CCAC456E0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829550" y="871538"/>
            <a:ext cx="1028700" cy="1028700"/>
          </a:xfrm>
          <a:prstGeom prst="rect">
            <a:avLst/>
          </a:prstGeom>
        </p:spPr>
      </p:pic>
    </p:spTree>
    <p:extLst>
      <p:ext uri="{BB962C8B-B14F-4D97-AF65-F5344CB8AC3E}">
        <p14:creationId xmlns:p14="http://schemas.microsoft.com/office/powerpoint/2010/main" val="1924832402"/>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21101-7964-482E-B7FB-08B92FFF0164}"/>
              </a:ext>
            </a:extLst>
          </p:cNvPr>
          <p:cNvSpPr>
            <a:spLocks noGrp="1"/>
          </p:cNvSpPr>
          <p:nvPr>
            <p:ph type="title"/>
          </p:nvPr>
        </p:nvSpPr>
        <p:spPr/>
        <p:txBody>
          <a:bodyPr>
            <a:normAutofit fontScale="90000"/>
          </a:bodyPr>
          <a:lstStyle/>
          <a:p>
            <a:r>
              <a:rPr lang="en-GB">
                <a:latin typeface="Helvetica Neue"/>
              </a:rPr>
              <a:t>Marking Offline and Uploading Marks &amp; Feedback – Part 1</a:t>
            </a:r>
          </a:p>
        </p:txBody>
      </p:sp>
      <p:sp>
        <p:nvSpPr>
          <p:cNvPr id="6" name="Content Placeholder 5">
            <a:extLst>
              <a:ext uri="{FF2B5EF4-FFF2-40B4-BE49-F238E27FC236}">
                <a16:creationId xmlns:a16="http://schemas.microsoft.com/office/drawing/2014/main" id="{9F40D646-2C7B-1B0F-F56F-1C20911766CE}"/>
              </a:ext>
            </a:extLst>
          </p:cNvPr>
          <p:cNvSpPr>
            <a:spLocks noGrp="1"/>
          </p:cNvSpPr>
          <p:nvPr>
            <p:ph idx="1"/>
          </p:nvPr>
        </p:nvSpPr>
        <p:spPr>
          <a:xfrm>
            <a:off x="457200" y="1200150"/>
            <a:ext cx="8229600" cy="3606799"/>
          </a:xfrm>
        </p:spPr>
        <p:txBody>
          <a:bodyPr vert="horz" lIns="91440" tIns="45720" rIns="91440" bIns="45720" rtlCol="0" anchor="t">
            <a:normAutofit fontScale="47500" lnSpcReduction="20000"/>
          </a:bodyPr>
          <a:lstStyle/>
          <a:p>
            <a:pPr marL="0" indent="0">
              <a:buNone/>
            </a:pPr>
            <a:r>
              <a:rPr lang="en-US" b="1" dirty="0">
                <a:latin typeface="Arial"/>
              </a:rPr>
              <a:t>Demonstration </a:t>
            </a:r>
          </a:p>
          <a:p>
            <a:pPr marL="0" indent="0">
              <a:buNone/>
            </a:pPr>
            <a:endParaRPr lang="en-US" dirty="0">
              <a:latin typeface="Arial"/>
            </a:endParaRPr>
          </a:p>
          <a:p>
            <a:r>
              <a:rPr lang="en-US" dirty="0">
                <a:latin typeface="Arial"/>
              </a:rPr>
              <a:t>Assignment submission overview</a:t>
            </a:r>
          </a:p>
          <a:p>
            <a:pPr lvl="1">
              <a:buFont typeface="Courier New"/>
              <a:buChar char="o"/>
            </a:pPr>
            <a:r>
              <a:rPr lang="en-US" dirty="0">
                <a:latin typeface="Arial"/>
              </a:rPr>
              <a:t>Anonymous marking enabled</a:t>
            </a:r>
          </a:p>
          <a:p>
            <a:pPr lvl="1">
              <a:buFont typeface="Courier New"/>
              <a:buChar char="o"/>
            </a:pPr>
            <a:r>
              <a:rPr lang="en-US" dirty="0">
                <a:latin typeface="Arial"/>
              </a:rPr>
              <a:t>Using filters</a:t>
            </a:r>
            <a:br>
              <a:rPr lang="en-US" dirty="0">
                <a:latin typeface="Arial"/>
              </a:rPr>
            </a:br>
            <a:endParaRPr lang="en-US" dirty="0">
              <a:latin typeface="Arial"/>
            </a:endParaRPr>
          </a:p>
          <a:p>
            <a:pPr marL="0" indent="0">
              <a:buNone/>
            </a:pPr>
            <a:r>
              <a:rPr lang="en-US" b="1" dirty="0">
                <a:latin typeface="Arial"/>
              </a:rPr>
              <a:t>Demonstration Steps</a:t>
            </a:r>
          </a:p>
          <a:p>
            <a:pPr marL="514350" indent="-514350">
              <a:buAutoNum type="arabicPeriod"/>
            </a:pPr>
            <a:r>
              <a:rPr lang="en-US" dirty="0">
                <a:latin typeface="Arial"/>
              </a:rPr>
              <a:t>Locking student submissions </a:t>
            </a:r>
          </a:p>
          <a:p>
            <a:pPr marL="514350" indent="-514350">
              <a:buAutoNum type="arabicPeriod"/>
            </a:pPr>
            <a:r>
              <a:rPr lang="en-US" dirty="0">
                <a:latin typeface="Arial"/>
              </a:rPr>
              <a:t>Downloading submissions</a:t>
            </a:r>
          </a:p>
          <a:p>
            <a:pPr marL="514350" indent="-514350">
              <a:buAutoNum type="arabicPeriod"/>
            </a:pPr>
            <a:r>
              <a:rPr lang="en-US" dirty="0">
                <a:latin typeface="Arial"/>
              </a:rPr>
              <a:t>Unzipping submissions and annotating them</a:t>
            </a:r>
          </a:p>
          <a:p>
            <a:pPr marL="514350" indent="-514350">
              <a:buAutoNum type="arabicPeriod"/>
            </a:pPr>
            <a:r>
              <a:rPr lang="en-US" dirty="0">
                <a:latin typeface="Arial"/>
              </a:rPr>
              <a:t>Zipping and uploading submissions </a:t>
            </a:r>
          </a:p>
          <a:p>
            <a:pPr marL="514350" indent="-514350">
              <a:buAutoNum type="arabicPeriod"/>
            </a:pPr>
            <a:r>
              <a:rPr lang="en-US" dirty="0">
                <a:latin typeface="Arial"/>
              </a:rPr>
              <a:t>Downloading grading worksheet</a:t>
            </a:r>
          </a:p>
          <a:p>
            <a:pPr marL="514350" indent="-514350">
              <a:buAutoNum type="arabicPeriod"/>
            </a:pPr>
            <a:r>
              <a:rPr lang="en-US" dirty="0">
                <a:latin typeface="Arial"/>
              </a:rPr>
              <a:t>Completing grading worksheet</a:t>
            </a:r>
          </a:p>
          <a:p>
            <a:pPr marL="514350" indent="-514350">
              <a:buAutoNum type="arabicPeriod"/>
            </a:pPr>
            <a:r>
              <a:rPr lang="en-US" dirty="0">
                <a:latin typeface="Arial"/>
              </a:rPr>
              <a:t>Uploading grading worksheet</a:t>
            </a:r>
          </a:p>
        </p:txBody>
      </p:sp>
      <p:pic>
        <p:nvPicPr>
          <p:cNvPr id="3" name="Graphic 2" descr="Monitor with solid fill">
            <a:extLst>
              <a:ext uri="{FF2B5EF4-FFF2-40B4-BE49-F238E27FC236}">
                <a16:creationId xmlns:a16="http://schemas.microsoft.com/office/drawing/2014/main" id="{98181C9A-59DA-2764-9451-5F7F0D375EC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772400" y="964406"/>
            <a:ext cx="914400" cy="914400"/>
          </a:xfrm>
          <a:prstGeom prst="rect">
            <a:avLst/>
          </a:prstGeom>
        </p:spPr>
      </p:pic>
    </p:spTree>
    <p:extLst>
      <p:ext uri="{BB962C8B-B14F-4D97-AF65-F5344CB8AC3E}">
        <p14:creationId xmlns:p14="http://schemas.microsoft.com/office/powerpoint/2010/main" val="508036733"/>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780944-4776-DFDE-86D1-9F21B99A65AB}"/>
              </a:ext>
            </a:extLst>
          </p:cNvPr>
          <p:cNvSpPr>
            <a:spLocks noGrp="1"/>
          </p:cNvSpPr>
          <p:nvPr>
            <p:ph type="title"/>
          </p:nvPr>
        </p:nvSpPr>
        <p:spPr/>
        <p:txBody>
          <a:bodyPr>
            <a:normAutofit fontScale="90000"/>
          </a:bodyPr>
          <a:lstStyle/>
          <a:p>
            <a:r>
              <a:rPr lang="en-GB">
                <a:latin typeface="Helvetica Neue"/>
              </a:rPr>
              <a:t>Marking Offline and Uploading Marks &amp; Feedback – Part 2</a:t>
            </a:r>
          </a:p>
        </p:txBody>
      </p:sp>
      <p:sp>
        <p:nvSpPr>
          <p:cNvPr id="5" name="Content Placeholder 4">
            <a:extLst>
              <a:ext uri="{FF2B5EF4-FFF2-40B4-BE49-F238E27FC236}">
                <a16:creationId xmlns:a16="http://schemas.microsoft.com/office/drawing/2014/main" id="{053BB1D8-E081-5E25-E7DC-83219795097B}"/>
              </a:ext>
            </a:extLst>
          </p:cNvPr>
          <p:cNvSpPr>
            <a:spLocks noGrp="1"/>
          </p:cNvSpPr>
          <p:nvPr>
            <p:ph idx="1"/>
          </p:nvPr>
        </p:nvSpPr>
        <p:spPr>
          <a:xfrm>
            <a:off x="33619" y="874777"/>
            <a:ext cx="9076762" cy="4268723"/>
          </a:xfrm>
        </p:spPr>
        <p:txBody>
          <a:bodyPr vert="horz" lIns="91440" tIns="45720" rIns="91440" bIns="45720" rtlCol="0" anchor="t">
            <a:noAutofit/>
          </a:bodyPr>
          <a:lstStyle/>
          <a:p>
            <a:pPr>
              <a:buNone/>
            </a:pPr>
            <a:r>
              <a:rPr lang="en-US" sz="2000" b="1">
                <a:latin typeface="Helvetica Neue"/>
              </a:rPr>
              <a:t>Top tips and common queries</a:t>
            </a:r>
          </a:p>
          <a:p>
            <a:r>
              <a:rPr lang="en-US" sz="2000">
                <a:latin typeface="Helvetica Neue"/>
                <a:cs typeface="Arial"/>
              </a:rPr>
              <a:t>When downloading submissions, choose </a:t>
            </a:r>
            <a:r>
              <a:rPr lang="en-US" sz="2000" b="1">
                <a:latin typeface="Helvetica Neue"/>
                <a:cs typeface="Arial"/>
              </a:rPr>
              <a:t>Download in folders </a:t>
            </a:r>
            <a:r>
              <a:rPr lang="en-US" sz="2000">
                <a:latin typeface="Helvetica Neue"/>
                <a:cs typeface="Arial"/>
              </a:rPr>
              <a:t>for multiple files</a:t>
            </a:r>
          </a:p>
          <a:p>
            <a:r>
              <a:rPr lang="en-US" sz="2000">
                <a:latin typeface="Helvetica Neue"/>
                <a:cs typeface="Arial"/>
              </a:rPr>
              <a:t>If you downloaded in folders, </a:t>
            </a:r>
            <a:r>
              <a:rPr lang="en-US" sz="2000" b="1">
                <a:latin typeface="Helvetica Neue"/>
                <a:cs typeface="Arial"/>
              </a:rPr>
              <a:t>zip the folders, not the containing folder</a:t>
            </a:r>
            <a:endParaRPr lang="en-US" sz="2000">
              <a:latin typeface="Helvetica Neue"/>
              <a:cs typeface="Arial"/>
            </a:endParaRPr>
          </a:p>
          <a:p>
            <a:r>
              <a:rPr lang="en-US" sz="2000">
                <a:latin typeface="Helvetica Neue"/>
                <a:cs typeface="Arial"/>
              </a:rPr>
              <a:t>If you </a:t>
            </a:r>
            <a:r>
              <a:rPr lang="en-US" sz="2000" b="1">
                <a:latin typeface="Helvetica Neue"/>
                <a:cs typeface="Arial"/>
              </a:rPr>
              <a:t>didn't</a:t>
            </a:r>
            <a:r>
              <a:rPr lang="en-US" sz="2000">
                <a:latin typeface="Helvetica Neue"/>
                <a:cs typeface="Arial"/>
              </a:rPr>
              <a:t> download in folders, </a:t>
            </a:r>
            <a:r>
              <a:rPr lang="en-US" sz="2000" b="1">
                <a:latin typeface="Helvetica Neue"/>
                <a:cs typeface="Arial"/>
              </a:rPr>
              <a:t>zip the submissions</a:t>
            </a:r>
            <a:r>
              <a:rPr lang="en-US" sz="2000">
                <a:latin typeface="Helvetica Neue"/>
                <a:cs typeface="Arial"/>
              </a:rPr>
              <a:t> not the containing folder</a:t>
            </a:r>
          </a:p>
          <a:p>
            <a:r>
              <a:rPr lang="en-US" sz="2000" b="1">
                <a:latin typeface="Helvetica Neue"/>
              </a:rPr>
              <a:t>Don’t change filenames</a:t>
            </a:r>
            <a:r>
              <a:rPr lang="en-US" sz="2000">
                <a:latin typeface="Helvetica Neue"/>
              </a:rPr>
              <a:t> for annotated submissions. If you add to the filename, save to a new folder</a:t>
            </a:r>
          </a:p>
          <a:p>
            <a:r>
              <a:rPr lang="en-US" sz="2000">
                <a:latin typeface="Helvetica Neue"/>
              </a:rPr>
              <a:t>Students can view annotated scripts in Moodle, or by downloading the annotated script</a:t>
            </a:r>
          </a:p>
          <a:p>
            <a:r>
              <a:rPr lang="en-US" sz="2000">
                <a:latin typeface="Helvetica Neue"/>
              </a:rPr>
              <a:t>Use </a:t>
            </a:r>
            <a:r>
              <a:rPr lang="en-US" sz="2000" b="1">
                <a:latin typeface="Helvetica Neue"/>
              </a:rPr>
              <a:t>Grading worksheet Bath version </a:t>
            </a:r>
            <a:r>
              <a:rPr lang="en-US" sz="2000">
                <a:latin typeface="Helvetica Neue"/>
              </a:rPr>
              <a:t>for anonymous marking</a:t>
            </a:r>
            <a:endParaRPr lang="en-US" sz="2000" b="1">
              <a:latin typeface="Helvetica Neue"/>
            </a:endParaRPr>
          </a:p>
          <a:p>
            <a:r>
              <a:rPr lang="en-US" sz="2000">
                <a:latin typeface="Helvetica Neue"/>
              </a:rPr>
              <a:t>Don’t change </a:t>
            </a:r>
            <a:r>
              <a:rPr lang="en-US" sz="2000" b="1">
                <a:latin typeface="Helvetica Neue"/>
              </a:rPr>
              <a:t>Grading Worksheet column names </a:t>
            </a:r>
            <a:r>
              <a:rPr lang="en-US" sz="2000">
                <a:latin typeface="Helvetica Neue"/>
              </a:rPr>
              <a:t>always </a:t>
            </a:r>
            <a:r>
              <a:rPr lang="en-US" sz="2000" b="1">
                <a:latin typeface="Helvetica Neue"/>
              </a:rPr>
              <a:t>Save as CSV</a:t>
            </a:r>
          </a:p>
          <a:p>
            <a:pPr marL="0" indent="0">
              <a:buNone/>
            </a:pPr>
            <a:endParaRPr lang="en-US"/>
          </a:p>
        </p:txBody>
      </p:sp>
      <p:pic>
        <p:nvPicPr>
          <p:cNvPr id="3" name="Graphic 2" descr="Clipboard Partially Ticked with solid fill">
            <a:extLst>
              <a:ext uri="{FF2B5EF4-FFF2-40B4-BE49-F238E27FC236}">
                <a16:creationId xmlns:a16="http://schemas.microsoft.com/office/drawing/2014/main" id="{CA8DFF15-B674-82A2-3457-47CCAC456E0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263216" y="874777"/>
            <a:ext cx="847165" cy="853889"/>
          </a:xfrm>
          <a:prstGeom prst="rect">
            <a:avLst/>
          </a:prstGeom>
        </p:spPr>
      </p:pic>
    </p:spTree>
    <p:extLst>
      <p:ext uri="{BB962C8B-B14F-4D97-AF65-F5344CB8AC3E}">
        <p14:creationId xmlns:p14="http://schemas.microsoft.com/office/powerpoint/2010/main" val="4265751399"/>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E6B15A-EB24-2E49-8843-6153962221E6}"/>
              </a:ext>
            </a:extLst>
          </p:cNvPr>
          <p:cNvSpPr>
            <a:spLocks noGrp="1"/>
          </p:cNvSpPr>
          <p:nvPr>
            <p:ph type="title"/>
          </p:nvPr>
        </p:nvSpPr>
        <p:spPr/>
        <p:txBody>
          <a:bodyPr/>
          <a:lstStyle/>
          <a:p>
            <a:r>
              <a:rPr lang="en-US">
                <a:latin typeface="Helvetica Neue"/>
              </a:rPr>
              <a:t>Further Guidance and Support</a:t>
            </a:r>
          </a:p>
        </p:txBody>
      </p:sp>
      <p:sp>
        <p:nvSpPr>
          <p:cNvPr id="3" name="Content Placeholder 2">
            <a:extLst>
              <a:ext uri="{FF2B5EF4-FFF2-40B4-BE49-F238E27FC236}">
                <a16:creationId xmlns:a16="http://schemas.microsoft.com/office/drawing/2014/main" id="{AFFBF6E5-C62A-AA4A-8686-DE77C0D7D314}"/>
              </a:ext>
            </a:extLst>
          </p:cNvPr>
          <p:cNvSpPr>
            <a:spLocks noGrp="1"/>
          </p:cNvSpPr>
          <p:nvPr>
            <p:ph idx="1"/>
          </p:nvPr>
        </p:nvSpPr>
        <p:spPr>
          <a:xfrm>
            <a:off x="458848" y="1013255"/>
            <a:ext cx="8229600" cy="3978728"/>
          </a:xfrm>
        </p:spPr>
        <p:txBody>
          <a:bodyPr vert="horz" lIns="91440" tIns="45720" rIns="91440" bIns="45720" rtlCol="0" anchor="t">
            <a:normAutofit fontScale="92500" lnSpcReduction="20000"/>
          </a:bodyPr>
          <a:lstStyle/>
          <a:p>
            <a:pPr marL="0" indent="0">
              <a:buNone/>
            </a:pPr>
            <a:endParaRPr lang="en-US" sz="1600">
              <a:latin typeface="Helvetica Neue"/>
            </a:endParaRPr>
          </a:p>
          <a:p>
            <a:r>
              <a:rPr lang="en-US" sz="2400">
                <a:latin typeface="Arial" panose="020B0604020202020204" pitchFamily="34" charset="0"/>
                <a:cs typeface="Arial" panose="020B0604020202020204" pitchFamily="34" charset="0"/>
                <a:hlinkClick r:id="rId3"/>
              </a:rPr>
              <a:t>Mark Online</a:t>
            </a:r>
            <a:r>
              <a:rPr lang="en-US" sz="2400">
                <a:latin typeface="Arial" panose="020B0604020202020204" pitchFamily="34" charset="0"/>
                <a:cs typeface="Arial" panose="020B0604020202020204" pitchFamily="34" charset="0"/>
              </a:rPr>
              <a:t> in Moodle</a:t>
            </a:r>
          </a:p>
          <a:p>
            <a:endParaRPr lang="en-US" sz="2400">
              <a:latin typeface="Arial" panose="020B0604020202020204" pitchFamily="34" charset="0"/>
              <a:cs typeface="Arial" panose="020B0604020202020204" pitchFamily="34" charset="0"/>
            </a:endParaRPr>
          </a:p>
          <a:p>
            <a:r>
              <a:rPr lang="en-US" sz="2400">
                <a:latin typeface="Arial" panose="020B0604020202020204" pitchFamily="34" charset="0"/>
                <a:cs typeface="Arial" panose="020B0604020202020204" pitchFamily="34" charset="0"/>
                <a:hlinkClick r:id="rId4"/>
              </a:rPr>
              <a:t>Mark Offline and upload feedback</a:t>
            </a:r>
            <a:r>
              <a:rPr lang="en-US" sz="2400">
                <a:latin typeface="Arial" panose="020B0604020202020204" pitchFamily="34" charset="0"/>
                <a:cs typeface="Arial" panose="020B0604020202020204" pitchFamily="34" charset="0"/>
              </a:rPr>
              <a:t> to Moodle</a:t>
            </a:r>
          </a:p>
          <a:p>
            <a:endParaRPr lang="en-US" sz="2400">
              <a:latin typeface="Arial" panose="020B0604020202020204" pitchFamily="34" charset="0"/>
              <a:cs typeface="Arial" panose="020B0604020202020204" pitchFamily="34" charset="0"/>
            </a:endParaRPr>
          </a:p>
          <a:p>
            <a:r>
              <a:rPr lang="en-US" sz="2400">
                <a:latin typeface="Arial" panose="020B0604020202020204" pitchFamily="34" charset="0"/>
                <a:cs typeface="Arial" panose="020B0604020202020204" pitchFamily="34" charset="0"/>
                <a:hlinkClick r:id="rId5"/>
              </a:rPr>
              <a:t>Tips for Moodle assignment set up and submission</a:t>
            </a:r>
            <a:endParaRPr lang="en-US" sz="2400">
              <a:latin typeface="Arial" panose="020B0604020202020204" pitchFamily="34" charset="0"/>
              <a:cs typeface="Arial" panose="020B0604020202020204" pitchFamily="34" charset="0"/>
            </a:endParaRPr>
          </a:p>
          <a:p>
            <a:endParaRPr lang="en-US" sz="2400">
              <a:latin typeface="Arial" panose="020B0604020202020204" pitchFamily="34" charset="0"/>
              <a:cs typeface="Arial" panose="020B0604020202020204" pitchFamily="34" charset="0"/>
              <a:hlinkClick r:id="" action="ppaction://noaction"/>
            </a:endParaRPr>
          </a:p>
          <a:p>
            <a:r>
              <a:rPr lang="en-US" sz="2400">
                <a:latin typeface="Arial" panose="020B0604020202020204" pitchFamily="34" charset="0"/>
                <a:cs typeface="Arial" panose="020B0604020202020204" pitchFamily="34" charset="0"/>
              </a:rPr>
              <a:t>Assignment </a:t>
            </a:r>
            <a:r>
              <a:rPr lang="en-US" sz="2400">
                <a:latin typeface="Arial" panose="020B0604020202020204" pitchFamily="34" charset="0"/>
                <a:cs typeface="Arial" panose="020B0604020202020204" pitchFamily="34" charset="0"/>
                <a:hlinkClick r:id="rId6"/>
              </a:rPr>
              <a:t>Recommended Workflows</a:t>
            </a:r>
            <a:endParaRPr lang="en-US" sz="2400">
              <a:latin typeface="Arial" panose="020B0604020202020204" pitchFamily="34" charset="0"/>
              <a:cs typeface="Arial" panose="020B0604020202020204" pitchFamily="34" charset="0"/>
            </a:endParaRPr>
          </a:p>
          <a:p>
            <a:pPr marL="0" indent="0">
              <a:buNone/>
            </a:pPr>
            <a:endParaRPr lang="en-US" sz="1600">
              <a:latin typeface="Helvetica Neue"/>
              <a:hlinkClick r:id="" action="ppaction://noaction"/>
            </a:endParaRPr>
          </a:p>
          <a:p>
            <a:pPr marL="0" indent="0">
              <a:buNone/>
            </a:pPr>
            <a:endParaRPr lang="en-US" sz="1600">
              <a:latin typeface="Helvetica Neue"/>
              <a:hlinkClick r:id="rId7"/>
            </a:endParaRPr>
          </a:p>
          <a:p>
            <a:pPr marL="0" indent="0">
              <a:buNone/>
            </a:pPr>
            <a:endParaRPr lang="en-US" sz="1600">
              <a:latin typeface="Arial" panose="020B0604020202020204" pitchFamily="34" charset="0"/>
              <a:cs typeface="Arial" panose="020B0604020202020204" pitchFamily="34" charset="0"/>
            </a:endParaRPr>
          </a:p>
          <a:p>
            <a:pPr marL="0" indent="0">
              <a:buNone/>
            </a:pPr>
            <a:r>
              <a:rPr lang="en-US" sz="1800">
                <a:latin typeface="Arial" panose="020B0604020202020204" pitchFamily="34" charset="0"/>
                <a:cs typeface="Arial" panose="020B0604020202020204" pitchFamily="34" charset="0"/>
              </a:rPr>
              <a:t>To request support, email </a:t>
            </a:r>
            <a:r>
              <a:rPr lang="en-US" sz="1800">
                <a:latin typeface="Arial" panose="020B0604020202020204" pitchFamily="34" charset="0"/>
                <a:cs typeface="Arial" panose="020B0604020202020204" pitchFamily="34" charset="0"/>
                <a:hlinkClick r:id="rId7"/>
              </a:rPr>
              <a:t>TEL@bath.ac.uk</a:t>
            </a:r>
            <a:r>
              <a:rPr lang="en-US" sz="1800">
                <a:latin typeface="Arial" panose="020B0604020202020204" pitchFamily="34" charset="0"/>
                <a:cs typeface="Arial" panose="020B0604020202020204" pitchFamily="34" charset="0"/>
              </a:rPr>
              <a:t> or </a:t>
            </a:r>
            <a:r>
              <a:rPr lang="en-US" sz="1800">
                <a:latin typeface="Arial" panose="020B0604020202020204" pitchFamily="34" charset="0"/>
                <a:cs typeface="Arial" panose="020B0604020202020204" pitchFamily="34" charset="0"/>
                <a:hlinkClick r:id="rId8"/>
              </a:rPr>
              <a:t>Book a one-to-one</a:t>
            </a:r>
            <a:endParaRPr lang="en-US" sz="1800">
              <a:latin typeface="Arial" panose="020B0604020202020204" pitchFamily="34" charset="0"/>
              <a:cs typeface="Arial" panose="020B0604020202020204" pitchFamily="34" charset="0"/>
            </a:endParaRPr>
          </a:p>
          <a:p>
            <a:r>
              <a:rPr lang="en-US" sz="1800">
                <a:latin typeface="Arial" panose="020B0604020202020204" pitchFamily="34" charset="0"/>
                <a:cs typeface="Arial" panose="020B0604020202020204" pitchFamily="34" charset="0"/>
              </a:rPr>
              <a:t>Include a link to your Moodle space or activity</a:t>
            </a:r>
          </a:p>
        </p:txBody>
      </p:sp>
    </p:spTree>
    <p:extLst>
      <p:ext uri="{BB962C8B-B14F-4D97-AF65-F5344CB8AC3E}">
        <p14:creationId xmlns:p14="http://schemas.microsoft.com/office/powerpoint/2010/main" val="1614597056"/>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65A9C8-BB17-7CF7-711C-7F248FB84B82}"/>
              </a:ext>
            </a:extLst>
          </p:cNvPr>
          <p:cNvSpPr>
            <a:spLocks noGrp="1"/>
          </p:cNvSpPr>
          <p:nvPr>
            <p:ph type="title" idx="4294967295"/>
          </p:nvPr>
        </p:nvSpPr>
        <p:spPr>
          <a:xfrm>
            <a:off x="457200" y="-857250"/>
            <a:ext cx="8229600" cy="857250"/>
          </a:xfrm>
        </p:spPr>
        <p:txBody>
          <a:bodyPr vert="horz" lIns="91440" tIns="45720" rIns="91440" bIns="45720" rtlCol="0" anchor="b">
            <a:normAutofit/>
          </a:bodyPr>
          <a:lstStyle/>
          <a:p>
            <a:r>
              <a:rPr lang="en-GB"/>
              <a:t>Centre for Learning &amp; Teaching</a:t>
            </a:r>
          </a:p>
        </p:txBody>
      </p:sp>
    </p:spTree>
    <p:extLst>
      <p:ext uri="{BB962C8B-B14F-4D97-AF65-F5344CB8AC3E}">
        <p14:creationId xmlns:p14="http://schemas.microsoft.com/office/powerpoint/2010/main" val="253008556"/>
      </p:ext>
    </p:extLst>
  </p:cSld>
  <p:clrMapOvr>
    <a:masterClrMapping/>
  </p:clrMapOvr>
  <p:transition>
    <p:fade/>
  </p:transition>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0"/>
  <p:tag name="ARTICULATE_PROJECT_OPEN" val="0"/>
</p:tagLst>
</file>

<file path=ppt/theme/theme1.xml><?xml version="1.0" encoding="utf-8"?>
<a:theme xmlns:a="http://schemas.openxmlformats.org/drawingml/2006/main" name="CLT PP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 id="{4E96E221-532C-574F-A3CF-CC7D42E9D62E}" vid="{C05CF61B-2826-B54A-A132-109E13CA743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7ceff3d1-26d0-4a19-9784-ffc192f0c3e4">
      <UserInfo>
        <DisplayName>Tom Brunsdon</DisplayName>
        <AccountId>23</AccountId>
        <AccountType/>
      </UserInfo>
    </SharedWithUsers>
    <lcf76f155ced4ddcb4097134ff3c332f xmlns="12545316-4597-4fad-8d4c-963aca4a7e43">
      <Terms xmlns="http://schemas.microsoft.com/office/infopath/2007/PartnerControls"/>
    </lcf76f155ced4ddcb4097134ff3c332f>
    <TaxCatchAll xmlns="7baf63a6-8159-4531-922f-8d695af1915f"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CCE7B06C7A4AD439BD17AFD297B32B6" ma:contentTypeVersion="18" ma:contentTypeDescription="Create a new document." ma:contentTypeScope="" ma:versionID="3f49855e822a747ceced49c31d837e73">
  <xsd:schema xmlns:xsd="http://www.w3.org/2001/XMLSchema" xmlns:xs="http://www.w3.org/2001/XMLSchema" xmlns:p="http://schemas.microsoft.com/office/2006/metadata/properties" xmlns:ns2="12545316-4597-4fad-8d4c-963aca4a7e43" xmlns:ns3="7ceff3d1-26d0-4a19-9784-ffc192f0c3e4" xmlns:ns4="7baf63a6-8159-4531-922f-8d695af1915f" targetNamespace="http://schemas.microsoft.com/office/2006/metadata/properties" ma:root="true" ma:fieldsID="0eb1622fa0f93b580a86b88605590d57" ns2:_="" ns3:_="" ns4:_="">
    <xsd:import namespace="12545316-4597-4fad-8d4c-963aca4a7e43"/>
    <xsd:import namespace="7ceff3d1-26d0-4a19-9784-ffc192f0c3e4"/>
    <xsd:import namespace="7baf63a6-8159-4531-922f-8d695af1915f"/>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3:SharedWithUsers" minOccurs="0"/>
                <xsd:element ref="ns3:SharedWithDetails"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2:MediaLengthInSeconds" minOccurs="0"/>
                <xsd:element ref="ns2:MediaServiceLocation" minOccurs="0"/>
                <xsd:element ref="ns2:lcf76f155ced4ddcb4097134ff3c332f" minOccurs="0"/>
                <xsd:element ref="ns4: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2545316-4597-4fad-8d4c-963aca4a7e4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5693718-8356-48ba-866a-85db3a9efc2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ceff3d1-26d0-4a19-9784-ffc192f0c3e4"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baf63a6-8159-4531-922f-8d695af1915f"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b3de8453-3d93-40e3-b7c9-8c4ee99d16ef}" ma:internalName="TaxCatchAll" ma:showField="CatchAllData" ma:web="7ceff3d1-26d0-4a19-9784-ffc192f0c3e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B4318B0-B547-4720-82FC-4454C49AB641}">
  <ds:schemaRefs>
    <ds:schemaRef ds:uri="http://www.w3.org/XML/1998/namespace"/>
    <ds:schemaRef ds:uri="http://schemas.microsoft.com/office/2006/documentManagement/types"/>
    <ds:schemaRef ds:uri="http://purl.org/dc/terms/"/>
    <ds:schemaRef ds:uri="http://schemas.microsoft.com/office/infopath/2007/PartnerControls"/>
    <ds:schemaRef ds:uri="12545316-4597-4fad-8d4c-963aca4a7e43"/>
    <ds:schemaRef ds:uri="7ceff3d1-26d0-4a19-9784-ffc192f0c3e4"/>
    <ds:schemaRef ds:uri="http://purl.org/dc/elements/1.1/"/>
    <ds:schemaRef ds:uri="http://schemas.openxmlformats.org/package/2006/metadata/core-properties"/>
    <ds:schemaRef ds:uri="7baf63a6-8159-4531-922f-8d695af1915f"/>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5FCFDB6D-B7FA-4249-ABAA-65B8B9EFB597}">
  <ds:schemaRefs>
    <ds:schemaRef ds:uri="12545316-4597-4fad-8d4c-963aca4a7e43"/>
    <ds:schemaRef ds:uri="7baf63a6-8159-4531-922f-8d695af1915f"/>
    <ds:schemaRef ds:uri="7ceff3d1-26d0-4a19-9784-ffc192f0c3e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D9E211FF-85E6-4DDB-86AB-C0131A2DF92A}">
  <ds:schemaRefs>
    <ds:schemaRef ds:uri="http://schemas.microsoft.com/sharepoint/v3/contenttype/forms"/>
  </ds:schemaRefs>
</ds:datastoreItem>
</file>

<file path=docMetadata/LabelInfo.xml><?xml version="1.0" encoding="utf-8"?>
<clbl:labelList xmlns:clbl="http://schemas.microsoft.com/office/2020/mipLabelMetadata">
  <clbl:label id="{377e3d22-4ea1-422d-b0ad-8fcc89406b9e}" enabled="0" method="" siteId="{377e3d22-4ea1-422d-b0ad-8fcc89406b9e}" removed="1"/>
</clbl:labelList>
</file>

<file path=docProps/app.xml><?xml version="1.0" encoding="utf-8"?>
<Properties xmlns="http://schemas.openxmlformats.org/officeDocument/2006/extended-properties" xmlns:vt="http://schemas.openxmlformats.org/officeDocument/2006/docPropsVTypes">
  <Template>CLT PPT Template (1)</Template>
  <TotalTime>1438</TotalTime>
  <Words>745</Words>
  <Application>Microsoft Macintosh PowerPoint</Application>
  <PresentationFormat>On-screen Show (16:9)</PresentationFormat>
  <Paragraphs>119</Paragraphs>
  <Slides>9</Slides>
  <Notes>9</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9</vt:i4>
      </vt:variant>
    </vt:vector>
  </HeadingPairs>
  <TitlesOfParts>
    <vt:vector size="20" baseType="lpstr">
      <vt:lpstr>Aptos</vt:lpstr>
      <vt:lpstr>Arial</vt:lpstr>
      <vt:lpstr>Calibri</vt:lpstr>
      <vt:lpstr>Courier New</vt:lpstr>
      <vt:lpstr>Courier New,monospace</vt:lpstr>
      <vt:lpstr>Helvetica Neue</vt:lpstr>
      <vt:lpstr>Helvetica Neue LT Std 55 Roman</vt:lpstr>
      <vt:lpstr>HelveticaNeueLT Std</vt:lpstr>
      <vt:lpstr>HelveticaNeueLT Std Lt</vt:lpstr>
      <vt:lpstr>HelveticaNeueLT Std Thin</vt:lpstr>
      <vt:lpstr>CLT PPT Template</vt:lpstr>
      <vt:lpstr>Entering Marks and Feedback in Moodle (Online and Offline)</vt:lpstr>
      <vt:lpstr>Marking in Moodle - process</vt:lpstr>
      <vt:lpstr>Marking Online in Moodle – Part 1</vt:lpstr>
      <vt:lpstr>Marking Online in Moodle – Part 2</vt:lpstr>
      <vt:lpstr>Marking Online in Moodle – Part 3</vt:lpstr>
      <vt:lpstr>Marking Offline and Uploading Marks &amp; Feedback – Part 1</vt:lpstr>
      <vt:lpstr>Marking Offline and Uploading Marks &amp; Feedback – Part 2</vt:lpstr>
      <vt:lpstr>Further Guidance and Support</vt:lpstr>
      <vt:lpstr>Centre for Learning &amp; Teaching</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Christopher Bonfield</dc:creator>
  <cp:keywords/>
  <dc:description/>
  <cp:lastModifiedBy>Paul Pinkney</cp:lastModifiedBy>
  <cp:revision>2</cp:revision>
  <dcterms:created xsi:type="dcterms:W3CDTF">2018-10-06T19:03:42Z</dcterms:created>
  <dcterms:modified xsi:type="dcterms:W3CDTF">2025-12-09T21:06:27Z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0x010100DCCE7B06C7A4AD439BD17AFD297B32B6</vt:lpwstr>
  </property>
  <property fmtid="{D5CDD505-2E9C-101B-9397-08002B2CF9AE}" pid="3" name="ArticulateGUID">
    <vt:lpwstr>9B29D8A1-792B-48DF-A554-0FB163ED5638</vt:lpwstr>
  </property>
  <property fmtid="{D5CDD505-2E9C-101B-9397-08002B2CF9AE}" pid="4" name="ArticulatePath">
    <vt:lpwstr>https://computingservices-my.sharepoint.com/personal/app32_bath_ac_uk/Documents/Workshop Presentations/Entering Marks and Feedback in Moodle</vt:lpwstr>
  </property>
  <property fmtid="{D5CDD505-2E9C-101B-9397-08002B2CF9AE}" pid="5" name="MediaServiceImageTags">
    <vt:lpwstr/>
  </property>
</Properties>
</file>