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1" r:id="rId5"/>
    <p:sldMasterId id="2147483692" r:id="rId6"/>
  </p:sldMasterIdLst>
  <p:notesMasterIdLst>
    <p:notesMasterId r:id="rId23"/>
  </p:notesMasterIdLst>
  <p:sldIdLst>
    <p:sldId id="335" r:id="rId7"/>
    <p:sldId id="507" r:id="rId8"/>
    <p:sldId id="503" r:id="rId9"/>
    <p:sldId id="519" r:id="rId10"/>
    <p:sldId id="518" r:id="rId11"/>
    <p:sldId id="528" r:id="rId12"/>
    <p:sldId id="529" r:id="rId13"/>
    <p:sldId id="531" r:id="rId14"/>
    <p:sldId id="532" r:id="rId15"/>
    <p:sldId id="533" r:id="rId16"/>
    <p:sldId id="517" r:id="rId17"/>
    <p:sldId id="516" r:id="rId18"/>
    <p:sldId id="524" r:id="rId19"/>
    <p:sldId id="530" r:id="rId20"/>
    <p:sldId id="353" r:id="rId21"/>
    <p:sldId id="271" r:id="rId22"/>
  </p:sldIdLst>
  <p:sldSz cx="9144000" cy="5143500" type="screen16x9"/>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3B52"/>
    <a:srgbClr val="009AAB"/>
    <a:srgbClr val="85BDB8"/>
    <a:srgbClr val="FAF9F6"/>
    <a:srgbClr val="F8F8F8"/>
    <a:srgbClr val="F5F5F5"/>
    <a:srgbClr val="EEEEE4"/>
    <a:srgbClr val="92CEC8"/>
    <a:srgbClr val="396164"/>
    <a:srgbClr val="2537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24718-3CF0-4994-AC7C-DB0FEA9152AC}" v="136" dt="2025-11-17T12:01:26.669"/>
    <p1510:client id="{D2DF842C-1143-AB24-8E54-179FC6244D65}" v="39" dt="2025-11-17T11:32:30.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1620"/>
        <p:guide pos="2880"/>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Applegate" userId="S::rw273@bath.ac.uk::cf090625-734e-4a47-a39f-abba3eff651a" providerId="AD" clId="Web-{936AD8FD-0588-4DB5-1139-2507C661ACD1}"/>
    <pc:docChg chg="addSld delSld modSld">
      <pc:chgData name="Rachel Applegate" userId="S::rw273@bath.ac.uk::cf090625-734e-4a47-a39f-abba3eff651a" providerId="AD" clId="Web-{936AD8FD-0588-4DB5-1139-2507C661ACD1}" dt="2025-11-11T14:55:58.095" v="276" actId="20577"/>
      <pc:docMkLst>
        <pc:docMk/>
      </pc:docMkLst>
      <pc:sldChg chg="addSp delSp modSp add mod modClrScheme chgLayout">
        <pc:chgData name="Rachel Applegate" userId="S::rw273@bath.ac.uk::cf090625-734e-4a47-a39f-abba3eff651a" providerId="AD" clId="Web-{936AD8FD-0588-4DB5-1139-2507C661ACD1}" dt="2025-11-11T14:43:47.415" v="25"/>
        <pc:sldMkLst>
          <pc:docMk/>
          <pc:sldMk cId="1736384661" sldId="335"/>
        </pc:sldMkLst>
        <pc:spChg chg="mod ord">
          <ac:chgData name="Rachel Applegate" userId="S::rw273@bath.ac.uk::cf090625-734e-4a47-a39f-abba3eff651a" providerId="AD" clId="Web-{936AD8FD-0588-4DB5-1139-2507C661ACD1}" dt="2025-11-11T14:41:34.851" v="8" actId="20577"/>
          <ac:spMkLst>
            <pc:docMk/>
            <pc:sldMk cId="1736384661" sldId="335"/>
            <ac:spMk id="2" creationId="{00000000-0000-0000-0000-000000000000}"/>
          </ac:spMkLst>
        </pc:spChg>
        <pc:spChg chg="mod">
          <ac:chgData name="Rachel Applegate" userId="S::rw273@bath.ac.uk::cf090625-734e-4a47-a39f-abba3eff651a" providerId="AD" clId="Web-{936AD8FD-0588-4DB5-1139-2507C661ACD1}" dt="2025-11-11T14:42:11.727" v="21" actId="14100"/>
          <ac:spMkLst>
            <pc:docMk/>
            <pc:sldMk cId="1736384661" sldId="335"/>
            <ac:spMk id="5" creationId="{AED7C792-48A9-9046-A3A1-470BF821DADE}"/>
          </ac:spMkLst>
        </pc:spChg>
        <pc:picChg chg="mod">
          <ac:chgData name="Rachel Applegate" userId="S::rw273@bath.ac.uk::cf090625-734e-4a47-a39f-abba3eff651a" providerId="AD" clId="Web-{936AD8FD-0588-4DB5-1139-2507C661ACD1}" dt="2025-11-11T14:43:47.415" v="25"/>
          <ac:picMkLst>
            <pc:docMk/>
            <pc:sldMk cId="1736384661" sldId="335"/>
            <ac:picMk id="4" creationId="{E4EB6491-2AD8-2745-2AC3-CBC4687E559A}"/>
          </ac:picMkLst>
        </pc:picChg>
        <pc:picChg chg="mod">
          <ac:chgData name="Rachel Applegate" userId="S::rw273@bath.ac.uk::cf090625-734e-4a47-a39f-abba3eff651a" providerId="AD" clId="Web-{936AD8FD-0588-4DB5-1139-2507C661ACD1}" dt="2025-11-11T14:41:53.414" v="11" actId="1076"/>
          <ac:picMkLst>
            <pc:docMk/>
            <pc:sldMk cId="1736384661" sldId="335"/>
            <ac:picMk id="6" creationId="{72E5CBC6-A3F9-AB84-AC16-07BD175B5E49}"/>
          </ac:picMkLst>
        </pc:picChg>
      </pc:sldChg>
      <pc:sldChg chg="addSp delSp modSp delAnim">
        <pc:chgData name="Rachel Applegate" userId="S::rw273@bath.ac.uk::cf090625-734e-4a47-a39f-abba3eff651a" providerId="AD" clId="Web-{936AD8FD-0588-4DB5-1139-2507C661ACD1}" dt="2025-11-11T14:46:22.088" v="46"/>
        <pc:sldMkLst>
          <pc:docMk/>
          <pc:sldMk cId="2837244182" sldId="503"/>
        </pc:sldMkLst>
        <pc:spChg chg="mod">
          <ac:chgData name="Rachel Applegate" userId="S::rw273@bath.ac.uk::cf090625-734e-4a47-a39f-abba3eff651a" providerId="AD" clId="Web-{936AD8FD-0588-4DB5-1139-2507C661ACD1}" dt="2025-11-11T14:46:11.729" v="44" actId="1076"/>
          <ac:spMkLst>
            <pc:docMk/>
            <pc:sldMk cId="2837244182" sldId="503"/>
            <ac:spMk id="16" creationId="{AFCF0AFE-954A-9DC3-0EE8-F976AE20FD9E}"/>
          </ac:spMkLst>
        </pc:spChg>
        <pc:spChg chg="mod">
          <ac:chgData name="Rachel Applegate" userId="S::rw273@bath.ac.uk::cf090625-734e-4a47-a39f-abba3eff651a" providerId="AD" clId="Web-{936AD8FD-0588-4DB5-1139-2507C661ACD1}" dt="2025-11-11T14:45:44.416" v="41" actId="20577"/>
          <ac:spMkLst>
            <pc:docMk/>
            <pc:sldMk cId="2837244182" sldId="503"/>
            <ac:spMk id="17" creationId="{D8D37A1C-E7A5-D72B-90D2-70BB1E4416B3}"/>
          </ac:spMkLst>
        </pc:spChg>
        <pc:spChg chg="mod topLvl">
          <ac:chgData name="Rachel Applegate" userId="S::rw273@bath.ac.uk::cf090625-734e-4a47-a39f-abba3eff651a" providerId="AD" clId="Web-{936AD8FD-0588-4DB5-1139-2507C661ACD1}" dt="2025-11-11T14:46:14.651" v="45" actId="1076"/>
          <ac:spMkLst>
            <pc:docMk/>
            <pc:sldMk cId="2837244182" sldId="503"/>
            <ac:spMk id="18" creationId="{E9073F18-B7D5-DF15-5C9A-533E79FB85BF}"/>
          </ac:spMkLst>
        </pc:spChg>
        <pc:grpChg chg="add">
          <ac:chgData name="Rachel Applegate" userId="S::rw273@bath.ac.uk::cf090625-734e-4a47-a39f-abba3eff651a" providerId="AD" clId="Web-{936AD8FD-0588-4DB5-1139-2507C661ACD1}" dt="2025-11-11T14:46:22.088" v="46"/>
          <ac:grpSpMkLst>
            <pc:docMk/>
            <pc:sldMk cId="2837244182" sldId="503"/>
            <ac:grpSpMk id="2" creationId="{51666314-8ECC-57DD-BD41-7658D125E37C}"/>
          </ac:grpSpMkLst>
        </pc:grpChg>
      </pc:sldChg>
      <pc:sldChg chg="modSp">
        <pc:chgData name="Rachel Applegate" userId="S::rw273@bath.ac.uk::cf090625-734e-4a47-a39f-abba3eff651a" providerId="AD" clId="Web-{936AD8FD-0588-4DB5-1139-2507C661ACD1}" dt="2025-11-11T14:55:58.095" v="276" actId="20577"/>
        <pc:sldMkLst>
          <pc:docMk/>
          <pc:sldMk cId="2315585968" sldId="507"/>
        </pc:sldMkLst>
        <pc:spChg chg="mod">
          <ac:chgData name="Rachel Applegate" userId="S::rw273@bath.ac.uk::cf090625-734e-4a47-a39f-abba3eff651a" providerId="AD" clId="Web-{936AD8FD-0588-4DB5-1139-2507C661ACD1}" dt="2025-11-11T14:55:58.095" v="276" actId="20577"/>
          <ac:spMkLst>
            <pc:docMk/>
            <pc:sldMk cId="2315585968" sldId="507"/>
            <ac:spMk id="5" creationId="{318DDC7F-62C8-0761-A68E-317EFBFB7EDC}"/>
          </ac:spMkLst>
        </pc:spChg>
      </pc:sldChg>
      <pc:sldChg chg="modSp">
        <pc:chgData name="Rachel Applegate" userId="S::rw273@bath.ac.uk::cf090625-734e-4a47-a39f-abba3eff651a" providerId="AD" clId="Web-{936AD8FD-0588-4DB5-1139-2507C661ACD1}" dt="2025-11-11T14:48:42.081" v="118" actId="20577"/>
        <pc:sldMkLst>
          <pc:docMk/>
          <pc:sldMk cId="2121199439" sldId="518"/>
        </pc:sldMkLst>
        <pc:spChg chg="mod">
          <ac:chgData name="Rachel Applegate" userId="S::rw273@bath.ac.uk::cf090625-734e-4a47-a39f-abba3eff651a" providerId="AD" clId="Web-{936AD8FD-0588-4DB5-1139-2507C661ACD1}" dt="2025-11-11T14:47:22.388" v="77" actId="20577"/>
          <ac:spMkLst>
            <pc:docMk/>
            <pc:sldMk cId="2121199439" sldId="518"/>
            <ac:spMk id="2" creationId="{00000000-0000-0000-0000-000000000000}"/>
          </ac:spMkLst>
        </pc:spChg>
        <pc:spChg chg="mod">
          <ac:chgData name="Rachel Applegate" userId="S::rw273@bath.ac.uk::cf090625-734e-4a47-a39f-abba3eff651a" providerId="AD" clId="Web-{936AD8FD-0588-4DB5-1139-2507C661ACD1}" dt="2025-11-11T14:48:42.081" v="118" actId="20577"/>
          <ac:spMkLst>
            <pc:docMk/>
            <pc:sldMk cId="2121199439" sldId="518"/>
            <ac:spMk id="5" creationId="{E6587FBF-913C-44D0-8433-9F5CA9EB64E9}"/>
          </ac:spMkLst>
        </pc:spChg>
      </pc:sldChg>
      <pc:sldChg chg="addSp modSp">
        <pc:chgData name="Rachel Applegate" userId="S::rw273@bath.ac.uk::cf090625-734e-4a47-a39f-abba3eff651a" providerId="AD" clId="Web-{936AD8FD-0588-4DB5-1139-2507C661ACD1}" dt="2025-11-11T14:47:03.246" v="65"/>
        <pc:sldMkLst>
          <pc:docMk/>
          <pc:sldMk cId="1235810515" sldId="519"/>
        </pc:sldMkLst>
        <pc:spChg chg="mod">
          <ac:chgData name="Rachel Applegate" userId="S::rw273@bath.ac.uk::cf090625-734e-4a47-a39f-abba3eff651a" providerId="AD" clId="Web-{936AD8FD-0588-4DB5-1139-2507C661ACD1}" dt="2025-11-11T14:46:40.979" v="51" actId="20577"/>
          <ac:spMkLst>
            <pc:docMk/>
            <pc:sldMk cId="1235810515" sldId="519"/>
            <ac:spMk id="2" creationId="{00000000-0000-0000-0000-000000000000}"/>
          </ac:spMkLst>
        </pc:spChg>
      </pc:sldChg>
      <pc:sldChg chg="modSp">
        <pc:chgData name="Rachel Applegate" userId="S::rw273@bath.ac.uk::cf090625-734e-4a47-a39f-abba3eff651a" providerId="AD" clId="Web-{936AD8FD-0588-4DB5-1139-2507C661ACD1}" dt="2025-11-11T14:55:18.282" v="264" actId="20577"/>
        <pc:sldMkLst>
          <pc:docMk/>
          <pc:sldMk cId="3432434045" sldId="524"/>
        </pc:sldMkLst>
        <pc:spChg chg="mod">
          <ac:chgData name="Rachel Applegate" userId="S::rw273@bath.ac.uk::cf090625-734e-4a47-a39f-abba3eff651a" providerId="AD" clId="Web-{936AD8FD-0588-4DB5-1139-2507C661ACD1}" dt="2025-11-11T14:55:18.282" v="264" actId="20577"/>
          <ac:spMkLst>
            <pc:docMk/>
            <pc:sldMk cId="3432434045" sldId="524"/>
            <ac:spMk id="3" creationId="{00000000-0000-0000-0000-000000000000}"/>
          </ac:spMkLst>
        </pc:spChg>
      </pc:sldChg>
      <pc:sldChg chg="addSp modSp">
        <pc:chgData name="Rachel Applegate" userId="S::rw273@bath.ac.uk::cf090625-734e-4a47-a39f-abba3eff651a" providerId="AD" clId="Web-{936AD8FD-0588-4DB5-1139-2507C661ACD1}" dt="2025-11-11T14:49:33.193" v="143" actId="20577"/>
        <pc:sldMkLst>
          <pc:docMk/>
          <pc:sldMk cId="4111384320" sldId="529"/>
        </pc:sldMkLst>
      </pc:sldChg>
      <pc:sldChg chg="addSp modSp">
        <pc:chgData name="Rachel Applegate" userId="S::rw273@bath.ac.uk::cf090625-734e-4a47-a39f-abba3eff651a" providerId="AD" clId="Web-{936AD8FD-0588-4DB5-1139-2507C661ACD1}" dt="2025-11-11T14:49:53.881" v="155" actId="1076"/>
        <pc:sldMkLst>
          <pc:docMk/>
          <pc:sldMk cId="1604884786" sldId="531"/>
        </pc:sldMkLst>
      </pc:sldChg>
      <pc:sldChg chg="modSp add replId">
        <pc:chgData name="Rachel Applegate" userId="S::rw273@bath.ac.uk::cf090625-734e-4a47-a39f-abba3eff651a" providerId="AD" clId="Web-{936AD8FD-0588-4DB5-1139-2507C661ACD1}" dt="2025-11-11T14:50:12.257" v="161" actId="20577"/>
        <pc:sldMkLst>
          <pc:docMk/>
          <pc:sldMk cId="2909536168" sldId="532"/>
        </pc:sldMkLst>
        <pc:spChg chg="mod">
          <ac:chgData name="Rachel Applegate" userId="S::rw273@bath.ac.uk::cf090625-734e-4a47-a39f-abba3eff651a" providerId="AD" clId="Web-{936AD8FD-0588-4DB5-1139-2507C661ACD1}" dt="2025-11-11T14:50:12.257" v="161" actId="20577"/>
          <ac:spMkLst>
            <pc:docMk/>
            <pc:sldMk cId="2909536168" sldId="532"/>
            <ac:spMk id="2" creationId="{BEE1931E-1984-4420-08BB-099ADD814C2C}"/>
          </ac:spMkLst>
        </pc:spChg>
      </pc:sldChg>
    </pc:docChg>
  </pc:docChgLst>
  <pc:docChgLst>
    <pc:chgData name="Rachel Applegate" userId="S::rw273@bath.ac.uk::cf090625-734e-4a47-a39f-abba3eff651a" providerId="AD" clId="Web-{D2DF842C-1143-AB24-8E54-179FC6244D65}"/>
    <pc:docChg chg="modSld">
      <pc:chgData name="Rachel Applegate" userId="S::rw273@bath.ac.uk::cf090625-734e-4a47-a39f-abba3eff651a" providerId="AD" clId="Web-{D2DF842C-1143-AB24-8E54-179FC6244D65}" dt="2025-11-17T11:32:30.527" v="36" actId="20577"/>
      <pc:docMkLst>
        <pc:docMk/>
      </pc:docMkLst>
      <pc:sldChg chg="modSp">
        <pc:chgData name="Rachel Applegate" userId="S::rw273@bath.ac.uk::cf090625-734e-4a47-a39f-abba3eff651a" providerId="AD" clId="Web-{D2DF842C-1143-AB24-8E54-179FC6244D65}" dt="2025-11-17T11:32:30.527" v="36" actId="20577"/>
        <pc:sldMkLst>
          <pc:docMk/>
          <pc:sldMk cId="2121199439" sldId="518"/>
        </pc:sldMkLst>
        <pc:spChg chg="mod">
          <ac:chgData name="Rachel Applegate" userId="S::rw273@bath.ac.uk::cf090625-734e-4a47-a39f-abba3eff651a" providerId="AD" clId="Web-{D2DF842C-1143-AB24-8E54-179FC6244D65}" dt="2025-11-17T11:32:30.527" v="36" actId="20577"/>
          <ac:spMkLst>
            <pc:docMk/>
            <pc:sldMk cId="2121199439" sldId="518"/>
            <ac:spMk id="6" creationId="{701CA7A4-1E61-49ED-913E-DA5578CEA67A}"/>
          </ac:spMkLst>
        </pc:spChg>
      </pc:sldChg>
      <pc:sldChg chg="addSp modSp">
        <pc:chgData name="Rachel Applegate" userId="S::rw273@bath.ac.uk::cf090625-734e-4a47-a39f-abba3eff651a" providerId="AD" clId="Web-{D2DF842C-1143-AB24-8E54-179FC6244D65}" dt="2025-11-17T11:31:21.190" v="33"/>
        <pc:sldMkLst>
          <pc:docMk/>
          <pc:sldMk cId="2919223039" sldId="533"/>
        </pc:sldMkLst>
        <pc:spChg chg="mod">
          <ac:chgData name="Rachel Applegate" userId="S::rw273@bath.ac.uk::cf090625-734e-4a47-a39f-abba3eff651a" providerId="AD" clId="Web-{D2DF842C-1143-AB24-8E54-179FC6244D65}" dt="2025-11-17T11:27:33.302" v="0" actId="1076"/>
          <ac:spMkLst>
            <pc:docMk/>
            <pc:sldMk cId="2919223039" sldId="533"/>
            <ac:spMk id="2" creationId="{25519170-6CAA-B56A-94D8-B2AE467159A6}"/>
          </ac:spMkLst>
        </pc:spChg>
        <pc:picChg chg="add mod ord">
          <ac:chgData name="Rachel Applegate" userId="S::rw273@bath.ac.uk::cf090625-734e-4a47-a39f-abba3eff651a" providerId="AD" clId="Web-{D2DF842C-1143-AB24-8E54-179FC6244D65}" dt="2025-11-17T11:31:21.190" v="33"/>
          <ac:picMkLst>
            <pc:docMk/>
            <pc:sldMk cId="2919223039" sldId="533"/>
            <ac:picMk id="3" creationId="{EEE50D53-237E-4F4F-A17F-3DE31DCFB75B}"/>
          </ac:picMkLst>
        </pc:picChg>
        <pc:picChg chg="add mod ord">
          <ac:chgData name="Rachel Applegate" userId="S::rw273@bath.ac.uk::cf090625-734e-4a47-a39f-abba3eff651a" providerId="AD" clId="Web-{D2DF842C-1143-AB24-8E54-179FC6244D65}" dt="2025-11-17T11:31:18.502" v="32" actId="1076"/>
          <ac:picMkLst>
            <pc:docMk/>
            <pc:sldMk cId="2919223039" sldId="533"/>
            <ac:picMk id="4" creationId="{50B9E534-6F8F-28B0-2190-E673AF3E0168}"/>
          </ac:picMkLst>
        </pc:picChg>
      </pc:sldChg>
    </pc:docChg>
  </pc:docChgLst>
  <pc:docChgLst>
    <pc:chgData name="Rachel Applegate" userId="cf090625-734e-4a47-a39f-abba3eff651a" providerId="ADAL" clId="{16524718-3CF0-4994-AC7C-DB0FEA9152AC}"/>
    <pc:docChg chg="undo custSel addSld modSld">
      <pc:chgData name="Rachel Applegate" userId="cf090625-734e-4a47-a39f-abba3eff651a" providerId="ADAL" clId="{16524718-3CF0-4994-AC7C-DB0FEA9152AC}" dt="2025-11-17T12:01:26.669" v="2706" actId="403"/>
      <pc:docMkLst>
        <pc:docMk/>
      </pc:docMkLst>
      <pc:sldChg chg="addSp delSp modSp mod">
        <pc:chgData name="Rachel Applegate" userId="cf090625-734e-4a47-a39f-abba3eff651a" providerId="ADAL" clId="{16524718-3CF0-4994-AC7C-DB0FEA9152AC}" dt="2025-11-17T11:57:13.989" v="2669" actId="13244"/>
        <pc:sldMkLst>
          <pc:docMk/>
          <pc:sldMk cId="1736384661" sldId="335"/>
        </pc:sldMkLst>
        <pc:spChg chg="add del mod">
          <ac:chgData name="Rachel Applegate" userId="cf090625-734e-4a47-a39f-abba3eff651a" providerId="ADAL" clId="{16524718-3CF0-4994-AC7C-DB0FEA9152AC}" dt="2025-11-17T11:42:06.814" v="2617" actId="478"/>
          <ac:spMkLst>
            <pc:docMk/>
            <pc:sldMk cId="1736384661" sldId="335"/>
            <ac:spMk id="7" creationId="{974D3A61-E824-91E6-2D04-145466512E1A}"/>
          </ac:spMkLst>
        </pc:spChg>
        <pc:spChg chg="add mod ord">
          <ac:chgData name="Rachel Applegate" userId="cf090625-734e-4a47-a39f-abba3eff651a" providerId="ADAL" clId="{16524718-3CF0-4994-AC7C-DB0FEA9152AC}" dt="2025-11-17T11:57:13.989" v="2669" actId="13244"/>
          <ac:spMkLst>
            <pc:docMk/>
            <pc:sldMk cId="1736384661" sldId="335"/>
            <ac:spMk id="19" creationId="{8A8CC921-936B-4487-82EC-466D859A55A7}"/>
          </ac:spMkLst>
        </pc:spChg>
        <pc:picChg chg="add del mod">
          <ac:chgData name="Rachel Applegate" userId="cf090625-734e-4a47-a39f-abba3eff651a" providerId="ADAL" clId="{16524718-3CF0-4994-AC7C-DB0FEA9152AC}" dt="2025-11-17T11:41:09.845" v="2608" actId="478"/>
          <ac:picMkLst>
            <pc:docMk/>
            <pc:sldMk cId="1736384661" sldId="335"/>
            <ac:picMk id="3" creationId="{3C98EACB-D69B-3EDA-C36A-9E7DBCE7159D}"/>
          </ac:picMkLst>
        </pc:picChg>
        <pc:picChg chg="del">
          <ac:chgData name="Rachel Applegate" userId="cf090625-734e-4a47-a39f-abba3eff651a" providerId="ADAL" clId="{16524718-3CF0-4994-AC7C-DB0FEA9152AC}" dt="2025-11-17T11:44:07.444" v="2619" actId="478"/>
          <ac:picMkLst>
            <pc:docMk/>
            <pc:sldMk cId="1736384661" sldId="335"/>
            <ac:picMk id="4" creationId="{E4EB6491-2AD8-2745-2AC3-CBC4687E559A}"/>
          </ac:picMkLst>
        </pc:picChg>
        <pc:picChg chg="mod">
          <ac:chgData name="Rachel Applegate" userId="cf090625-734e-4a47-a39f-abba3eff651a" providerId="ADAL" clId="{16524718-3CF0-4994-AC7C-DB0FEA9152AC}" dt="2025-11-17T11:42:27.738" v="2618"/>
          <ac:picMkLst>
            <pc:docMk/>
            <pc:sldMk cId="1736384661" sldId="335"/>
            <ac:picMk id="6" creationId="{72E5CBC6-A3F9-AB84-AC16-07BD175B5E49}"/>
          </ac:picMkLst>
        </pc:picChg>
        <pc:picChg chg="add del mod">
          <ac:chgData name="Rachel Applegate" userId="cf090625-734e-4a47-a39f-abba3eff651a" providerId="ADAL" clId="{16524718-3CF0-4994-AC7C-DB0FEA9152AC}" dt="2025-11-17T11:41:56.058" v="2616" actId="478"/>
          <ac:picMkLst>
            <pc:docMk/>
            <pc:sldMk cId="1736384661" sldId="335"/>
            <ac:picMk id="12" creationId="{335B6086-2B65-0186-F0B7-84B8AD6ED1B7}"/>
          </ac:picMkLst>
        </pc:picChg>
        <pc:picChg chg="add mod">
          <ac:chgData name="Rachel Applegate" userId="cf090625-734e-4a47-a39f-abba3eff651a" providerId="ADAL" clId="{16524718-3CF0-4994-AC7C-DB0FEA9152AC}" dt="2025-11-17T11:54:50.084" v="2647" actId="962"/>
          <ac:picMkLst>
            <pc:docMk/>
            <pc:sldMk cId="1736384661" sldId="335"/>
            <ac:picMk id="18" creationId="{E50C9F5C-45A5-36C6-7926-98FEC00BC20B}"/>
          </ac:picMkLst>
        </pc:picChg>
      </pc:sldChg>
      <pc:sldChg chg="modSp mod">
        <pc:chgData name="Rachel Applegate" userId="cf090625-734e-4a47-a39f-abba3eff651a" providerId="ADAL" clId="{16524718-3CF0-4994-AC7C-DB0FEA9152AC}" dt="2025-11-17T12:01:26.669" v="2706" actId="403"/>
        <pc:sldMkLst>
          <pc:docMk/>
          <pc:sldMk cId="19964253" sldId="353"/>
        </pc:sldMkLst>
        <pc:spChg chg="mod">
          <ac:chgData name="Rachel Applegate" userId="cf090625-734e-4a47-a39f-abba3eff651a" providerId="ADAL" clId="{16524718-3CF0-4994-AC7C-DB0FEA9152AC}" dt="2025-11-17T12:01:26.669" v="2706" actId="403"/>
          <ac:spMkLst>
            <pc:docMk/>
            <pc:sldMk cId="19964253" sldId="353"/>
            <ac:spMk id="7" creationId="{378643E4-42CC-08A2-C209-5EDD3AE2EDEB}"/>
          </ac:spMkLst>
        </pc:spChg>
      </pc:sldChg>
      <pc:sldChg chg="modSp mod modNotesTx">
        <pc:chgData name="Rachel Applegate" userId="cf090625-734e-4a47-a39f-abba3eff651a" providerId="ADAL" clId="{16524718-3CF0-4994-AC7C-DB0FEA9152AC}" dt="2025-11-17T11:55:49.383" v="2649" actId="962"/>
        <pc:sldMkLst>
          <pc:docMk/>
          <pc:sldMk cId="2837244182" sldId="503"/>
        </pc:sldMkLst>
        <pc:spChg chg="mod">
          <ac:chgData name="Rachel Applegate" userId="cf090625-734e-4a47-a39f-abba3eff651a" providerId="ADAL" clId="{16524718-3CF0-4994-AC7C-DB0FEA9152AC}" dt="2025-11-14T14:01:59.928" v="1048" actId="404"/>
          <ac:spMkLst>
            <pc:docMk/>
            <pc:sldMk cId="2837244182" sldId="503"/>
            <ac:spMk id="5" creationId="{107C1348-A042-D6E0-A31E-21843D565D16}"/>
          </ac:spMkLst>
        </pc:spChg>
        <pc:grpChg chg="mod">
          <ac:chgData name="Rachel Applegate" userId="cf090625-734e-4a47-a39f-abba3eff651a" providerId="ADAL" clId="{16524718-3CF0-4994-AC7C-DB0FEA9152AC}" dt="2025-11-17T11:55:49.383" v="2649" actId="962"/>
          <ac:grpSpMkLst>
            <pc:docMk/>
            <pc:sldMk cId="2837244182" sldId="503"/>
            <ac:grpSpMk id="2" creationId="{51666314-8ECC-57DD-BD41-7658D125E37C}"/>
          </ac:grpSpMkLst>
        </pc:grpChg>
      </pc:sldChg>
      <pc:sldChg chg="modSp mod modNotesTx">
        <pc:chgData name="Rachel Applegate" userId="cf090625-734e-4a47-a39f-abba3eff651a" providerId="ADAL" clId="{16524718-3CF0-4994-AC7C-DB0FEA9152AC}" dt="2025-11-14T15:35:33.445" v="2242" actId="20577"/>
        <pc:sldMkLst>
          <pc:docMk/>
          <pc:sldMk cId="2315585968" sldId="507"/>
        </pc:sldMkLst>
        <pc:spChg chg="mod">
          <ac:chgData name="Rachel Applegate" userId="cf090625-734e-4a47-a39f-abba3eff651a" providerId="ADAL" clId="{16524718-3CF0-4994-AC7C-DB0FEA9152AC}" dt="2025-11-14T15:35:33.445" v="2242" actId="20577"/>
          <ac:spMkLst>
            <pc:docMk/>
            <pc:sldMk cId="2315585968" sldId="507"/>
            <ac:spMk id="5" creationId="{318DDC7F-62C8-0761-A68E-317EFBFB7EDC}"/>
          </ac:spMkLst>
        </pc:spChg>
      </pc:sldChg>
      <pc:sldChg chg="delSp modSp mod delAnim modNotesTx">
        <pc:chgData name="Rachel Applegate" userId="cf090625-734e-4a47-a39f-abba3eff651a" providerId="ADAL" clId="{16524718-3CF0-4994-AC7C-DB0FEA9152AC}" dt="2025-11-17T11:58:41.187" v="2673" actId="13244"/>
        <pc:sldMkLst>
          <pc:docMk/>
          <pc:sldMk cId="2121199439" sldId="518"/>
        </pc:sldMkLst>
        <pc:spChg chg="mod ord topLvl">
          <ac:chgData name="Rachel Applegate" userId="cf090625-734e-4a47-a39f-abba3eff651a" providerId="ADAL" clId="{16524718-3CF0-4994-AC7C-DB0FEA9152AC}" dt="2025-11-17T11:58:41.187" v="2673" actId="13244"/>
          <ac:spMkLst>
            <pc:docMk/>
            <pc:sldMk cId="2121199439" sldId="518"/>
            <ac:spMk id="4" creationId="{59E97E15-1D11-1831-83F9-7CA6F6CFFE3F}"/>
          </ac:spMkLst>
        </pc:spChg>
        <pc:spChg chg="mod">
          <ac:chgData name="Rachel Applegate" userId="cf090625-734e-4a47-a39f-abba3eff651a" providerId="ADAL" clId="{16524718-3CF0-4994-AC7C-DB0FEA9152AC}" dt="2025-11-17T11:36:20.968" v="2599" actId="20577"/>
          <ac:spMkLst>
            <pc:docMk/>
            <pc:sldMk cId="2121199439" sldId="518"/>
            <ac:spMk id="6" creationId="{701CA7A4-1E61-49ED-913E-DA5578CEA67A}"/>
          </ac:spMkLst>
        </pc:spChg>
        <pc:spChg chg="del topLvl">
          <ac:chgData name="Rachel Applegate" userId="cf090625-734e-4a47-a39f-abba3eff651a" providerId="ADAL" clId="{16524718-3CF0-4994-AC7C-DB0FEA9152AC}" dt="2025-11-17T11:56:43.875" v="2653" actId="478"/>
          <ac:spMkLst>
            <pc:docMk/>
            <pc:sldMk cId="2121199439" sldId="518"/>
            <ac:spMk id="8" creationId="{6FA1E603-6190-A85D-BE7A-60FAF21A693E}"/>
          </ac:spMkLst>
        </pc:spChg>
        <pc:grpChg chg="del mod">
          <ac:chgData name="Rachel Applegate" userId="cf090625-734e-4a47-a39f-abba3eff651a" providerId="ADAL" clId="{16524718-3CF0-4994-AC7C-DB0FEA9152AC}" dt="2025-11-17T11:56:43.875" v="2653" actId="478"/>
          <ac:grpSpMkLst>
            <pc:docMk/>
            <pc:sldMk cId="2121199439" sldId="518"/>
            <ac:grpSpMk id="9" creationId="{FDC09A59-26EC-C10D-DA04-6CBC57CA66CA}"/>
          </ac:grpSpMkLst>
        </pc:grpChg>
      </pc:sldChg>
      <pc:sldChg chg="addSp delSp modSp mod modNotesTx">
        <pc:chgData name="Rachel Applegate" userId="cf090625-734e-4a47-a39f-abba3eff651a" providerId="ADAL" clId="{16524718-3CF0-4994-AC7C-DB0FEA9152AC}" dt="2025-11-17T11:57:58.458" v="2672" actId="166"/>
        <pc:sldMkLst>
          <pc:docMk/>
          <pc:sldMk cId="1235810515" sldId="519"/>
        </pc:sldMkLst>
        <pc:spChg chg="ord">
          <ac:chgData name="Rachel Applegate" userId="cf090625-734e-4a47-a39f-abba3eff651a" providerId="ADAL" clId="{16524718-3CF0-4994-AC7C-DB0FEA9152AC}" dt="2025-11-17T11:57:34.459" v="2670" actId="13244"/>
          <ac:spMkLst>
            <pc:docMk/>
            <pc:sldMk cId="1235810515" sldId="519"/>
            <ac:spMk id="2" creationId="{00000000-0000-0000-0000-000000000000}"/>
          </ac:spMkLst>
        </pc:spChg>
        <pc:spChg chg="mod">
          <ac:chgData name="Rachel Applegate" userId="cf090625-734e-4a47-a39f-abba3eff651a" providerId="ADAL" clId="{16524718-3CF0-4994-AC7C-DB0FEA9152AC}" dt="2025-11-14T15:23:33.779" v="2162" actId="1076"/>
          <ac:spMkLst>
            <pc:docMk/>
            <pc:sldMk cId="1235810515" sldId="519"/>
            <ac:spMk id="5" creationId="{8D59F227-26B6-E5E7-4E61-F9BDC8BDFB3B}"/>
          </ac:spMkLst>
        </pc:spChg>
        <pc:spChg chg="mod">
          <ac:chgData name="Rachel Applegate" userId="cf090625-734e-4a47-a39f-abba3eff651a" providerId="ADAL" clId="{16524718-3CF0-4994-AC7C-DB0FEA9152AC}" dt="2025-11-14T15:24:04.734" v="2166" actId="948"/>
          <ac:spMkLst>
            <pc:docMk/>
            <pc:sldMk cId="1235810515" sldId="519"/>
            <ac:spMk id="6" creationId="{FA74590E-C0FC-1317-DDD2-FF4F91225330}"/>
          </ac:spMkLst>
        </pc:spChg>
        <pc:spChg chg="mod">
          <ac:chgData name="Rachel Applegate" userId="cf090625-734e-4a47-a39f-abba3eff651a" providerId="ADAL" clId="{16524718-3CF0-4994-AC7C-DB0FEA9152AC}" dt="2025-11-14T15:23:06.803" v="2161" actId="1076"/>
          <ac:spMkLst>
            <pc:docMk/>
            <pc:sldMk cId="1235810515" sldId="519"/>
            <ac:spMk id="11" creationId="{54E74BCA-8CC4-0CEF-F2CB-8FCAC533BFC5}"/>
          </ac:spMkLst>
        </pc:spChg>
        <pc:spChg chg="mod">
          <ac:chgData name="Rachel Applegate" userId="cf090625-734e-4a47-a39f-abba3eff651a" providerId="ADAL" clId="{16524718-3CF0-4994-AC7C-DB0FEA9152AC}" dt="2025-11-14T15:22:11.181" v="2150" actId="1076"/>
          <ac:spMkLst>
            <pc:docMk/>
            <pc:sldMk cId="1235810515" sldId="519"/>
            <ac:spMk id="12" creationId="{FA3722F9-EE98-851E-FAF6-9E6E4C07BC04}"/>
          </ac:spMkLst>
        </pc:spChg>
        <pc:grpChg chg="mod">
          <ac:chgData name="Rachel Applegate" userId="cf090625-734e-4a47-a39f-abba3eff651a" providerId="ADAL" clId="{16524718-3CF0-4994-AC7C-DB0FEA9152AC}" dt="2025-11-14T15:24:10.162" v="2167" actId="1076"/>
          <ac:grpSpMkLst>
            <pc:docMk/>
            <pc:sldMk cId="1235810515" sldId="519"/>
            <ac:grpSpMk id="7" creationId="{57DF263D-B7D4-6786-BB33-D7AF7553F4C0}"/>
          </ac:grpSpMkLst>
        </pc:grpChg>
        <pc:grpChg chg="mod ord">
          <ac:chgData name="Rachel Applegate" userId="cf090625-734e-4a47-a39f-abba3eff651a" providerId="ADAL" clId="{16524718-3CF0-4994-AC7C-DB0FEA9152AC}" dt="2025-11-17T11:57:58.458" v="2672" actId="166"/>
          <ac:grpSpMkLst>
            <pc:docMk/>
            <pc:sldMk cId="1235810515" sldId="519"/>
            <ac:grpSpMk id="13" creationId="{8F641542-43E3-F1DF-8117-50457C9D0504}"/>
          </ac:grpSpMkLst>
        </pc:grpChg>
        <pc:picChg chg="add mod ord modCrop">
          <ac:chgData name="Rachel Applegate" userId="cf090625-734e-4a47-a39f-abba3eff651a" providerId="ADAL" clId="{16524718-3CF0-4994-AC7C-DB0FEA9152AC}" dt="2025-11-14T15:24:21.788" v="2169" actId="208"/>
          <ac:picMkLst>
            <pc:docMk/>
            <pc:sldMk cId="1235810515" sldId="519"/>
            <ac:picMk id="9" creationId="{002B9A1D-A476-F7D2-220B-F90BB0CF084B}"/>
          </ac:picMkLst>
        </pc:picChg>
      </pc:sldChg>
      <pc:sldChg chg="modSp mod">
        <pc:chgData name="Rachel Applegate" userId="cf090625-734e-4a47-a39f-abba3eff651a" providerId="ADAL" clId="{16524718-3CF0-4994-AC7C-DB0FEA9152AC}" dt="2025-11-17T11:37:23.457" v="2603" actId="208"/>
        <pc:sldMkLst>
          <pc:docMk/>
          <pc:sldMk cId="436889228" sldId="528"/>
        </pc:sldMkLst>
        <pc:picChg chg="mod">
          <ac:chgData name="Rachel Applegate" userId="cf090625-734e-4a47-a39f-abba3eff651a" providerId="ADAL" clId="{16524718-3CF0-4994-AC7C-DB0FEA9152AC}" dt="2025-11-17T11:37:23.457" v="2603" actId="208"/>
          <ac:picMkLst>
            <pc:docMk/>
            <pc:sldMk cId="436889228" sldId="528"/>
            <ac:picMk id="5" creationId="{763BF45B-973F-B468-8DC3-5A040F867E67}"/>
          </ac:picMkLst>
        </pc:picChg>
      </pc:sldChg>
      <pc:sldChg chg="addSp delSp modSp mod modClrScheme chgLayout modNotesTx">
        <pc:chgData name="Rachel Applegate" userId="cf090625-734e-4a47-a39f-abba3eff651a" providerId="ADAL" clId="{16524718-3CF0-4994-AC7C-DB0FEA9152AC}" dt="2025-11-14T13:52:08.774" v="804" actId="20577"/>
        <pc:sldMkLst>
          <pc:docMk/>
          <pc:sldMk cId="4111384320" sldId="529"/>
        </pc:sldMkLst>
        <pc:spChg chg="mod ord">
          <ac:chgData name="Rachel Applegate" userId="cf090625-734e-4a47-a39f-abba3eff651a" providerId="ADAL" clId="{16524718-3CF0-4994-AC7C-DB0FEA9152AC}" dt="2025-11-14T13:52:08.774" v="804" actId="20577"/>
          <ac:spMkLst>
            <pc:docMk/>
            <pc:sldMk cId="4111384320" sldId="529"/>
            <ac:spMk id="2" creationId="{49796E2F-BBF5-1708-3169-2BF3EB8CB762}"/>
          </ac:spMkLst>
        </pc:spChg>
        <pc:spChg chg="add mod">
          <ac:chgData name="Rachel Applegate" userId="cf090625-734e-4a47-a39f-abba3eff651a" providerId="ADAL" clId="{16524718-3CF0-4994-AC7C-DB0FEA9152AC}" dt="2025-11-14T13:51:27.504" v="788" actId="20577"/>
          <ac:spMkLst>
            <pc:docMk/>
            <pc:sldMk cId="4111384320" sldId="529"/>
            <ac:spMk id="3" creationId="{D9A07A28-6EE5-63FD-F334-BA967B364AC7}"/>
          </ac:spMkLst>
        </pc:spChg>
        <pc:spChg chg="add mod">
          <ac:chgData name="Rachel Applegate" userId="cf090625-734e-4a47-a39f-abba3eff651a" providerId="ADAL" clId="{16524718-3CF0-4994-AC7C-DB0FEA9152AC}" dt="2025-11-14T13:52:01.767" v="796" actId="14100"/>
          <ac:spMkLst>
            <pc:docMk/>
            <pc:sldMk cId="4111384320" sldId="529"/>
            <ac:spMk id="7" creationId="{2EAC15C8-D893-481B-8095-DA96D02D833A}"/>
          </ac:spMkLst>
        </pc:spChg>
        <pc:picChg chg="add mod">
          <ac:chgData name="Rachel Applegate" userId="cf090625-734e-4a47-a39f-abba3eff651a" providerId="ADAL" clId="{16524718-3CF0-4994-AC7C-DB0FEA9152AC}" dt="2025-11-14T13:51:57.800" v="795" actId="1076"/>
          <ac:picMkLst>
            <pc:docMk/>
            <pc:sldMk cId="4111384320" sldId="529"/>
            <ac:picMk id="6" creationId="{9195014A-8399-377C-5D58-EB306F7A4607}"/>
          </ac:picMkLst>
        </pc:picChg>
      </pc:sldChg>
      <pc:sldChg chg="addSp modSp mod">
        <pc:chgData name="Rachel Applegate" userId="cf090625-734e-4a47-a39f-abba3eff651a" providerId="ADAL" clId="{16524718-3CF0-4994-AC7C-DB0FEA9152AC}" dt="2025-11-17T11:55:22.226" v="2648" actId="962"/>
        <pc:sldMkLst>
          <pc:docMk/>
          <pc:sldMk cId="2138495897" sldId="530"/>
        </pc:sldMkLst>
        <pc:spChg chg="add mod">
          <ac:chgData name="Rachel Applegate" userId="cf090625-734e-4a47-a39f-abba3eff651a" providerId="ADAL" clId="{16524718-3CF0-4994-AC7C-DB0FEA9152AC}" dt="2025-11-14T14:04:13.338" v="1176" actId="20577"/>
          <ac:spMkLst>
            <pc:docMk/>
            <pc:sldMk cId="2138495897" sldId="530"/>
            <ac:spMk id="5" creationId="{16C549C3-3F2E-AE33-CA8D-3CDA11C8B73E}"/>
          </ac:spMkLst>
        </pc:spChg>
        <pc:spChg chg="add mod">
          <ac:chgData name="Rachel Applegate" userId="cf090625-734e-4a47-a39f-abba3eff651a" providerId="ADAL" clId="{16524718-3CF0-4994-AC7C-DB0FEA9152AC}" dt="2025-11-17T11:55:22.226" v="2648" actId="962"/>
          <ac:spMkLst>
            <pc:docMk/>
            <pc:sldMk cId="2138495897" sldId="530"/>
            <ac:spMk id="6" creationId="{A7B18728-3DCD-F2FC-6349-058A7DD53F7F}"/>
          </ac:spMkLst>
        </pc:spChg>
        <pc:picChg chg="add mod">
          <ac:chgData name="Rachel Applegate" userId="cf090625-734e-4a47-a39f-abba3eff651a" providerId="ADAL" clId="{16524718-3CF0-4994-AC7C-DB0FEA9152AC}" dt="2025-11-14T14:04:23.743" v="1178" actId="1076"/>
          <ac:picMkLst>
            <pc:docMk/>
            <pc:sldMk cId="2138495897" sldId="530"/>
            <ac:picMk id="4" creationId="{8757F435-F5AA-475E-8163-23A7F309037F}"/>
          </ac:picMkLst>
        </pc:picChg>
        <pc:picChg chg="add mod">
          <ac:chgData name="Rachel Applegate" userId="cf090625-734e-4a47-a39f-abba3eff651a" providerId="ADAL" clId="{16524718-3CF0-4994-AC7C-DB0FEA9152AC}" dt="2025-11-14T14:03:49.649" v="1161"/>
          <ac:picMkLst>
            <pc:docMk/>
            <pc:sldMk cId="2138495897" sldId="530"/>
            <ac:picMk id="7" creationId="{582C09F6-5C1A-5C30-270E-AB9A7F3F5AB5}"/>
          </ac:picMkLst>
        </pc:picChg>
        <pc:picChg chg="add mod">
          <ac:chgData name="Rachel Applegate" userId="cf090625-734e-4a47-a39f-abba3eff651a" providerId="ADAL" clId="{16524718-3CF0-4994-AC7C-DB0FEA9152AC}" dt="2025-11-14T14:04:08.228" v="1165" actId="1076"/>
          <ac:picMkLst>
            <pc:docMk/>
            <pc:sldMk cId="2138495897" sldId="530"/>
            <ac:picMk id="9" creationId="{CF2E0DF7-A0A1-3010-3402-33A87C6B9EEB}"/>
          </ac:picMkLst>
        </pc:picChg>
      </pc:sldChg>
      <pc:sldChg chg="addSp delSp modSp mod">
        <pc:chgData name="Rachel Applegate" userId="cf090625-734e-4a47-a39f-abba3eff651a" providerId="ADAL" clId="{16524718-3CF0-4994-AC7C-DB0FEA9152AC}" dt="2025-11-17T11:58:59.861" v="2675" actId="962"/>
        <pc:sldMkLst>
          <pc:docMk/>
          <pc:sldMk cId="1604884786" sldId="531"/>
        </pc:sldMkLst>
        <pc:spChg chg="mod">
          <ac:chgData name="Rachel Applegate" userId="cf090625-734e-4a47-a39f-abba3eff651a" providerId="ADAL" clId="{16524718-3CF0-4994-AC7C-DB0FEA9152AC}" dt="2025-11-14T13:56:45.902" v="924" actId="27636"/>
          <ac:spMkLst>
            <pc:docMk/>
            <pc:sldMk cId="1604884786" sldId="531"/>
            <ac:spMk id="3" creationId="{0A7A4A67-83AD-AB8B-22F7-26AB735931A6}"/>
          </ac:spMkLst>
        </pc:spChg>
        <pc:picChg chg="add mod">
          <ac:chgData name="Rachel Applegate" userId="cf090625-734e-4a47-a39f-abba3eff651a" providerId="ADAL" clId="{16524718-3CF0-4994-AC7C-DB0FEA9152AC}" dt="2025-11-17T11:58:59.271" v="2674" actId="962"/>
          <ac:picMkLst>
            <pc:docMk/>
            <pc:sldMk cId="1604884786" sldId="531"/>
            <ac:picMk id="6" creationId="{04C41E78-3ED0-7FE3-2514-D9C79DB3015B}"/>
          </ac:picMkLst>
        </pc:picChg>
        <pc:picChg chg="add mod">
          <ac:chgData name="Rachel Applegate" userId="cf090625-734e-4a47-a39f-abba3eff651a" providerId="ADAL" clId="{16524718-3CF0-4994-AC7C-DB0FEA9152AC}" dt="2025-11-17T11:58:59.861" v="2675" actId="962"/>
          <ac:picMkLst>
            <pc:docMk/>
            <pc:sldMk cId="1604884786" sldId="531"/>
            <ac:picMk id="8" creationId="{3471F38F-945B-2DEA-A035-C9C4EC75C5AE}"/>
          </ac:picMkLst>
        </pc:picChg>
      </pc:sldChg>
      <pc:sldChg chg="addSp delSp modSp mod modNotesTx">
        <pc:chgData name="Rachel Applegate" userId="cf090625-734e-4a47-a39f-abba3eff651a" providerId="ADAL" clId="{16524718-3CF0-4994-AC7C-DB0FEA9152AC}" dt="2025-11-14T13:58:01.728" v="992" actId="1076"/>
        <pc:sldMkLst>
          <pc:docMk/>
          <pc:sldMk cId="2909536168" sldId="532"/>
        </pc:sldMkLst>
        <pc:spChg chg="mod">
          <ac:chgData name="Rachel Applegate" userId="cf090625-734e-4a47-a39f-abba3eff651a" providerId="ADAL" clId="{16524718-3CF0-4994-AC7C-DB0FEA9152AC}" dt="2025-11-14T13:56:58.208" v="926" actId="20577"/>
          <ac:spMkLst>
            <pc:docMk/>
            <pc:sldMk cId="2909536168" sldId="532"/>
            <ac:spMk id="2" creationId="{BEE1931E-1984-4420-08BB-099ADD814C2C}"/>
          </ac:spMkLst>
        </pc:spChg>
        <pc:spChg chg="add mod">
          <ac:chgData name="Rachel Applegate" userId="cf090625-734e-4a47-a39f-abba3eff651a" providerId="ADAL" clId="{16524718-3CF0-4994-AC7C-DB0FEA9152AC}" dt="2025-11-14T13:57:30.044" v="990" actId="1076"/>
          <ac:spMkLst>
            <pc:docMk/>
            <pc:sldMk cId="2909536168" sldId="532"/>
            <ac:spMk id="3" creationId="{A22FFE9A-1752-DA93-EA3B-4BA458A85C08}"/>
          </ac:spMkLst>
        </pc:spChg>
        <pc:picChg chg="add mod">
          <ac:chgData name="Rachel Applegate" userId="cf090625-734e-4a47-a39f-abba3eff651a" providerId="ADAL" clId="{16524718-3CF0-4994-AC7C-DB0FEA9152AC}" dt="2025-11-14T13:58:01.728" v="992" actId="1076"/>
          <ac:picMkLst>
            <pc:docMk/>
            <pc:sldMk cId="2909536168" sldId="532"/>
            <ac:picMk id="6" creationId="{2C4C9A14-7F1E-D38A-E6B8-7F0AA7B0958B}"/>
          </ac:picMkLst>
        </pc:picChg>
      </pc:sldChg>
      <pc:sldChg chg="addSp delSp modSp add mod">
        <pc:chgData name="Rachel Applegate" userId="cf090625-734e-4a47-a39f-abba3eff651a" providerId="ADAL" clId="{16524718-3CF0-4994-AC7C-DB0FEA9152AC}" dt="2025-11-14T14:01:01.086" v="1046" actId="478"/>
        <pc:sldMkLst>
          <pc:docMk/>
          <pc:sldMk cId="2919223039" sldId="533"/>
        </pc:sldMkLst>
        <pc:spChg chg="mod">
          <ac:chgData name="Rachel Applegate" userId="cf090625-734e-4a47-a39f-abba3eff651a" providerId="ADAL" clId="{16524718-3CF0-4994-AC7C-DB0FEA9152AC}" dt="2025-11-14T14:00:53.854" v="1043" actId="27636"/>
          <ac:spMkLst>
            <pc:docMk/>
            <pc:sldMk cId="2919223039" sldId="533"/>
            <ac:spMk id="2" creationId="{25519170-6CAA-B56A-94D8-B2AE467159A6}"/>
          </ac:spMkLst>
        </pc:spChg>
      </pc:sldChg>
    </pc:docChg>
  </pc:docChgLst>
  <pc:docChgLst>
    <pc:chgData name="Rachel Applegate" userId="S::rw273@bath.ac.uk::cf090625-734e-4a47-a39f-abba3eff651a" providerId="AD" clId="Web-{FDCCE57F-7796-2D7C-9668-A279211D0F72}"/>
    <pc:docChg chg="modSld">
      <pc:chgData name="Rachel Applegate" userId="S::rw273@bath.ac.uk::cf090625-734e-4a47-a39f-abba3eff651a" providerId="AD" clId="Web-{FDCCE57F-7796-2D7C-9668-A279211D0F72}" dt="2025-11-14T13:42:28.950" v="92" actId="20577"/>
      <pc:docMkLst>
        <pc:docMk/>
      </pc:docMkLst>
      <pc:sldChg chg="addSp delSp modSp addAnim">
        <pc:chgData name="Rachel Applegate" userId="S::rw273@bath.ac.uk::cf090625-734e-4a47-a39f-abba3eff651a" providerId="AD" clId="Web-{FDCCE57F-7796-2D7C-9668-A279211D0F72}" dt="2025-11-14T13:42:28.950" v="92" actId="20577"/>
        <pc:sldMkLst>
          <pc:docMk/>
          <pc:sldMk cId="2121199439" sldId="518"/>
        </pc:sldMkLst>
        <pc:spChg chg="add mod">
          <ac:chgData name="Rachel Applegate" userId="S::rw273@bath.ac.uk::cf090625-734e-4a47-a39f-abba3eff651a" providerId="AD" clId="Web-{FDCCE57F-7796-2D7C-9668-A279211D0F72}" dt="2025-11-14T13:40:33.946" v="34"/>
          <ac:spMkLst>
            <pc:docMk/>
            <pc:sldMk cId="2121199439" sldId="518"/>
            <ac:spMk id="4" creationId="{59E97E15-1D11-1831-83F9-7CA6F6CFFE3F}"/>
          </ac:spMkLst>
        </pc:spChg>
        <pc:spChg chg="mod">
          <ac:chgData name="Rachel Applegate" userId="S::rw273@bath.ac.uk::cf090625-734e-4a47-a39f-abba3eff651a" providerId="AD" clId="Web-{FDCCE57F-7796-2D7C-9668-A279211D0F72}" dt="2025-11-14T13:41:24.995" v="38" actId="20577"/>
          <ac:spMkLst>
            <pc:docMk/>
            <pc:sldMk cId="2121199439" sldId="518"/>
            <ac:spMk id="5" creationId="{E6587FBF-913C-44D0-8433-9F5CA9EB64E9}"/>
          </ac:spMkLst>
        </pc:spChg>
        <pc:spChg chg="mod">
          <ac:chgData name="Rachel Applegate" userId="S::rw273@bath.ac.uk::cf090625-734e-4a47-a39f-abba3eff651a" providerId="AD" clId="Web-{FDCCE57F-7796-2D7C-9668-A279211D0F72}" dt="2025-11-14T13:42:28.950" v="92" actId="20577"/>
          <ac:spMkLst>
            <pc:docMk/>
            <pc:sldMk cId="2121199439" sldId="518"/>
            <ac:spMk id="6" creationId="{701CA7A4-1E61-49ED-913E-DA5578CEA67A}"/>
          </ac:spMkLst>
        </pc:spChg>
        <pc:spChg chg="add mod">
          <ac:chgData name="Rachel Applegate" userId="S::rw273@bath.ac.uk::cf090625-734e-4a47-a39f-abba3eff651a" providerId="AD" clId="Web-{FDCCE57F-7796-2D7C-9668-A279211D0F72}" dt="2025-11-14T13:38:52.004" v="24" actId="1076"/>
          <ac:spMkLst>
            <pc:docMk/>
            <pc:sldMk cId="2121199439" sldId="518"/>
            <ac:spMk id="8" creationId="{6FA1E603-6190-A85D-BE7A-60FAF21A693E}"/>
          </ac:spMkLst>
        </pc:spChg>
        <pc:grpChg chg="add mod">
          <ac:chgData name="Rachel Applegate" userId="S::rw273@bath.ac.uk::cf090625-734e-4a47-a39f-abba3eff651a" providerId="AD" clId="Web-{FDCCE57F-7796-2D7C-9668-A279211D0F72}" dt="2025-11-14T13:39:10.458" v="26" actId="1076"/>
          <ac:grpSpMkLst>
            <pc:docMk/>
            <pc:sldMk cId="2121199439" sldId="518"/>
            <ac:grpSpMk id="9" creationId="{FDC09A59-26EC-C10D-DA04-6CBC57CA66CA}"/>
          </ac:grpSpMkLst>
        </pc:grpChg>
      </pc:sldChg>
    </pc:docChg>
  </pc:docChgLst>
  <pc:docChgLst>
    <pc:chgData name="Rachel Applegate" userId="S::rw273@bath.ac.uk::cf090625-734e-4a47-a39f-abba3eff651a" providerId="AD" clId="Web-{6D66C989-B633-AAB6-8015-ACBE344ECBDA}"/>
    <pc:docChg chg="addSld delSld modSld">
      <pc:chgData name="Rachel Applegate" userId="S::rw273@bath.ac.uk::cf090625-734e-4a47-a39f-abba3eff651a" providerId="AD" clId="Web-{6D66C989-B633-AAB6-8015-ACBE344ECBDA}" dt="2025-11-14T14:06:40.558" v="15" actId="20577"/>
      <pc:docMkLst>
        <pc:docMk/>
      </pc:docMkLst>
      <pc:sldChg chg="add">
        <pc:chgData name="Rachel Applegate" userId="S::rw273@bath.ac.uk::cf090625-734e-4a47-a39f-abba3eff651a" providerId="AD" clId="Web-{6D66C989-B633-AAB6-8015-ACBE344ECBDA}" dt="2025-11-14T14:05:48.260" v="2"/>
        <pc:sldMkLst>
          <pc:docMk/>
          <pc:sldMk cId="253008556" sldId="271"/>
        </pc:sldMkLst>
      </pc:sldChg>
      <pc:sldChg chg="delSp modSp add">
        <pc:chgData name="Rachel Applegate" userId="S::rw273@bath.ac.uk::cf090625-734e-4a47-a39f-abba3eff651a" providerId="AD" clId="Web-{6D66C989-B633-AAB6-8015-ACBE344ECBDA}" dt="2025-11-14T14:06:26.511" v="13" actId="20577"/>
        <pc:sldMkLst>
          <pc:docMk/>
          <pc:sldMk cId="19964253" sldId="353"/>
        </pc:sldMkLst>
        <pc:spChg chg="mod">
          <ac:chgData name="Rachel Applegate" userId="S::rw273@bath.ac.uk::cf090625-734e-4a47-a39f-abba3eff651a" providerId="AD" clId="Web-{6D66C989-B633-AAB6-8015-ACBE344ECBDA}" dt="2025-11-14T14:06:26.511" v="13" actId="20577"/>
          <ac:spMkLst>
            <pc:docMk/>
            <pc:sldMk cId="19964253" sldId="353"/>
            <ac:spMk id="7" creationId="{378643E4-42CC-08A2-C209-5EDD3AE2EDEB}"/>
          </ac:spMkLst>
        </pc:spChg>
      </pc:sldChg>
      <pc:sldChg chg="modSp">
        <pc:chgData name="Rachel Applegate" userId="S::rw273@bath.ac.uk::cf090625-734e-4a47-a39f-abba3eff651a" providerId="AD" clId="Web-{6D66C989-B633-AAB6-8015-ACBE344ECBDA}" dt="2025-11-14T14:06:40.558" v="15" actId="20577"/>
        <pc:sldMkLst>
          <pc:docMk/>
          <pc:sldMk cId="2138495897" sldId="530"/>
        </pc:sldMkLst>
        <pc:spChg chg="mod">
          <ac:chgData name="Rachel Applegate" userId="S::rw273@bath.ac.uk::cf090625-734e-4a47-a39f-abba3eff651a" providerId="AD" clId="Web-{6D66C989-B633-AAB6-8015-ACBE344ECBDA}" dt="2025-11-14T14:06:40.558" v="15" actId="20577"/>
          <ac:spMkLst>
            <pc:docMk/>
            <pc:sldMk cId="2138495897" sldId="530"/>
            <ac:spMk id="5" creationId="{16C549C3-3F2E-AE33-CA8D-3CDA11C8B73E}"/>
          </ac:spMkLst>
        </pc:spChg>
        <pc:picChg chg="mod">
          <ac:chgData name="Rachel Applegate" userId="S::rw273@bath.ac.uk::cf090625-734e-4a47-a39f-abba3eff651a" providerId="AD" clId="Web-{6D66C989-B633-AAB6-8015-ACBE344ECBDA}" dt="2025-11-14T14:06:34.308" v="14" actId="1076"/>
          <ac:picMkLst>
            <pc:docMk/>
            <pc:sldMk cId="2138495897" sldId="530"/>
            <ac:picMk id="4" creationId="{8757F435-F5AA-475E-8163-23A7F30903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FCC76-8891-46D1-A25A-5624F21834ED}" type="datetimeFigureOut">
              <a:rPr lang="en-GB" smtClean="0"/>
              <a:t>17/11/2025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3BB5A-3326-4BF5-8003-9E4CBC7F8081}" type="slidenum">
              <a:rPr lang="en-GB" smtClean="0"/>
              <a:t>‹#›</a:t>
            </a:fld>
            <a:endParaRPr lang="en-GB"/>
          </a:p>
        </p:txBody>
      </p:sp>
    </p:spTree>
    <p:extLst>
      <p:ext uri="{BB962C8B-B14F-4D97-AF65-F5344CB8AC3E}">
        <p14:creationId xmlns:p14="http://schemas.microsoft.com/office/powerpoint/2010/main" val="348947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9B508939-18E3-4992-B487-2A0840FEB7A6}" type="slidenum">
              <a:rPr lang="en-GB" smtClean="0"/>
              <a:t>1</a:t>
            </a:fld>
            <a:endParaRPr lang="en-GB"/>
          </a:p>
        </p:txBody>
      </p:sp>
    </p:spTree>
    <p:extLst>
      <p:ext uri="{BB962C8B-B14F-4D97-AF65-F5344CB8AC3E}">
        <p14:creationId xmlns:p14="http://schemas.microsoft.com/office/powerpoint/2010/main" val="992301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a:t>So very quickly on marking guides, which we’ll look at in our next TEL Tips Live…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a:t>Marking guides are similar to rubrics in that you have pre-defined criteria, but you apportion a maximum number of marks per criteria.  So you can give exactly the mark that you want, within a range. So if you have a range of, say 0-10, you can give, 5, 6, 7 or whatever you want.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a:t>It look like a structured form, because you have your criteria, but then you can add your feedback comments against those.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a:t>An advantage it has over the rubric, is the ability to build a frequently used comments bank.</a:t>
            </a:r>
          </a:p>
        </p:txBody>
      </p:sp>
      <p:sp>
        <p:nvSpPr>
          <p:cNvPr id="4" name="Slide Number Placeholder 3"/>
          <p:cNvSpPr>
            <a:spLocks noGrp="1"/>
          </p:cNvSpPr>
          <p:nvPr>
            <p:ph type="sldNum" sz="quarter" idx="10"/>
          </p:nvPr>
        </p:nvSpPr>
        <p:spPr/>
        <p:txBody>
          <a:bodyPr/>
          <a:lstStyle/>
          <a:p>
            <a:fld id="{03E64BDF-4129-44D7-A46B-506E78BC6DB2}" type="slidenum">
              <a:rPr lang="en-GB" smtClean="0"/>
              <a:t>11</a:t>
            </a:fld>
            <a:endParaRPr lang="en-GB"/>
          </a:p>
        </p:txBody>
      </p:sp>
    </p:spTree>
    <p:extLst>
      <p:ext uri="{BB962C8B-B14F-4D97-AF65-F5344CB8AC3E}">
        <p14:creationId xmlns:p14="http://schemas.microsoft.com/office/powerpoint/2010/main" val="349025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171450" indent="-171450">
              <a:buFont typeface="Arial" panose="020B0604020202020204" pitchFamily="34" charset="0"/>
              <a:buChar char="•"/>
            </a:pPr>
            <a:endParaRPr lang="en-GB"/>
          </a:p>
          <a:p>
            <a:endParaRPr lang="en-GB" baseline="0"/>
          </a:p>
        </p:txBody>
      </p:sp>
      <p:sp>
        <p:nvSpPr>
          <p:cNvPr id="4" name="Slide Number Placeholder 3"/>
          <p:cNvSpPr>
            <a:spLocks noGrp="1"/>
          </p:cNvSpPr>
          <p:nvPr>
            <p:ph type="sldNum" sz="quarter" idx="10"/>
          </p:nvPr>
        </p:nvSpPr>
        <p:spPr/>
        <p:txBody>
          <a:bodyPr/>
          <a:lstStyle/>
          <a:p>
            <a:fld id="{03E64BDF-4129-44D7-A46B-506E78BC6DB2}" type="slidenum">
              <a:rPr lang="en-GB" smtClean="0"/>
              <a:t>12</a:t>
            </a:fld>
            <a:endParaRPr lang="en-GB"/>
          </a:p>
        </p:txBody>
      </p:sp>
    </p:spTree>
    <p:extLst>
      <p:ext uri="{BB962C8B-B14F-4D97-AF65-F5344CB8AC3E}">
        <p14:creationId xmlns:p14="http://schemas.microsoft.com/office/powerpoint/2010/main" val="277129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cs typeface="Calibri"/>
              </a:rPr>
              <a:t>Advanced Grading in Moodle – this is some TEL team guidance on Rubrics and Marking guides</a:t>
            </a:r>
          </a:p>
          <a:p>
            <a:pPr marL="171450" indent="-171450">
              <a:buFontTx/>
              <a:buChar char="-"/>
            </a:pPr>
            <a:r>
              <a:rPr lang="en-GB">
                <a:cs typeface="Calibri"/>
              </a:rPr>
              <a:t>We’ve also included a Case Study from the University on using a rubric for open-ended assessment</a:t>
            </a:r>
          </a:p>
          <a:p>
            <a:pPr marL="171450" indent="-171450">
              <a:buFontTx/>
              <a:buChar char="-"/>
            </a:pPr>
            <a:endParaRPr lang="en-GB">
              <a:cs typeface="Calibri"/>
            </a:endParaRPr>
          </a:p>
          <a:p>
            <a:pPr marL="171450" indent="-171450">
              <a:buFontTx/>
              <a:buChar char="-"/>
            </a:pPr>
            <a:r>
              <a:rPr lang="en-GB">
                <a:cs typeface="Calibri"/>
              </a:rPr>
              <a:t>And you can also see the Moodle Docs guidance, for both tools. </a:t>
            </a:r>
          </a:p>
        </p:txBody>
      </p:sp>
      <p:sp>
        <p:nvSpPr>
          <p:cNvPr id="4" name="Slide Number Placeholder 3"/>
          <p:cNvSpPr>
            <a:spLocks noGrp="1"/>
          </p:cNvSpPr>
          <p:nvPr>
            <p:ph type="sldNum" sz="quarter" idx="10"/>
          </p:nvPr>
        </p:nvSpPr>
        <p:spPr/>
        <p:txBody>
          <a:bodyPr/>
          <a:lstStyle/>
          <a:p>
            <a:fld id="{03E64BDF-4129-44D7-A46B-506E78BC6DB2}" type="slidenum">
              <a:rPr lang="en-GB" smtClean="0"/>
              <a:t>13</a:t>
            </a:fld>
            <a:endParaRPr lang="en-GB"/>
          </a:p>
        </p:txBody>
      </p:sp>
    </p:spTree>
    <p:extLst>
      <p:ext uri="{BB962C8B-B14F-4D97-AF65-F5344CB8AC3E}">
        <p14:creationId xmlns:p14="http://schemas.microsoft.com/office/powerpoint/2010/main" val="339909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15</a:t>
            </a:fld>
            <a:endParaRPr lang="en-GB"/>
          </a:p>
        </p:txBody>
      </p:sp>
    </p:spTree>
    <p:extLst>
      <p:ext uri="{BB962C8B-B14F-4D97-AF65-F5344CB8AC3E}">
        <p14:creationId xmlns:p14="http://schemas.microsoft.com/office/powerpoint/2010/main" val="2188186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16</a:t>
            </a:fld>
            <a:endParaRPr lang="en-GB"/>
          </a:p>
        </p:txBody>
      </p:sp>
    </p:spTree>
    <p:extLst>
      <p:ext uri="{BB962C8B-B14F-4D97-AF65-F5344CB8AC3E}">
        <p14:creationId xmlns:p14="http://schemas.microsoft.com/office/powerpoint/2010/main" val="185033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you can see it's quite a tight schedule for this intro session, so I will move along quite quickly so that we can cover what we need to. We have 15 minutes at the end for questions and further discussion</a:t>
            </a:r>
          </a:p>
          <a:p>
            <a:pPr marL="628650" lvl="1" indent="-171450">
              <a:buFont typeface="Arial" panose="020B0604020202020204" pitchFamily="34" charset="0"/>
              <a:buChar char="•"/>
            </a:pPr>
            <a:endParaRPr lang="en-US">
              <a:cs typeface="Calibri"/>
            </a:endParaRPr>
          </a:p>
          <a:p>
            <a:r>
              <a:rPr lang="en-US">
                <a:cs typeface="Calibri"/>
              </a:rPr>
              <a:t>If you have questions as we go along, please post them in the Chat, and we'll try to cover as many as we can during the session, or we will send further follow up resources afterward if needed.</a:t>
            </a:r>
          </a:p>
        </p:txBody>
      </p:sp>
      <p:sp>
        <p:nvSpPr>
          <p:cNvPr id="4" name="Slide Number Placeholder 3"/>
          <p:cNvSpPr>
            <a:spLocks noGrp="1"/>
          </p:cNvSpPr>
          <p:nvPr>
            <p:ph type="sldNum" sz="quarter" idx="5"/>
          </p:nvPr>
        </p:nvSpPr>
        <p:spPr/>
        <p:txBody>
          <a:bodyPr/>
          <a:lstStyle/>
          <a:p>
            <a:fld id="{2473BB5A-3326-4BF5-8003-9E4CBC7F8081}" type="slidenum">
              <a:rPr lang="en-GB" smtClean="0"/>
              <a:t>2</a:t>
            </a:fld>
            <a:endParaRPr lang="en-GB"/>
          </a:p>
        </p:txBody>
      </p:sp>
    </p:spTree>
    <p:extLst>
      <p:ext uri="{BB962C8B-B14F-4D97-AF65-F5344CB8AC3E}">
        <p14:creationId xmlns:p14="http://schemas.microsoft.com/office/powerpoint/2010/main" val="161878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Moodle assignment is the key tool for the receipt of coursework submissions. The Assignment can accommodate a range of submission formats including:</a:t>
            </a:r>
            <a:br>
              <a:rPr lang="en-US">
                <a:cs typeface="Calibri"/>
              </a:rPr>
            </a:br>
            <a:endParaRPr lang="en-US">
              <a:cs typeface="Calibri"/>
            </a:endParaRPr>
          </a:p>
          <a:p>
            <a:pPr marL="171450" indent="-171450">
              <a:buFont typeface="Arial"/>
              <a:buChar char="•"/>
            </a:pPr>
            <a:r>
              <a:rPr lang="en-US">
                <a:cs typeface="Calibri"/>
              </a:rPr>
              <a:t>File uploads (e.g. Essays, Reports, Dissertations, Project Outputs, Reflective Assessment)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a:cs typeface="Calibri"/>
              </a:rPr>
              <a:t>Individual or group submissions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cs typeface="Calibri"/>
              </a:rPr>
              <a:t>It can also be used in conjunction with other University supported tools to receive other kinds of submissions: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a:cs typeface="Calibri"/>
              </a:rPr>
              <a:t>Video-based submissions using Panopto</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a:cs typeface="Calibri"/>
              </a:rPr>
              <a:t>E-portfolio submissions via integration with the Mahara </a:t>
            </a:r>
            <a:r>
              <a:rPr lang="en-US" err="1">
                <a:cs typeface="Calibri"/>
              </a:rPr>
              <a:t>eportfolio</a:t>
            </a:r>
            <a:r>
              <a:rPr lang="en-US">
                <a:cs typeface="Calibri"/>
              </a:rPr>
              <a:t> tool</a:t>
            </a:r>
            <a:br>
              <a:rPr lang="en-US">
                <a:cs typeface="Calibri"/>
              </a:rPr>
            </a:br>
            <a:endParaRPr lang="en-US">
              <a:cs typeface="Calibri"/>
            </a:endParaRPr>
          </a:p>
          <a:p>
            <a:r>
              <a:rPr lang="en-US">
                <a:cs typeface="Calibri"/>
              </a:rPr>
              <a:t>This activity can also be used to record marks and feedback for assessments that take place offline (such as a presentation)</a:t>
            </a:r>
          </a:p>
          <a:p>
            <a:endParaRPr lang="en-US">
              <a:cs typeface="Calibri"/>
            </a:endParaRPr>
          </a:p>
          <a:p>
            <a:r>
              <a:rPr lang="en-US">
                <a:cs typeface="Calibri"/>
              </a:rPr>
              <a:t>So any Assignment that you usually grade out of 100, could instead be set up to be graded with a Ranged Rubric, Rubric or a Marking Guide</a:t>
            </a:r>
          </a:p>
          <a:p>
            <a:endParaRPr lang="en-US">
              <a:cs typeface="Calibri"/>
            </a:endParaRPr>
          </a:p>
          <a:p>
            <a:r>
              <a:rPr lang="en-US">
                <a:cs typeface="Calibri"/>
              </a:rPr>
              <a:t>--------</a:t>
            </a:r>
          </a:p>
          <a:p>
            <a:r>
              <a:rPr lang="en-US">
                <a:cs typeface="Calibri"/>
              </a:rPr>
              <a:t>These advanced marking methods have some great advantages, but they do require additional planning and set up time. Today we will focus on Ranged Rubrics, the more flexible option for using rubrics. Note that you cannot convert an existing standard rubric into a ranged rubric, you would need to build a Ranged Rubric from scratch. Later in the week we have a session about marking guides.</a:t>
            </a:r>
          </a:p>
          <a:p>
            <a:endParaRPr lang="en-US">
              <a:cs typeface="Calibri"/>
            </a:endParaRPr>
          </a:p>
        </p:txBody>
      </p:sp>
      <p:sp>
        <p:nvSpPr>
          <p:cNvPr id="4" name="Slide Number Placeholder 3"/>
          <p:cNvSpPr>
            <a:spLocks noGrp="1"/>
          </p:cNvSpPr>
          <p:nvPr>
            <p:ph type="sldNum" sz="quarter" idx="5"/>
          </p:nvPr>
        </p:nvSpPr>
        <p:spPr/>
        <p:txBody>
          <a:bodyPr/>
          <a:lstStyle/>
          <a:p>
            <a:fld id="{2473BB5A-3326-4BF5-8003-9E4CBC7F8081}" type="slidenum">
              <a:rPr lang="en-GB" smtClean="0"/>
              <a:t>3</a:t>
            </a:fld>
            <a:endParaRPr lang="en-GB"/>
          </a:p>
        </p:txBody>
      </p:sp>
    </p:spTree>
    <p:extLst>
      <p:ext uri="{BB962C8B-B14F-4D97-AF65-F5344CB8AC3E}">
        <p14:creationId xmlns:p14="http://schemas.microsoft.com/office/powerpoint/2010/main" val="208613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what marking with a rubric in Moodle looks like. </a:t>
            </a:r>
            <a:br>
              <a:rPr lang="en-GB"/>
            </a:br>
            <a:endParaRPr lang="en-GB"/>
          </a:p>
          <a:p>
            <a:r>
              <a:rPr lang="en-GB"/>
              <a:t>We’ve got: </a:t>
            </a:r>
          </a:p>
          <a:p>
            <a:endParaRPr lang="en-GB"/>
          </a:p>
          <a:p>
            <a:pPr marL="171450" indent="-171450">
              <a:buFont typeface="Arial" panose="020B0604020202020204" pitchFamily="34" charset="0"/>
              <a:buChar char="•"/>
            </a:pPr>
            <a:r>
              <a:rPr lang="en-GB"/>
              <a:t>Predefined criteria</a:t>
            </a:r>
          </a:p>
          <a:p>
            <a:pPr marL="171450" indent="-171450">
              <a:buFont typeface="Arial" panose="020B0604020202020204" pitchFamily="34" charset="0"/>
              <a:buChar char="•"/>
            </a:pPr>
            <a:r>
              <a:rPr lang="en-GB"/>
              <a:t>Levels for each criteria, which correspond to a range</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When you come to mark, you simply choose a level for each criteria. You can then select the score to ‘calibrate’ the mark within the range</a:t>
            </a:r>
          </a:p>
          <a:p>
            <a:pPr marL="0" indent="0">
              <a:buFont typeface="Arial" panose="020B0604020202020204" pitchFamily="34" charset="0"/>
              <a:buNone/>
            </a:pPr>
            <a:endParaRPr lang="en-GB"/>
          </a:p>
          <a:p>
            <a:pPr marL="0" indent="0">
              <a:buFont typeface="Arial" panose="020B0604020202020204" pitchFamily="34" charset="0"/>
              <a:buNone/>
            </a:pPr>
            <a:r>
              <a:rPr lang="en-GB"/>
              <a:t>You also have a space to enter a comment against each criteria (if you want to) or a summary feedback comment.</a:t>
            </a:r>
          </a:p>
          <a:p>
            <a:pPr marL="0" indent="0">
              <a:buFont typeface="Arial" panose="020B0604020202020204" pitchFamily="34" charset="0"/>
              <a:buNone/>
            </a:pPr>
            <a:r>
              <a:rPr lang="en-GB"/>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endParaRPr lang="en-GB" baseline="0"/>
          </a:p>
        </p:txBody>
      </p:sp>
      <p:sp>
        <p:nvSpPr>
          <p:cNvPr id="4" name="Slide Number Placeholder 3"/>
          <p:cNvSpPr>
            <a:spLocks noGrp="1"/>
          </p:cNvSpPr>
          <p:nvPr>
            <p:ph type="sldNum" sz="quarter" idx="10"/>
          </p:nvPr>
        </p:nvSpPr>
        <p:spPr/>
        <p:txBody>
          <a:bodyPr/>
          <a:lstStyle/>
          <a:p>
            <a:fld id="{03E64BDF-4129-44D7-A46B-506E78BC6DB2}" type="slidenum">
              <a:rPr lang="en-GB" smtClean="0"/>
              <a:t>4</a:t>
            </a:fld>
            <a:endParaRPr lang="en-GB"/>
          </a:p>
        </p:txBody>
      </p:sp>
    </p:spTree>
    <p:extLst>
      <p:ext uri="{BB962C8B-B14F-4D97-AF65-F5344CB8AC3E}">
        <p14:creationId xmlns:p14="http://schemas.microsoft.com/office/powerpoint/2010/main" val="55342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Pros:</a:t>
            </a:r>
          </a:p>
          <a:p>
            <a:pPr marL="171450" indent="-171450">
              <a:buFont typeface="Arial" panose="020B0604020202020204" pitchFamily="34" charset="0"/>
              <a:buChar char="•"/>
            </a:pPr>
            <a:r>
              <a:rPr lang="en-GB"/>
              <a:t>From a marker's point of view, rubrics are a quick way to give feedback. </a:t>
            </a:r>
            <a:endParaRPr lang="en-GB">
              <a:cs typeface="Calibri"/>
            </a:endParaRPr>
          </a:p>
          <a:p>
            <a:pPr marL="171450" indent="-171450">
              <a:buFont typeface="Arial" panose="020B0604020202020204" pitchFamily="34" charset="0"/>
              <a:buChar char="•"/>
            </a:pPr>
            <a:r>
              <a:rPr lang="en-GB"/>
              <a:t>Because criteria can be clearly defined, they can help students understand their performance</a:t>
            </a:r>
            <a:endParaRPr lang="en-GB">
              <a:cs typeface="Calibri"/>
            </a:endParaRPr>
          </a:p>
          <a:p>
            <a:pPr marL="171450" indent="-171450">
              <a:buFont typeface="Arial" panose="020B0604020202020204" pitchFamily="34" charset="0"/>
              <a:buChar char="•"/>
            </a:pPr>
            <a:r>
              <a:rPr lang="en-GB"/>
              <a:t>Allow for personalised comments – so you're not losing personalised feedback just because you’re adding pre-defined criteria. So if you need to clarify something  for an individual student, you can.</a:t>
            </a:r>
          </a:p>
          <a:p>
            <a:pPr marL="171450" indent="-171450">
              <a:buFont typeface="Arial" panose="020B0604020202020204" pitchFamily="34" charset="0"/>
              <a:buChar char="•"/>
            </a:pPr>
            <a:r>
              <a:rPr lang="en-GB">
                <a:cs typeface="Calibri"/>
              </a:rPr>
              <a:t>It’s important to make sure the feedback is specific and actionable, and using the personalised feedback comments can help to do that</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Cons:</a:t>
            </a:r>
            <a:endParaRPr lang="en-GB">
              <a:cs typeface="Calibri"/>
            </a:endParaRPr>
          </a:p>
          <a:p>
            <a:pPr marL="171450" indent="-171450">
              <a:buFont typeface="Arial" panose="020B0604020202020204" pitchFamily="34" charset="0"/>
              <a:buChar char="•"/>
            </a:pPr>
            <a:r>
              <a:rPr lang="en-GB"/>
              <a:t>Set-up work needed to ensure rubric is carefully defined.</a:t>
            </a:r>
            <a:endParaRPr lang="en-GB">
              <a:cs typeface="Calibri"/>
            </a:endParaRPr>
          </a:p>
          <a:p>
            <a:pPr marL="628650" lvl="1" indent="-171450">
              <a:buFont typeface="Arial" panose="020B0604020202020204" pitchFamily="34" charset="0"/>
              <a:buChar char="•"/>
            </a:pPr>
            <a:r>
              <a:rPr lang="en-GB"/>
              <a:t>Scores, criteria and your level descriptors, need thinking about for a couple of reasons.</a:t>
            </a:r>
            <a:endParaRPr lang="en-GB">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Formatting can be an issue – short, concise criteria and level descriptors work best. Limit the number of them.</a:t>
            </a:r>
            <a:endParaRPr lang="en-GB">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628650" lvl="1" indent="-171450">
              <a:buFont typeface="Arial" panose="020B0604020202020204" pitchFamily="34" charset="0"/>
              <a:buChar char="•"/>
            </a:pPr>
            <a:endParaRPr lang="en-GB"/>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03E64BDF-4129-44D7-A46B-506E78BC6DB2}" type="slidenum">
              <a:rPr lang="en-GB" smtClean="0"/>
              <a:t>5</a:t>
            </a:fld>
            <a:endParaRPr lang="en-GB"/>
          </a:p>
        </p:txBody>
      </p:sp>
    </p:spTree>
    <p:extLst>
      <p:ext uri="{BB962C8B-B14F-4D97-AF65-F5344CB8AC3E}">
        <p14:creationId xmlns:p14="http://schemas.microsoft.com/office/powerpoint/2010/main" val="956216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as you can see, each criteria has lots of levels – the rubric window can’t be resized. </a:t>
            </a:r>
          </a:p>
          <a:p>
            <a:endParaRPr lang="en-US"/>
          </a:p>
          <a:p>
            <a:r>
              <a:rPr lang="en-US"/>
              <a:t>Also the criteria here, are not clearly entered, so they’ve have all run together.</a:t>
            </a:r>
            <a:endParaRPr lang="en-US">
              <a:cs typeface="Calibri"/>
            </a:endParaRPr>
          </a:p>
          <a:p>
            <a:endParaRPr lang="en-US"/>
          </a:p>
          <a:p>
            <a:r>
              <a:rPr lang="en-US"/>
              <a:t>So our advice is to use s</a:t>
            </a:r>
            <a:r>
              <a:rPr lang="en-GB" err="1"/>
              <a:t>hort</a:t>
            </a:r>
            <a:r>
              <a:rPr lang="en-GB"/>
              <a:t>, concise statements, with limited levels because that works best. </a:t>
            </a:r>
            <a:endParaRPr lang="en-GB">
              <a:cs typeface="Calibri"/>
            </a:endParaRPr>
          </a:p>
          <a:p>
            <a:endParaRPr lang="en-GB"/>
          </a:p>
          <a:p>
            <a:r>
              <a:rPr lang="en-GB"/>
              <a:t>What you can of course do as well, when you want to share the rubric with students, is to give them a separate PDF file copy of it. </a:t>
            </a:r>
            <a:endParaRPr lang="en-GB">
              <a:cs typeface="Calibri"/>
            </a:endParaRPr>
          </a:p>
          <a:p>
            <a:endParaRPr lang="en-GB"/>
          </a:p>
          <a:p>
            <a:r>
              <a:rPr lang="en-GB"/>
              <a:t>On the same theme, when you’re marking, if you pop the rubric out of its side bar, it does sit over the students submission. So if you’re marking in Moodle, have a printed copy of your rubric on your desk that you can refer to, and that makes life easier. </a:t>
            </a:r>
            <a:endParaRPr lang="en-GB">
              <a:cs typeface="Calibri"/>
            </a:endParaRPr>
          </a:p>
          <a:p>
            <a:endParaRPr lang="en-US"/>
          </a:p>
          <a:p>
            <a:endParaRPr lang="en-US"/>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2473BB5A-3326-4BF5-8003-9E4CBC7F8081}" type="slidenum">
              <a:rPr lang="en-GB" smtClean="0"/>
              <a:t>6</a:t>
            </a:fld>
            <a:endParaRPr lang="en-GB"/>
          </a:p>
        </p:txBody>
      </p:sp>
    </p:spTree>
    <p:extLst>
      <p:ext uri="{BB962C8B-B14F-4D97-AF65-F5344CB8AC3E}">
        <p14:creationId xmlns:p14="http://schemas.microsoft.com/office/powerpoint/2010/main" val="157817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cs typeface="Calibri"/>
              </a:rPr>
              <a:t>So I’m just going to create an Assignment as I normally would – I won’t go through those steps today.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cs typeface="Calibri"/>
              </a:rPr>
              <a:t>But if I come down to the Grade settings. Under the Grading method, I’m going to choose Ranged Rubric. And now if I ‘Save and display’ this takes us into the page where we can define our ranged rubric.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cs typeface="Calibri"/>
              </a:rPr>
              <a:t>Note that Ranged Rubric is a plugin, and is a separate feature from standard rubric. If you have created a standard rubric in the past, you cannot use it and convert it into a Ranged Rubric. You would need to rebuild it as a Ranged Rubric.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cs typeface="Calibri"/>
              </a:rPr>
              <a:t>And we can either ‘define a new grading form from scratch’ or ‘create a new grading form from a template’.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cs typeface="Calibri"/>
              </a:rPr>
              <a:t>If I define from scratch…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cs typeface="Calibri"/>
              </a:rPr>
              <a:t>I can give it a name and description…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cs typeface="Calibri"/>
              </a:rPr>
              <a:t>Then I can start adding criteria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cs typeface="Calibri"/>
              </a:rPr>
              <a:t>I’m just going to copy some in.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At the bottom there are various options to consider for your particular assessment needs. We’ll ignore them for now and press ‘Save rubric and make it ready’  (DON’T PRESS!)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I’m actually going to abandon that, and choose a predefined rubric instead. There are various rubrics available, and if you create one as a team, we can share it on Moodle for you, so that others in the team can use it.  </a:t>
            </a:r>
          </a:p>
          <a:p>
            <a:pPr marL="0" indent="0">
              <a:buFont typeface="Arial" panose="020B0604020202020204" pitchFamily="34" charset="0"/>
              <a:buNone/>
            </a:pPr>
            <a:endParaRPr lang="en-GB"/>
          </a:p>
          <a:p>
            <a:r>
              <a:rPr lang="en-GB" baseline="0"/>
              <a:t>Once I choose that, it will tell me now that it’s ready for use. And if I click into the Assignment summary page, we can see it’s there. </a:t>
            </a:r>
          </a:p>
          <a:p>
            <a:endParaRPr lang="en-US"/>
          </a:p>
        </p:txBody>
      </p:sp>
      <p:sp>
        <p:nvSpPr>
          <p:cNvPr id="4" name="Slide Number Placeholder 3"/>
          <p:cNvSpPr>
            <a:spLocks noGrp="1"/>
          </p:cNvSpPr>
          <p:nvPr>
            <p:ph type="sldNum" sz="quarter" idx="5"/>
          </p:nvPr>
        </p:nvSpPr>
        <p:spPr/>
        <p:txBody>
          <a:bodyPr/>
          <a:lstStyle/>
          <a:p>
            <a:fld id="{2473BB5A-3326-4BF5-8003-9E4CBC7F8081}" type="slidenum">
              <a:rPr lang="en-GB" smtClean="0"/>
              <a:t>7</a:t>
            </a:fld>
            <a:endParaRPr lang="en-GB"/>
          </a:p>
        </p:txBody>
      </p:sp>
    </p:spTree>
    <p:extLst>
      <p:ext uri="{BB962C8B-B14F-4D97-AF65-F5344CB8AC3E}">
        <p14:creationId xmlns:p14="http://schemas.microsoft.com/office/powerpoint/2010/main" val="4025656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2B802-C008-F869-027C-F6507CCA5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B8104-7ABE-100C-5CCF-54016B203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A6B73-3E0F-016F-1B37-4B8283A268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3FBDBA-E865-1102-6413-CE15C1F1EAB2}"/>
              </a:ext>
            </a:extLst>
          </p:cNvPr>
          <p:cNvSpPr>
            <a:spLocks noGrp="1"/>
          </p:cNvSpPr>
          <p:nvPr>
            <p:ph type="sldNum" sz="quarter" idx="5"/>
          </p:nvPr>
        </p:nvSpPr>
        <p:spPr/>
        <p:txBody>
          <a:bodyPr/>
          <a:lstStyle/>
          <a:p>
            <a:fld id="{2473BB5A-3326-4BF5-8003-9E4CBC7F8081}" type="slidenum">
              <a:rPr lang="en-GB" smtClean="0"/>
              <a:t>9</a:t>
            </a:fld>
            <a:endParaRPr lang="en-GB"/>
          </a:p>
        </p:txBody>
      </p:sp>
    </p:spTree>
    <p:extLst>
      <p:ext uri="{BB962C8B-B14F-4D97-AF65-F5344CB8AC3E}">
        <p14:creationId xmlns:p14="http://schemas.microsoft.com/office/powerpoint/2010/main" val="336834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A69D6-95E3-03E5-2C63-36C21F4A7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B8885-A91A-C92C-1997-4203DE1738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3A5A8-F43F-CC8A-436A-E19AEEAF07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CD74D9-4A3C-DFAB-4B5C-D7D52BC8DFFB}"/>
              </a:ext>
            </a:extLst>
          </p:cNvPr>
          <p:cNvSpPr>
            <a:spLocks noGrp="1"/>
          </p:cNvSpPr>
          <p:nvPr>
            <p:ph type="sldNum" sz="quarter" idx="5"/>
          </p:nvPr>
        </p:nvSpPr>
        <p:spPr/>
        <p:txBody>
          <a:bodyPr/>
          <a:lstStyle/>
          <a:p>
            <a:fld id="{2473BB5A-3326-4BF5-8003-9E4CBC7F8081}" type="slidenum">
              <a:rPr lang="en-GB" smtClean="0"/>
              <a:t>10</a:t>
            </a:fld>
            <a:endParaRPr lang="en-GB"/>
          </a:p>
        </p:txBody>
      </p:sp>
    </p:spTree>
    <p:extLst>
      <p:ext uri="{BB962C8B-B14F-4D97-AF65-F5344CB8AC3E}">
        <p14:creationId xmlns:p14="http://schemas.microsoft.com/office/powerpoint/2010/main" val="2105497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64502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780C-73B0-4CE6-B66A-238EB5BE55B2}"/>
              </a:ext>
            </a:extLst>
          </p:cNvPr>
          <p:cNvSpPr>
            <a:spLocks noGrp="1"/>
          </p:cNvSpPr>
          <p:nvPr>
            <p:ph type="title"/>
          </p:nvPr>
        </p:nvSpPr>
        <p:spPr>
          <a:xfrm>
            <a:off x="704850" y="14287"/>
            <a:ext cx="7886700" cy="99377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56A472-F5D5-46C2-9971-3ED283F35115}"/>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CCAADC-1352-41F7-807B-F8A1724FBE8E}"/>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392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C636-43CD-4B2B-A3AD-FB5E264D6101}"/>
              </a:ext>
            </a:extLst>
          </p:cNvPr>
          <p:cNvSpPr>
            <a:spLocks noGrp="1"/>
          </p:cNvSpPr>
          <p:nvPr>
            <p:ph type="title"/>
          </p:nvPr>
        </p:nvSpPr>
        <p:spPr>
          <a:xfrm>
            <a:off x="685800" y="17964"/>
            <a:ext cx="7886700" cy="99377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3FCAC0-0CC2-4A7F-B9C5-F15C446F8383}"/>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02ECD5-A977-4205-8B9F-30C3677B8683}"/>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D51BA0-0F71-4E44-BAE4-286FD55CB69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1338BA-C421-425C-8AF7-A9AE2DF54374}"/>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7023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AC3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F9C2-5991-4B10-8E14-42C01434836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8830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1174"/>
            <a:ext cx="7772400" cy="1102519"/>
          </a:xfrm>
        </p:spPr>
        <p:txBody>
          <a:bodyPr/>
          <a:lstStyle>
            <a:lvl1pPr>
              <a:defRPr b="0" i="0">
                <a:solidFill>
                  <a:srgbClr val="FFFFFF"/>
                </a:solidFill>
                <a:latin typeface="HelveticaNeueLT Std"/>
                <a:cs typeface="HelveticaNeueLT Std"/>
              </a:defRPr>
            </a:lvl1pPr>
          </a:lstStyle>
          <a:p>
            <a:r>
              <a:rPr lang="en-US"/>
              <a:t>Click to edit Master title style</a:t>
            </a:r>
          </a:p>
        </p:txBody>
      </p:sp>
      <p:sp>
        <p:nvSpPr>
          <p:cNvPr id="3" name="Subtitle 2"/>
          <p:cNvSpPr>
            <a:spLocks noGrp="1"/>
          </p:cNvSpPr>
          <p:nvPr>
            <p:ph type="subTitle" idx="1"/>
          </p:nvPr>
        </p:nvSpPr>
        <p:spPr>
          <a:xfrm>
            <a:off x="1371600" y="2644263"/>
            <a:ext cx="6400800" cy="131445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EE8B2183-1E06-4045-BF6E-2CD4337A3F9C}" type="datetimeFigureOut">
              <a:rPr lang="en-US" smtClean="0"/>
              <a:pPr/>
              <a:t>11/17/2025</a:t>
            </a:fld>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84E0FCD-117B-FD4B-A08D-F9AA7E2568DF}" type="slidenum">
              <a:rPr lang="en-US" smtClean="0"/>
              <a:pPr/>
              <a:t>‹#›</a:t>
            </a:fld>
            <a:endParaRPr lang="en-US"/>
          </a:p>
        </p:txBody>
      </p:sp>
    </p:spTree>
    <p:extLst>
      <p:ext uri="{BB962C8B-B14F-4D97-AF65-F5344CB8AC3E}">
        <p14:creationId xmlns:p14="http://schemas.microsoft.com/office/powerpoint/2010/main" val="6450248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Te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8644" y="17527"/>
            <a:ext cx="6458155" cy="857250"/>
          </a:xfrm>
        </p:spPr>
        <p:txBody>
          <a:bodyPr>
            <a:normAutofit/>
          </a:bodyPr>
          <a:lstStyle>
            <a:lvl1pPr>
              <a:defRPr sz="360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2183-1E06-4045-BF6E-2CD4337A3F9C}" type="datetimeFigureOut">
              <a:rPr lang="en-US" smtClean="0"/>
              <a:t>11/17/2025</a:t>
            </a:fld>
            <a:endParaRPr lang="en-US"/>
          </a:p>
        </p:txBody>
      </p:sp>
      <p:sp>
        <p:nvSpPr>
          <p:cNvPr id="6" name="Slide Number Placeholder 5"/>
          <p:cNvSpPr>
            <a:spLocks noGrp="1"/>
          </p:cNvSpPr>
          <p:nvPr>
            <p:ph type="sldNum" sz="quarter" idx="12"/>
          </p:nvPr>
        </p:nvSpPr>
        <p:spPr/>
        <p:txBody>
          <a:bodyPr/>
          <a:lstStyle/>
          <a:p>
            <a:fld id="{B84E0FCD-117B-FD4B-A08D-F9AA7E2568DF}" type="slidenum">
              <a:rPr lang="en-US" smtClean="0"/>
              <a:t>‹#›</a:t>
            </a:fld>
            <a:endParaRPr lang="en-US"/>
          </a:p>
        </p:txBody>
      </p:sp>
    </p:spTree>
    <p:extLst>
      <p:ext uri="{BB962C8B-B14F-4D97-AF65-F5344CB8AC3E}">
        <p14:creationId xmlns:p14="http://schemas.microsoft.com/office/powerpoint/2010/main" val="2683291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Raspberr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8644" y="17527"/>
            <a:ext cx="6458155" cy="857250"/>
          </a:xfrm>
        </p:spPr>
        <p:txBody>
          <a:bodyPr>
            <a:normAutofit/>
          </a:bodyPr>
          <a:lstStyle>
            <a:lvl1pPr>
              <a:defRPr sz="360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2183-1E06-4045-BF6E-2CD4337A3F9C}" type="datetimeFigureOut">
              <a:rPr lang="en-US" smtClean="0"/>
              <a:t>11/17/2025</a:t>
            </a:fld>
            <a:endParaRPr lang="en-US"/>
          </a:p>
        </p:txBody>
      </p:sp>
      <p:sp>
        <p:nvSpPr>
          <p:cNvPr id="6" name="Slide Number Placeholder 5"/>
          <p:cNvSpPr>
            <a:spLocks noGrp="1"/>
          </p:cNvSpPr>
          <p:nvPr>
            <p:ph type="sldNum" sz="quarter" idx="12"/>
          </p:nvPr>
        </p:nvSpPr>
        <p:spPr/>
        <p:txBody>
          <a:bodyPr/>
          <a:lstStyle/>
          <a:p>
            <a:fld id="{B84E0FCD-117B-FD4B-A08D-F9AA7E2568DF}" type="slidenum">
              <a:rPr lang="en-US" smtClean="0"/>
              <a:t>‹#›</a:t>
            </a:fld>
            <a:endParaRPr lang="en-US"/>
          </a:p>
        </p:txBody>
      </p:sp>
    </p:spTree>
    <p:extLst>
      <p:ext uri="{BB962C8B-B14F-4D97-AF65-F5344CB8AC3E}">
        <p14:creationId xmlns:p14="http://schemas.microsoft.com/office/powerpoint/2010/main" val="147202898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Raspberr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8644" y="17527"/>
            <a:ext cx="6458155" cy="857250"/>
          </a:xfrm>
        </p:spPr>
        <p:txBody>
          <a:bodyPr>
            <a:normAutofit/>
          </a:bodyPr>
          <a:lstStyle>
            <a:lvl1pPr>
              <a:defRPr sz="360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2183-1E06-4045-BF6E-2CD4337A3F9C}" type="datetimeFigureOut">
              <a:rPr lang="en-US" smtClean="0"/>
              <a:t>11/17/2025</a:t>
            </a:fld>
            <a:endParaRPr lang="en-US"/>
          </a:p>
        </p:txBody>
      </p:sp>
      <p:sp>
        <p:nvSpPr>
          <p:cNvPr id="6" name="Slide Number Placeholder 5"/>
          <p:cNvSpPr>
            <a:spLocks noGrp="1"/>
          </p:cNvSpPr>
          <p:nvPr>
            <p:ph type="sldNum" sz="quarter" idx="12"/>
          </p:nvPr>
        </p:nvSpPr>
        <p:spPr/>
        <p:txBody>
          <a:bodyPr/>
          <a:lstStyle/>
          <a:p>
            <a:fld id="{B84E0FCD-117B-FD4B-A08D-F9AA7E2568DF}" type="slidenum">
              <a:rPr lang="en-US" smtClean="0"/>
              <a:t>‹#›</a:t>
            </a:fld>
            <a:endParaRPr lang="en-US"/>
          </a:p>
        </p:txBody>
      </p:sp>
    </p:spTree>
    <p:extLst>
      <p:ext uri="{BB962C8B-B14F-4D97-AF65-F5344CB8AC3E}">
        <p14:creationId xmlns:p14="http://schemas.microsoft.com/office/powerpoint/2010/main" val="198856767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mp; Dual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B2183-1E06-4045-BF6E-2CD4337A3F9C}" type="datetimeFigureOut">
              <a:rPr lang="en-US" smtClean="0"/>
              <a:t>11/17/2025</a:t>
            </a:fld>
            <a:endParaRPr lang="en-US"/>
          </a:p>
        </p:txBody>
      </p:sp>
      <p:sp>
        <p:nvSpPr>
          <p:cNvPr id="7" name="Slide Number Placeholder 6"/>
          <p:cNvSpPr>
            <a:spLocks noGrp="1"/>
          </p:cNvSpPr>
          <p:nvPr>
            <p:ph type="sldNum" sz="quarter" idx="12"/>
          </p:nvPr>
        </p:nvSpPr>
        <p:spPr/>
        <p:txBody>
          <a:bodyPr/>
          <a:lstStyle/>
          <a:p>
            <a:fld id="{B84E0FCD-117B-FD4B-A08D-F9AA7E2568DF}" type="slidenum">
              <a:rPr lang="en-US" smtClean="0"/>
              <a:t>‹#›</a:t>
            </a:fld>
            <a:endParaRPr lang="en-US"/>
          </a:p>
        </p:txBody>
      </p:sp>
      <p:sp>
        <p:nvSpPr>
          <p:cNvPr id="8" name="Title 1"/>
          <p:cNvSpPr>
            <a:spLocks noGrp="1"/>
          </p:cNvSpPr>
          <p:nvPr>
            <p:ph type="title"/>
          </p:nvPr>
        </p:nvSpPr>
        <p:spPr>
          <a:xfrm>
            <a:off x="2228644" y="17527"/>
            <a:ext cx="6458155" cy="857250"/>
          </a:xfrm>
        </p:spPr>
        <p:txBody>
          <a:bodyPr>
            <a:normAutofit/>
          </a:bodyPr>
          <a:lstStyle>
            <a:lvl1pPr>
              <a:defRPr sz="3600">
                <a:solidFill>
                  <a:srgbClr val="FFFFFF"/>
                </a:solidFill>
              </a:defRPr>
            </a:lvl1pPr>
          </a:lstStyle>
          <a:p>
            <a:r>
              <a:rPr lang="en-US"/>
              <a:t>Click to edit Master title style</a:t>
            </a:r>
          </a:p>
        </p:txBody>
      </p:sp>
    </p:spTree>
    <p:extLst>
      <p:ext uri="{BB962C8B-B14F-4D97-AF65-F5344CB8AC3E}">
        <p14:creationId xmlns:p14="http://schemas.microsoft.com/office/powerpoint/2010/main" val="311792316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mp; Dual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B2183-1E06-4045-BF6E-2CD4337A3F9C}" type="datetimeFigureOut">
              <a:rPr lang="en-US" smtClean="0"/>
              <a:t>11/17/2025</a:t>
            </a:fld>
            <a:endParaRPr lang="en-US"/>
          </a:p>
        </p:txBody>
      </p:sp>
      <p:sp>
        <p:nvSpPr>
          <p:cNvPr id="7" name="Slide Number Placeholder 6"/>
          <p:cNvSpPr>
            <a:spLocks noGrp="1"/>
          </p:cNvSpPr>
          <p:nvPr>
            <p:ph type="sldNum" sz="quarter" idx="12"/>
          </p:nvPr>
        </p:nvSpPr>
        <p:spPr/>
        <p:txBody>
          <a:bodyPr/>
          <a:lstStyle/>
          <a:p>
            <a:fld id="{B84E0FCD-117B-FD4B-A08D-F9AA7E2568DF}" type="slidenum">
              <a:rPr lang="en-US" smtClean="0"/>
              <a:t>‹#›</a:t>
            </a:fld>
            <a:endParaRPr lang="en-US"/>
          </a:p>
        </p:txBody>
      </p:sp>
      <p:sp>
        <p:nvSpPr>
          <p:cNvPr id="8" name="Title 1"/>
          <p:cNvSpPr>
            <a:spLocks noGrp="1"/>
          </p:cNvSpPr>
          <p:nvPr>
            <p:ph type="title"/>
          </p:nvPr>
        </p:nvSpPr>
        <p:spPr>
          <a:xfrm>
            <a:off x="2228644" y="17527"/>
            <a:ext cx="6458155" cy="857250"/>
          </a:xfrm>
        </p:spPr>
        <p:txBody>
          <a:bodyPr>
            <a:normAutofit/>
          </a:bodyPr>
          <a:lstStyle>
            <a:lvl1pPr>
              <a:defRPr sz="3600">
                <a:solidFill>
                  <a:srgbClr val="000000"/>
                </a:solidFill>
              </a:defRPr>
            </a:lvl1pPr>
          </a:lstStyle>
          <a:p>
            <a:r>
              <a:rPr lang="en-US"/>
              <a:t>Click to edit Master title style</a:t>
            </a:r>
          </a:p>
        </p:txBody>
      </p:sp>
    </p:spTree>
    <p:extLst>
      <p:ext uri="{BB962C8B-B14F-4D97-AF65-F5344CB8AC3E}">
        <p14:creationId xmlns:p14="http://schemas.microsoft.com/office/powerpoint/2010/main" val="1598484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8B2183-1E06-4045-BF6E-2CD4337A3F9C}" type="datetimeFigureOut">
              <a:rPr lang="en-US" smtClean="0"/>
              <a:t>11/17/2025</a:t>
            </a:fld>
            <a:endParaRPr lang="en-US"/>
          </a:p>
        </p:txBody>
      </p:sp>
      <p:sp>
        <p:nvSpPr>
          <p:cNvPr id="5" name="Slide Number Placeholder 4"/>
          <p:cNvSpPr>
            <a:spLocks noGrp="1"/>
          </p:cNvSpPr>
          <p:nvPr>
            <p:ph type="sldNum" sz="quarter" idx="12"/>
          </p:nvPr>
        </p:nvSpPr>
        <p:spPr/>
        <p:txBody>
          <a:bodyPr/>
          <a:lstStyle/>
          <a:p>
            <a:fld id="{B84E0FCD-117B-FD4B-A08D-F9AA7E2568DF}" type="slidenum">
              <a:rPr lang="en-US" smtClean="0"/>
              <a:t>‹#›</a:t>
            </a:fld>
            <a:endParaRPr lang="en-US"/>
          </a:p>
        </p:txBody>
      </p:sp>
      <p:sp>
        <p:nvSpPr>
          <p:cNvPr id="7" name="Title 1"/>
          <p:cNvSpPr txBox="1">
            <a:spLocks/>
          </p:cNvSpPr>
          <p:nvPr userDrawn="1"/>
        </p:nvSpPr>
        <p:spPr>
          <a:xfrm>
            <a:off x="2228644" y="17527"/>
            <a:ext cx="6458155"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FFFFFF"/>
                </a:solidFill>
                <a:latin typeface="Helvetica Neue LT Std 55 Roman"/>
                <a:ea typeface="+mj-ea"/>
                <a:cs typeface="+mj-cs"/>
              </a:defRPr>
            </a:lvl1pPr>
          </a:lstStyle>
          <a:p>
            <a:r>
              <a:rPr lang="en-GB"/>
              <a:t>Click to edit Master title style</a:t>
            </a:r>
            <a:endParaRPr lang="en-US"/>
          </a:p>
        </p:txBody>
      </p:sp>
      <p:sp>
        <p:nvSpPr>
          <p:cNvPr id="6" name="Text Placeholder 2"/>
          <p:cNvSpPr>
            <a:spLocks noGrp="1"/>
          </p:cNvSpPr>
          <p:nvPr>
            <p:ph type="body" idx="1"/>
          </p:nvPr>
        </p:nvSpPr>
        <p:spPr>
          <a:xfrm>
            <a:off x="457200" y="1151335"/>
            <a:ext cx="4040188" cy="7823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457200" y="1933676"/>
            <a:ext cx="4040188" cy="26609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p:nvPr>
        </p:nvSpPr>
        <p:spPr>
          <a:xfrm>
            <a:off x="4645026" y="1151335"/>
            <a:ext cx="4041775" cy="7823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645026" y="1933676"/>
            <a:ext cx="4041775" cy="26609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7915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latin typeface="HelveticaNeueLT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845019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34789"/>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90964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8B2183-1E06-4045-BF6E-2CD4337A3F9C}" type="datetimeFigureOut">
              <a:rPr lang="en-US" smtClean="0"/>
              <a:t>11/17/2025</a:t>
            </a:fld>
            <a:endParaRPr lang="en-US"/>
          </a:p>
        </p:txBody>
      </p:sp>
      <p:sp>
        <p:nvSpPr>
          <p:cNvPr id="6" name="Slide Number Placeholder 5"/>
          <p:cNvSpPr>
            <a:spLocks noGrp="1"/>
          </p:cNvSpPr>
          <p:nvPr>
            <p:ph type="sldNum" sz="quarter" idx="12"/>
          </p:nvPr>
        </p:nvSpPr>
        <p:spPr/>
        <p:txBody>
          <a:bodyPr/>
          <a:lstStyle/>
          <a:p>
            <a:fld id="{B84E0FCD-117B-FD4B-A08D-F9AA7E2568DF}" type="slidenum">
              <a:rPr lang="en-US" smtClean="0"/>
              <a:t>‹#›</a:t>
            </a:fld>
            <a:endParaRPr lang="en-US"/>
          </a:p>
        </p:txBody>
      </p:sp>
      <p:pic>
        <p:nvPicPr>
          <p:cNvPr id="5" name="Picture 4" descr="CLT-1080-7.0-Tran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501919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2830"/>
            <a:ext cx="5111750" cy="4205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7"/>
            <a:ext cx="3008313" cy="33318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8B2183-1E06-4045-BF6E-2CD4337A3F9C}" type="datetimeFigureOut">
              <a:rPr lang="en-US" smtClean="0"/>
              <a:t>11/17/2025</a:t>
            </a:fld>
            <a:endParaRPr lang="en-US"/>
          </a:p>
        </p:txBody>
      </p:sp>
      <p:sp>
        <p:nvSpPr>
          <p:cNvPr id="7" name="Slide Number Placeholder 6"/>
          <p:cNvSpPr>
            <a:spLocks noGrp="1"/>
          </p:cNvSpPr>
          <p:nvPr>
            <p:ph type="sldNum" sz="quarter" idx="12"/>
          </p:nvPr>
        </p:nvSpPr>
        <p:spPr/>
        <p:txBody>
          <a:bodyPr/>
          <a:lstStyle/>
          <a:p>
            <a:fld id="{B84E0FCD-117B-FD4B-A08D-F9AA7E2568DF}" type="slidenum">
              <a:rPr lang="en-US" smtClean="0"/>
              <a:t>‹#›</a:t>
            </a:fld>
            <a:endParaRPr lang="en-US"/>
          </a:p>
        </p:txBody>
      </p:sp>
      <p:pic>
        <p:nvPicPr>
          <p:cNvPr id="6" name="Picture 5" descr="CLT-1080-7.0-Grey-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9226" y="4207285"/>
            <a:ext cx="1991032" cy="1119955"/>
          </a:xfrm>
          <a:prstGeom prst="rect">
            <a:avLst/>
          </a:prstGeom>
        </p:spPr>
      </p:pic>
    </p:spTree>
    <p:extLst>
      <p:ext uri="{BB962C8B-B14F-4D97-AF65-F5344CB8AC3E}">
        <p14:creationId xmlns:p14="http://schemas.microsoft.com/office/powerpoint/2010/main" val="204811783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8B2183-1E06-4045-BF6E-2CD4337A3F9C}" type="datetimeFigureOut">
              <a:rPr lang="en-US" smtClean="0"/>
              <a:t>11/17/2025</a:t>
            </a:fld>
            <a:endParaRPr lang="en-US"/>
          </a:p>
        </p:txBody>
      </p:sp>
      <p:sp>
        <p:nvSpPr>
          <p:cNvPr id="7" name="Slide Number Placeholder 6"/>
          <p:cNvSpPr>
            <a:spLocks noGrp="1"/>
          </p:cNvSpPr>
          <p:nvPr>
            <p:ph type="sldNum" sz="quarter" idx="12"/>
          </p:nvPr>
        </p:nvSpPr>
        <p:spPr/>
        <p:txBody>
          <a:bodyPr/>
          <a:lstStyle/>
          <a:p>
            <a:fld id="{B84E0FCD-117B-FD4B-A08D-F9AA7E2568DF}" type="slidenum">
              <a:rPr lang="en-US" smtClean="0"/>
              <a:t>‹#›</a:t>
            </a:fld>
            <a:endParaRPr lang="en-US"/>
          </a:p>
        </p:txBody>
      </p:sp>
      <p:pic>
        <p:nvPicPr>
          <p:cNvPr id="6" name="Picture 5" descr="CLT-1080-7.0-Tran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333576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T Logo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11394" y="4767263"/>
            <a:ext cx="2133600" cy="273844"/>
          </a:xfrm>
        </p:spPr>
        <p:txBody>
          <a:bodyPr/>
          <a:lstStyle>
            <a:lvl1pPr>
              <a:defRPr>
                <a:solidFill>
                  <a:srgbClr val="FFFFFF"/>
                </a:solidFill>
              </a:defRPr>
            </a:lvl1pPr>
          </a:lstStyle>
          <a:p>
            <a:fld id="{EE8B2183-1E06-4045-BF6E-2CD4337A3F9C}" type="datetimeFigureOut">
              <a:rPr lang="en-US" smtClean="0"/>
              <a:pPr/>
              <a:t>11/17/2025</a:t>
            </a:fld>
            <a:endParaRPr lang="en-US"/>
          </a:p>
        </p:txBody>
      </p:sp>
    </p:spTree>
    <p:extLst>
      <p:ext uri="{BB962C8B-B14F-4D97-AF65-F5344CB8AC3E}">
        <p14:creationId xmlns:p14="http://schemas.microsoft.com/office/powerpoint/2010/main" val="8294797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832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3479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4218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9A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GB"/>
              <a:t>Click to edit Master title style</a:t>
            </a:r>
            <a:endParaRPr lang="en-US"/>
          </a:p>
        </p:txBody>
      </p:sp>
    </p:spTree>
    <p:extLst>
      <p:ext uri="{BB962C8B-B14F-4D97-AF65-F5344CB8AC3E}">
        <p14:creationId xmlns:p14="http://schemas.microsoft.com/office/powerpoint/2010/main" val="389969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F578-D1FF-43B3-9E88-AB6C792E044F}"/>
              </a:ext>
            </a:extLst>
          </p:cNvPr>
          <p:cNvSpPr>
            <a:spLocks noGrp="1"/>
          </p:cNvSpPr>
          <p:nvPr>
            <p:ph type="ctrTitle"/>
          </p:nvPr>
        </p:nvSpPr>
        <p:spPr>
          <a:xfrm>
            <a:off x="160421" y="1548063"/>
            <a:ext cx="8887326" cy="1084012"/>
          </a:xfrm>
        </p:spPr>
        <p:txBody>
          <a:bodyPr anchor="b">
            <a:normAutofit/>
          </a:bodyPr>
          <a:lstStyle>
            <a:lvl1pPr algn="ctr">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4FEEA7D8-B85C-47AC-BEFE-4FABCCBF23E7}"/>
              </a:ext>
            </a:extLst>
          </p:cNvPr>
          <p:cNvSpPr>
            <a:spLocks noGrp="1"/>
          </p:cNvSpPr>
          <p:nvPr>
            <p:ph type="subTitle" idx="1"/>
          </p:nvPr>
        </p:nvSpPr>
        <p:spPr>
          <a:xfrm>
            <a:off x="1143000" y="2838283"/>
            <a:ext cx="6858000" cy="1241425"/>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5598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B489-1C00-486A-AAF4-4F79CEB6289A}"/>
              </a:ext>
            </a:extLst>
          </p:cNvPr>
          <p:cNvSpPr>
            <a:spLocks noGrp="1"/>
          </p:cNvSpPr>
          <p:nvPr>
            <p:ph type="title"/>
          </p:nvPr>
        </p:nvSpPr>
        <p:spPr>
          <a:xfrm>
            <a:off x="623888" y="1282700"/>
            <a:ext cx="7886700" cy="2139950"/>
          </a:xfrm>
        </p:spPr>
        <p:txBody>
          <a:bodyPr anchor="b">
            <a:normAutofit/>
          </a:bodyPr>
          <a:lstStyle>
            <a:lvl1pPr>
              <a:defRPr sz="2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BE6571-8980-43D4-B0E7-C539F50F49D6}"/>
              </a:ext>
            </a:extLst>
          </p:cNvPr>
          <p:cNvSpPr>
            <a:spLocks noGrp="1"/>
          </p:cNvSpPr>
          <p:nvPr>
            <p:ph type="body" idx="1" hasCustomPrompt="1"/>
          </p:nvPr>
        </p:nvSpPr>
        <p:spPr>
          <a:xfrm>
            <a:off x="623888" y="3441700"/>
            <a:ext cx="7886700" cy="1125538"/>
          </a:xfrm>
        </p:spPr>
        <p:txBody>
          <a:bodyPr/>
          <a:lstStyle>
            <a:lvl1pPr marL="0" indent="0">
              <a:buNone/>
              <a:defRPr sz="2400" b="1">
                <a:solidFill>
                  <a:schemeClr val="bg1"/>
                </a:solidFill>
                <a:latin typeface="HelveticaNeueLT Std"/>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TITLE STYLES</a:t>
            </a:r>
          </a:p>
        </p:txBody>
      </p:sp>
    </p:spTree>
    <p:extLst>
      <p:ext uri="{BB962C8B-B14F-4D97-AF65-F5344CB8AC3E}">
        <p14:creationId xmlns:p14="http://schemas.microsoft.com/office/powerpoint/2010/main" val="163908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3884-5E30-4320-AD73-F3D54B468ED7}"/>
              </a:ext>
            </a:extLst>
          </p:cNvPr>
          <p:cNvSpPr>
            <a:spLocks noGrp="1"/>
          </p:cNvSpPr>
          <p:nvPr>
            <p:ph type="title"/>
          </p:nvPr>
        </p:nvSpPr>
        <p:spPr>
          <a:xfrm>
            <a:off x="684798" y="14287"/>
            <a:ext cx="7886700" cy="99377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E22F96-DB44-479B-9D83-4BB24739A4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957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79200733"/>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6" r:id="rId3"/>
    <p:sldLayoutId id="2147483678" r:id="rId4"/>
    <p:sldLayoutId id="2147483679" r:id="rId5"/>
    <p:sldLayoutId id="2147483680" r:id="rId6"/>
  </p:sldLayoutIdLst>
  <p:txStyles>
    <p:titleStyle>
      <a:lvl1pPr algn="ctr" defTabSz="457200" rtl="0" eaLnBrk="1" latinLnBrk="0" hangingPunct="1">
        <a:spcBef>
          <a:spcPct val="0"/>
        </a:spcBef>
        <a:buNone/>
        <a:defRPr sz="4400" kern="1200">
          <a:solidFill>
            <a:schemeClr val="bg1"/>
          </a:solidFill>
          <a:latin typeface="HelveticaNeueLT St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76F1A-D6AE-4DE6-972C-C52CEAD3C47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164F0A-B725-4427-A213-BF9D6E16B7A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3906175"/>
      </p:ext>
    </p:extLst>
  </p:cSld>
  <p:clrMap bg1="lt1" tx1="dk1" bg2="lt2" tx2="dk2" accent1="accent1" accent2="accent2" accent3="accent3" accent4="accent4" accent5="accent5" accent6="accent6" hlink="hlink" folHlink="folHlink"/>
  <p:sldLayoutIdLst>
    <p:sldLayoutId id="2147483671" r:id="rId1"/>
    <p:sldLayoutId id="2147483684" r:id="rId2"/>
    <p:sldLayoutId id="2147483672" r:id="rId3"/>
    <p:sldLayoutId id="2147483685" r:id="rId4"/>
    <p:sldLayoutId id="2147483669" r:id="rId5"/>
    <p:sldLayoutId id="2147483673" r:id="rId6"/>
  </p:sldLayoutIdLst>
  <p:txStyles>
    <p:titleStyle>
      <a:lvl1pPr algn="l" defTabSz="914400" rtl="0" eaLnBrk="1" latinLnBrk="0" hangingPunct="1">
        <a:lnSpc>
          <a:spcPct val="90000"/>
        </a:lnSpc>
        <a:spcBef>
          <a:spcPct val="0"/>
        </a:spcBef>
        <a:buNone/>
        <a:defRPr sz="4400" kern="1200">
          <a:solidFill>
            <a:schemeClr val="bg1"/>
          </a:solidFill>
          <a:latin typeface="HelveticaNeueLT St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2243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HelveticaNeueLT Std Thin"/>
                <a:cs typeface="HelveticaNeueLT Std Thin"/>
              </a:defRPr>
            </a:lvl1pPr>
          </a:lstStyle>
          <a:p>
            <a:fld id="{EE8B2183-1E06-4045-BF6E-2CD4337A3F9C}" type="datetimeFigureOut">
              <a:rPr lang="en-US" smtClean="0"/>
              <a:pPr/>
              <a:t>11/17/2025</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HelveticaNeueLT Std Thin"/>
                <a:cs typeface="HelveticaNeueLT Std Thin"/>
              </a:defRPr>
            </a:lvl1pPr>
          </a:lstStyle>
          <a:p>
            <a:fld id="{B84E0FCD-117B-FD4B-A08D-F9AA7E2568DF}" type="slidenum">
              <a:rPr lang="en-US" smtClean="0"/>
              <a:pPr/>
              <a:t>‹#›</a:t>
            </a:fld>
            <a:endParaRPr lang="en-US"/>
          </a:p>
        </p:txBody>
      </p:sp>
    </p:spTree>
    <p:extLst>
      <p:ext uri="{BB962C8B-B14F-4D97-AF65-F5344CB8AC3E}">
        <p14:creationId xmlns:p14="http://schemas.microsoft.com/office/powerpoint/2010/main" val="2479200733"/>
      </p:ext>
    </p:extLst>
  </p:cSld>
  <p:clrMap bg1="lt1" tx1="dk1" bg2="lt2" tx2="dk2" accent1="accent1" accent2="accent2" accent3="accent3" accent4="accent4" accent5="accent5" accent6="accent6" hlink="hlink" folHlink="folHlink"/>
  <p:sldLayoutIdLst>
    <p:sldLayoutId id="2147483693" r:id="rId1"/>
    <p:sldLayoutId id="2147483668" r:id="rId2"/>
    <p:sldLayoutId id="2147483660" r:id="rId3"/>
    <p:sldLayoutId id="2147483665" r:id="rId4"/>
    <p:sldLayoutId id="2147483663" r:id="rId5"/>
    <p:sldLayoutId id="2147483664" r:id="rId6"/>
    <p:sldLayoutId id="2147483662" r:id="rId7"/>
    <p:sldLayoutId id="2147483670" r:id="rId8"/>
    <p:sldLayoutId id="2147483682" r:id="rId9"/>
    <p:sldLayoutId id="2147483683" r:id="rId10"/>
    <p:sldLayoutId id="2147483661" r:id="rId11"/>
  </p:sldLayoutIdLst>
  <p:transition>
    <p:fade/>
  </p:transition>
  <p:txStyles>
    <p:titleStyle>
      <a:lvl1pPr algn="ctr" defTabSz="457200" rtl="0" eaLnBrk="1" latinLnBrk="0" hangingPunct="1">
        <a:spcBef>
          <a:spcPct val="0"/>
        </a:spcBef>
        <a:buNone/>
        <a:defRPr sz="4400" kern="1200">
          <a:solidFill>
            <a:schemeClr val="tx1"/>
          </a:solidFill>
          <a:latin typeface="Helvetica Neue LT Std 55 Roman"/>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NeueLT Std Lt"/>
          <a:ea typeface="+mn-ea"/>
          <a:cs typeface="HelveticaNeueLT Std Lt"/>
        </a:defRPr>
      </a:lvl1pPr>
      <a:lvl2pPr marL="742950" indent="-285750" algn="l" defTabSz="457200" rtl="0" eaLnBrk="1" latinLnBrk="0" hangingPunct="1">
        <a:spcBef>
          <a:spcPct val="20000"/>
        </a:spcBef>
        <a:buFont typeface="Arial"/>
        <a:buChar char="–"/>
        <a:defRPr sz="2800" b="0" i="0" kern="1200">
          <a:solidFill>
            <a:schemeClr val="tx1"/>
          </a:solidFill>
          <a:latin typeface="HelveticaNeueLT Std Lt"/>
          <a:ea typeface="+mn-ea"/>
          <a:cs typeface="HelveticaNeueLT Std Lt"/>
        </a:defRPr>
      </a:lvl2pPr>
      <a:lvl3pPr marL="1143000" indent="-228600" algn="l" defTabSz="457200" rtl="0" eaLnBrk="1" latinLnBrk="0" hangingPunct="1">
        <a:spcBef>
          <a:spcPct val="20000"/>
        </a:spcBef>
        <a:buFont typeface="Arial"/>
        <a:buChar char="•"/>
        <a:defRPr sz="2400" b="0" i="0" kern="1200">
          <a:solidFill>
            <a:schemeClr val="tx1"/>
          </a:solidFill>
          <a:latin typeface="HelveticaNeueLT Std Lt"/>
          <a:ea typeface="+mn-ea"/>
          <a:cs typeface="HelveticaNeueLT Std Lt"/>
        </a:defRPr>
      </a:lvl3pPr>
      <a:lvl4pPr marL="16002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4pPr>
      <a:lvl5pPr marL="20574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xml"/><Relationship Id="rId7" Type="http://schemas.openxmlformats.org/officeDocument/2006/relationships/image" Target="../media/image17.sv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s://docs.moodle.org/405/en/Advanced_grading_methods" TargetMode="External"/><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hyperlink" Target="https://teachinghub.bath.ac.uk/guide/advanced-grading-rubric/" TargetMode="External"/><Relationship Id="rId5" Type="http://schemas.openxmlformats.org/officeDocument/2006/relationships/hyperlink" Target="https://teachinghub.bath.ac.uk/guide/marking-guides/" TargetMode="External"/><Relationship Id="rId4" Type="http://schemas.openxmlformats.org/officeDocument/2006/relationships/hyperlink" Target="https://teachinghub.bath.ac.uk/guide/rubrics-ranged-rubric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44.sv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hyperlink" Target="https://forms.office.com/pages/responsepage.aspx?id=Ij1-N6FOLUKwrY_MiUBrnoKjmF9tgjFLhc28ua7EyU5UNU1TSzBESVkyUjVJTDIwMThQU0EyMkQzMSQlQCN0PWcu&amp;route=shorturl"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xml"/><Relationship Id="rId7" Type="http://schemas.openxmlformats.org/officeDocument/2006/relationships/image" Target="../media/image25.sv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hyperlink" Target="https://teachinghub.bath.ac.uk/guide-category/digital-assessment-workflows/" TargetMode="External"/><Relationship Id="rId5" Type="http://schemas.openxmlformats.org/officeDocument/2006/relationships/hyperlink" Target="https://teachinghub.bath.ac.uk/guide-category/moodle-assignment/" TargetMode="Externa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moodle.bath.ac.uk/course/section.php?id=270721" TargetMode="External"/><Relationship Id="rId1" Type="http://schemas.openxmlformats.org/officeDocument/2006/relationships/slideLayout" Target="../slideLayouts/slideLayout14.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a:solidFill>
                  <a:schemeClr val="bg1"/>
                </a:solidFill>
              </a:rPr>
              <a:t>Using Ranged Rubrics in Moodle</a:t>
            </a:r>
            <a:endParaRPr lang="en-US"/>
          </a:p>
        </p:txBody>
      </p:sp>
      <p:sp>
        <p:nvSpPr>
          <p:cNvPr id="8" name="TextBox 7">
            <a:extLst>
              <a:ext uri="{FF2B5EF4-FFF2-40B4-BE49-F238E27FC236}">
                <a16:creationId xmlns:a16="http://schemas.microsoft.com/office/drawing/2014/main" id="{E52D045F-5B09-7F9F-BA4B-2542151538D4}"/>
              </a:ext>
            </a:extLst>
          </p:cNvPr>
          <p:cNvSpPr txBox="1"/>
          <p:nvPr/>
        </p:nvSpPr>
        <p:spPr>
          <a:xfrm>
            <a:off x="353444" y="2655203"/>
            <a:ext cx="4572000" cy="672620"/>
          </a:xfrm>
          <a:prstGeom prst="rect">
            <a:avLst/>
          </a:prstGeom>
          <a:noFill/>
        </p:spPr>
        <p:txBody>
          <a:bodyPr wrap="square">
            <a:spAutoFit/>
          </a:bodyPr>
          <a:lstStyle/>
          <a:p>
            <a:pPr>
              <a:lnSpc>
                <a:spcPct val="250000"/>
              </a:lnSpc>
            </a:pPr>
            <a:r>
              <a:rPr lang="en-GB" b="0" i="0">
                <a:solidFill>
                  <a:schemeClr val="bg1"/>
                </a:solidFill>
                <a:effectLst/>
                <a:latin typeface="+mj-lt"/>
              </a:rPr>
              <a:t>Workshop facilitators:</a:t>
            </a:r>
          </a:p>
        </p:txBody>
      </p:sp>
      <p:pic>
        <p:nvPicPr>
          <p:cNvPr id="9" name="Graphic 8">
            <a:extLst>
              <a:ext uri="{FF2B5EF4-FFF2-40B4-BE49-F238E27FC236}">
                <a16:creationId xmlns:a16="http://schemas.microsoft.com/office/drawing/2014/main" id="{486AE971-3112-1C17-7B15-AD2536144F8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0327" y="3106801"/>
            <a:ext cx="599910" cy="599910"/>
          </a:xfrm>
          <a:prstGeom prst="rect">
            <a:avLst/>
          </a:prstGeom>
        </p:spPr>
      </p:pic>
      <p:pic>
        <p:nvPicPr>
          <p:cNvPr id="11" name="Graphic 10">
            <a:extLst>
              <a:ext uri="{FF2B5EF4-FFF2-40B4-BE49-F238E27FC236}">
                <a16:creationId xmlns:a16="http://schemas.microsoft.com/office/drawing/2014/main" id="{65DE492A-0709-0934-06BC-67880B07912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59951" y="3812422"/>
            <a:ext cx="515380" cy="515380"/>
          </a:xfrm>
          <a:prstGeom prst="rect">
            <a:avLst/>
          </a:prstGeom>
        </p:spPr>
      </p:pic>
      <p:pic>
        <p:nvPicPr>
          <p:cNvPr id="13" name="Graphic 12">
            <a:extLst>
              <a:ext uri="{FF2B5EF4-FFF2-40B4-BE49-F238E27FC236}">
                <a16:creationId xmlns:a16="http://schemas.microsoft.com/office/drawing/2014/main" id="{842F99E9-CF56-3136-CF03-6743D47C653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59951" y="4409222"/>
            <a:ext cx="552574" cy="552574"/>
          </a:xfrm>
          <a:prstGeom prst="rect">
            <a:avLst/>
          </a:prstGeom>
        </p:spPr>
      </p:pic>
      <p:sp>
        <p:nvSpPr>
          <p:cNvPr id="5" name="TextBox 4">
            <a:extLst>
              <a:ext uri="{FF2B5EF4-FFF2-40B4-BE49-F238E27FC236}">
                <a16:creationId xmlns:a16="http://schemas.microsoft.com/office/drawing/2014/main" id="{AED7C792-48A9-9046-A3A1-470BF821DADE}"/>
              </a:ext>
            </a:extLst>
          </p:cNvPr>
          <p:cNvSpPr txBox="1"/>
          <p:nvPr/>
        </p:nvSpPr>
        <p:spPr>
          <a:xfrm>
            <a:off x="1268548" y="3502890"/>
            <a:ext cx="2998305" cy="369332"/>
          </a:xfrm>
          <a:prstGeom prst="rect">
            <a:avLst/>
          </a:prstGeom>
          <a:noFill/>
        </p:spPr>
        <p:txBody>
          <a:bodyPr wrap="square" lIns="91440" tIns="45720" rIns="91440" bIns="45720" anchor="t">
            <a:spAutoFit/>
          </a:bodyPr>
          <a:lstStyle/>
          <a:p>
            <a:r>
              <a:rPr lang="en-GB">
                <a:solidFill>
                  <a:schemeClr val="bg1"/>
                </a:solidFill>
                <a:latin typeface="+mj-lt"/>
              </a:rPr>
              <a:t>Rachel Applegate</a:t>
            </a:r>
            <a:endParaRPr lang="en-GB">
              <a:solidFill>
                <a:schemeClr val="bg1"/>
              </a:solidFill>
              <a:latin typeface="-apple-system"/>
            </a:endParaRPr>
          </a:p>
        </p:txBody>
      </p:sp>
      <p:sp>
        <p:nvSpPr>
          <p:cNvPr id="19" name="TextBox 18">
            <a:extLst>
              <a:ext uri="{FF2B5EF4-FFF2-40B4-BE49-F238E27FC236}">
                <a16:creationId xmlns:a16="http://schemas.microsoft.com/office/drawing/2014/main" id="{8A8CC921-936B-4487-82EC-466D859A55A7}"/>
              </a:ext>
            </a:extLst>
          </p:cNvPr>
          <p:cNvSpPr txBox="1"/>
          <p:nvPr/>
        </p:nvSpPr>
        <p:spPr>
          <a:xfrm>
            <a:off x="1268548" y="4380892"/>
            <a:ext cx="2998305" cy="369332"/>
          </a:xfrm>
          <a:prstGeom prst="rect">
            <a:avLst/>
          </a:prstGeom>
          <a:noFill/>
        </p:spPr>
        <p:txBody>
          <a:bodyPr wrap="square" lIns="91440" tIns="45720" rIns="91440" bIns="45720" anchor="t">
            <a:spAutoFit/>
          </a:bodyPr>
          <a:lstStyle/>
          <a:p>
            <a:r>
              <a:rPr lang="en-GB">
                <a:solidFill>
                  <a:schemeClr val="bg1"/>
                </a:solidFill>
                <a:latin typeface="+mj-lt"/>
              </a:rPr>
              <a:t>Nigel Goldsmith</a:t>
            </a:r>
            <a:endParaRPr lang="en-GB">
              <a:solidFill>
                <a:schemeClr val="bg1"/>
              </a:solidFill>
              <a:latin typeface="-apple-system"/>
            </a:endParaRPr>
          </a:p>
        </p:txBody>
      </p:sp>
      <p:sp>
        <p:nvSpPr>
          <p:cNvPr id="14" name="TextBox 13">
            <a:extLst>
              <a:ext uri="{FF2B5EF4-FFF2-40B4-BE49-F238E27FC236}">
                <a16:creationId xmlns:a16="http://schemas.microsoft.com/office/drawing/2014/main" id="{B6CAA321-327B-A867-A31D-D423D229D16E}"/>
              </a:ext>
            </a:extLst>
          </p:cNvPr>
          <p:cNvSpPr txBox="1"/>
          <p:nvPr/>
        </p:nvSpPr>
        <p:spPr>
          <a:xfrm>
            <a:off x="6587131" y="3126140"/>
            <a:ext cx="2499798" cy="738664"/>
          </a:xfrm>
          <a:prstGeom prst="rect">
            <a:avLst/>
          </a:prstGeom>
          <a:noFill/>
        </p:spPr>
        <p:txBody>
          <a:bodyPr wrap="square" lIns="91440" tIns="45720" rIns="91440" bIns="45720" rtlCol="0" anchor="t">
            <a:spAutoFit/>
          </a:bodyPr>
          <a:lstStyle/>
          <a:p>
            <a:r>
              <a:rPr lang="en-GB" sz="1400">
                <a:solidFill>
                  <a:schemeClr val="bg1"/>
                </a:solidFill>
                <a:cs typeface="Arial"/>
              </a:rPr>
              <a:t>Please visit Learning &amp; Teaching Hub Past Events for a recording.</a:t>
            </a:r>
          </a:p>
        </p:txBody>
      </p:sp>
      <p:sp>
        <p:nvSpPr>
          <p:cNvPr id="16" name="TextBox 15">
            <a:extLst>
              <a:ext uri="{FF2B5EF4-FFF2-40B4-BE49-F238E27FC236}">
                <a16:creationId xmlns:a16="http://schemas.microsoft.com/office/drawing/2014/main" id="{9FBBFC24-5540-CF9A-C91E-347F22D600D9}"/>
              </a:ext>
            </a:extLst>
          </p:cNvPr>
          <p:cNvSpPr txBox="1"/>
          <p:nvPr/>
        </p:nvSpPr>
        <p:spPr>
          <a:xfrm>
            <a:off x="6560237" y="3991479"/>
            <a:ext cx="2208450" cy="307777"/>
          </a:xfrm>
          <a:prstGeom prst="rect">
            <a:avLst/>
          </a:prstGeom>
          <a:noFill/>
        </p:spPr>
        <p:txBody>
          <a:bodyPr wrap="square">
            <a:spAutoFit/>
          </a:bodyPr>
          <a:lstStyle/>
          <a:p>
            <a:r>
              <a:rPr lang="en-GB" sz="1400">
                <a:solidFill>
                  <a:schemeClr val="bg1"/>
                </a:solidFill>
              </a:rPr>
              <a:t>tel@bath.ac.uk</a:t>
            </a:r>
          </a:p>
        </p:txBody>
      </p:sp>
      <p:pic>
        <p:nvPicPr>
          <p:cNvPr id="6" name="Picture 5">
            <a:extLst>
              <a:ext uri="{FF2B5EF4-FFF2-40B4-BE49-F238E27FC236}">
                <a16:creationId xmlns:a16="http://schemas.microsoft.com/office/drawing/2014/main" id="{72E5CBC6-A3F9-AB84-AC16-07BD175B5E49}"/>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41972" y="3308288"/>
            <a:ext cx="885772" cy="885772"/>
          </a:xfrm>
          <a:prstGeom prst="rect">
            <a:avLst/>
          </a:prstGeom>
        </p:spPr>
      </p:pic>
      <p:sp>
        <p:nvSpPr>
          <p:cNvPr id="17" name="TextBox 16">
            <a:extLst>
              <a:ext uri="{FF2B5EF4-FFF2-40B4-BE49-F238E27FC236}">
                <a16:creationId xmlns:a16="http://schemas.microsoft.com/office/drawing/2014/main" id="{E824936B-DAE7-AA74-A7D4-C64EDE72A9C7}"/>
              </a:ext>
            </a:extLst>
          </p:cNvPr>
          <p:cNvSpPr txBox="1"/>
          <p:nvPr/>
        </p:nvSpPr>
        <p:spPr>
          <a:xfrm>
            <a:off x="6587131" y="4533856"/>
            <a:ext cx="2318033" cy="307777"/>
          </a:xfrm>
          <a:prstGeom prst="rect">
            <a:avLst/>
          </a:prstGeom>
          <a:noFill/>
        </p:spPr>
        <p:txBody>
          <a:bodyPr wrap="square">
            <a:spAutoFit/>
          </a:bodyPr>
          <a:lstStyle/>
          <a:p>
            <a:r>
              <a:rPr lang="en-GB" sz="1400">
                <a:solidFill>
                  <a:schemeClr val="bg1"/>
                </a:solidFill>
              </a:rPr>
              <a:t>teachinghub.bath.ac.uk</a:t>
            </a:r>
          </a:p>
        </p:txBody>
      </p:sp>
      <p:pic>
        <p:nvPicPr>
          <p:cNvPr id="18" name="Picture 17">
            <a:extLst>
              <a:ext uri="{FF2B5EF4-FFF2-40B4-BE49-F238E27FC236}">
                <a16:creationId xmlns:a16="http://schemas.microsoft.com/office/drawing/2014/main" id="{E50C9F5C-45A5-36C6-7926-98FEC00BC20B}"/>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334575" y="4269292"/>
            <a:ext cx="700565" cy="592531"/>
          </a:xfrm>
          <a:prstGeom prst="rect">
            <a:avLst/>
          </a:prstGeom>
          <a:ln w="38100">
            <a:solidFill>
              <a:schemeClr val="bg1"/>
            </a:solidFill>
          </a:ln>
        </p:spPr>
      </p:pic>
    </p:spTree>
    <p:custDataLst>
      <p:tags r:id="rId1"/>
    </p:custDataLst>
    <p:extLst>
      <p:ext uri="{BB962C8B-B14F-4D97-AF65-F5344CB8AC3E}">
        <p14:creationId xmlns:p14="http://schemas.microsoft.com/office/powerpoint/2010/main" val="17363846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C0ABF-7E47-76F8-4445-A6EE4A763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19170-6CAA-B56A-94D8-B2AE467159A6}"/>
              </a:ext>
            </a:extLst>
          </p:cNvPr>
          <p:cNvSpPr>
            <a:spLocks noGrp="1"/>
          </p:cNvSpPr>
          <p:nvPr>
            <p:ph type="title"/>
          </p:nvPr>
        </p:nvSpPr>
        <p:spPr>
          <a:xfrm>
            <a:off x="2131597" y="-4039"/>
            <a:ext cx="6458155" cy="857250"/>
          </a:xfrm>
        </p:spPr>
        <p:txBody>
          <a:bodyPr>
            <a:normAutofit/>
          </a:bodyPr>
          <a:lstStyle/>
          <a:p>
            <a:r>
              <a:rPr lang="en-US"/>
              <a:t>Reporting</a:t>
            </a:r>
          </a:p>
        </p:txBody>
      </p:sp>
      <p:pic>
        <p:nvPicPr>
          <p:cNvPr id="3" name="Picture 2" descr="A screenshot highlighting the Rubric range breakdown report tab, with options to download the report in Excel or as a CSV file">
            <a:extLst>
              <a:ext uri="{FF2B5EF4-FFF2-40B4-BE49-F238E27FC236}">
                <a16:creationId xmlns:a16="http://schemas.microsoft.com/office/drawing/2014/main" id="{EEE50D53-237E-4F4F-A17F-3DE31DCFB75B}"/>
              </a:ext>
            </a:extLst>
          </p:cNvPr>
          <p:cNvPicPr>
            <a:picLocks noChangeAspect="1"/>
          </p:cNvPicPr>
          <p:nvPr/>
        </p:nvPicPr>
        <p:blipFill>
          <a:blip r:embed="rId3"/>
          <a:stretch>
            <a:fillRect/>
          </a:stretch>
        </p:blipFill>
        <p:spPr>
          <a:xfrm>
            <a:off x="101209" y="963162"/>
            <a:ext cx="6472735" cy="2492139"/>
          </a:xfrm>
          <a:prstGeom prst="rect">
            <a:avLst/>
          </a:prstGeom>
          <a:ln>
            <a:solidFill>
              <a:schemeClr val="bg1">
                <a:lumMod val="65000"/>
              </a:schemeClr>
            </a:solidFill>
          </a:ln>
        </p:spPr>
      </p:pic>
      <p:pic>
        <p:nvPicPr>
          <p:cNvPr id="4" name="Picture 3" descr="A screenshot of a Ranged Rubric report with example data for two participants, including scores and definition for each criterion and feedback comments">
            <a:extLst>
              <a:ext uri="{FF2B5EF4-FFF2-40B4-BE49-F238E27FC236}">
                <a16:creationId xmlns:a16="http://schemas.microsoft.com/office/drawing/2014/main" id="{50B9E534-6F8F-28B0-2190-E673AF3E0168}"/>
              </a:ext>
            </a:extLst>
          </p:cNvPr>
          <p:cNvPicPr>
            <a:picLocks noChangeAspect="1"/>
          </p:cNvPicPr>
          <p:nvPr/>
        </p:nvPicPr>
        <p:blipFill>
          <a:blip r:embed="rId4"/>
          <a:stretch>
            <a:fillRect/>
          </a:stretch>
        </p:blipFill>
        <p:spPr>
          <a:xfrm>
            <a:off x="3072495" y="2802887"/>
            <a:ext cx="5961820" cy="2246063"/>
          </a:xfrm>
          <a:prstGeom prst="rect">
            <a:avLst/>
          </a:prstGeom>
          <a:ln>
            <a:solidFill>
              <a:schemeClr val="bg1">
                <a:lumMod val="65000"/>
              </a:schemeClr>
            </a:solidFill>
          </a:ln>
        </p:spPr>
      </p:pic>
    </p:spTree>
    <p:extLst>
      <p:ext uri="{BB962C8B-B14F-4D97-AF65-F5344CB8AC3E}">
        <p14:creationId xmlns:p14="http://schemas.microsoft.com/office/powerpoint/2010/main" val="29192230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Quick view – marking guide</a:t>
            </a:r>
          </a:p>
        </p:txBody>
      </p:sp>
      <p:pic>
        <p:nvPicPr>
          <p:cNvPr id="4" name="Picture 3" descr="Screenshot showing marking guide with space to provide feedback comments and mark for a specified assessment criterion">
            <a:extLst>
              <a:ext uri="{FF2B5EF4-FFF2-40B4-BE49-F238E27FC236}">
                <a16:creationId xmlns:a16="http://schemas.microsoft.com/office/drawing/2014/main" id="{7786C4B0-5C32-4E51-BA69-A08A6DEEBAD6}"/>
              </a:ext>
            </a:extLst>
          </p:cNvPr>
          <p:cNvPicPr>
            <a:picLocks noChangeAspect="1"/>
          </p:cNvPicPr>
          <p:nvPr/>
        </p:nvPicPr>
        <p:blipFill>
          <a:blip r:embed="rId4"/>
          <a:stretch>
            <a:fillRect/>
          </a:stretch>
        </p:blipFill>
        <p:spPr>
          <a:xfrm>
            <a:off x="378542" y="1102095"/>
            <a:ext cx="8386916" cy="3887158"/>
          </a:xfrm>
          <a:prstGeom prst="rect">
            <a:avLst/>
          </a:prstGeom>
          <a:ln>
            <a:solidFill>
              <a:schemeClr val="bg1">
                <a:lumMod val="65000"/>
              </a:schemeClr>
            </a:solidFill>
          </a:ln>
        </p:spPr>
      </p:pic>
      <p:grpSp>
        <p:nvGrpSpPr>
          <p:cNvPr id="12" name="Group 11" descr="Arrow pointing to Insert frequently used comment button on marking guide form" title="Description of frequently used comment button">
            <a:extLst>
              <a:ext uri="{FF2B5EF4-FFF2-40B4-BE49-F238E27FC236}">
                <a16:creationId xmlns:a16="http://schemas.microsoft.com/office/drawing/2014/main" id="{538E27AE-70C9-6FDB-9B37-5C5A92CA621B}"/>
              </a:ext>
            </a:extLst>
          </p:cNvPr>
          <p:cNvGrpSpPr/>
          <p:nvPr/>
        </p:nvGrpSpPr>
        <p:grpSpPr>
          <a:xfrm>
            <a:off x="163283" y="2122712"/>
            <a:ext cx="1931562" cy="2308324"/>
            <a:chOff x="7229927" y="943428"/>
            <a:chExt cx="1931562" cy="2308324"/>
          </a:xfrm>
        </p:grpSpPr>
        <p:sp>
          <p:nvSpPr>
            <p:cNvPr id="13" name="Arrow: Left 12">
              <a:extLst>
                <a:ext uri="{FF2B5EF4-FFF2-40B4-BE49-F238E27FC236}">
                  <a16:creationId xmlns:a16="http://schemas.microsoft.com/office/drawing/2014/main" id="{A9167803-F8E3-F11A-F31E-09037D02DC30}"/>
                </a:ext>
              </a:extLst>
            </p:cNvPr>
            <p:cNvSpPr/>
            <p:nvPr/>
          </p:nvSpPr>
          <p:spPr>
            <a:xfrm rot="10800000">
              <a:off x="8527796" y="1458576"/>
              <a:ext cx="633693" cy="37577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FA10571-472B-DC72-B775-E7C4620F4099}"/>
                </a:ext>
              </a:extLst>
            </p:cNvPr>
            <p:cNvSpPr txBox="1"/>
            <p:nvPr/>
          </p:nvSpPr>
          <p:spPr>
            <a:xfrm>
              <a:off x="7229927" y="943428"/>
              <a:ext cx="1246415" cy="230832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Build a frequently used comment bank within your Marking Guide</a:t>
              </a:r>
              <a:endParaRPr lang="en-US"/>
            </a:p>
          </p:txBody>
        </p:sp>
      </p:grpSp>
      <p:grpSp>
        <p:nvGrpSpPr>
          <p:cNvPr id="9" name="Group 8" descr="Description of marking guide with arrow pointing to marking criterion on the marking guide form" title="Marking guide description">
            <a:extLst>
              <a:ext uri="{FF2B5EF4-FFF2-40B4-BE49-F238E27FC236}">
                <a16:creationId xmlns:a16="http://schemas.microsoft.com/office/drawing/2014/main" id="{8C5FCEA9-841A-861A-B85E-E29ABE090026}"/>
              </a:ext>
            </a:extLst>
          </p:cNvPr>
          <p:cNvGrpSpPr/>
          <p:nvPr/>
        </p:nvGrpSpPr>
        <p:grpSpPr>
          <a:xfrm>
            <a:off x="5933367" y="1877785"/>
            <a:ext cx="2978403" cy="2585323"/>
            <a:chOff x="5996867" y="916214"/>
            <a:chExt cx="2978403" cy="2585323"/>
          </a:xfrm>
        </p:grpSpPr>
        <p:sp>
          <p:nvSpPr>
            <p:cNvPr id="7" name="Arrow: Left 6">
              <a:extLst>
                <a:ext uri="{FF2B5EF4-FFF2-40B4-BE49-F238E27FC236}">
                  <a16:creationId xmlns:a16="http://schemas.microsoft.com/office/drawing/2014/main" id="{AE53BFD4-F103-B275-23A1-0D08DB003A06}"/>
                </a:ext>
              </a:extLst>
            </p:cNvPr>
            <p:cNvSpPr/>
            <p:nvPr/>
          </p:nvSpPr>
          <p:spPr>
            <a:xfrm>
              <a:off x="5996867" y="1050362"/>
              <a:ext cx="633693" cy="37577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E710BCE-0C7C-060D-4FEA-3CD227260ADE}"/>
                </a:ext>
              </a:extLst>
            </p:cNvPr>
            <p:cNvSpPr txBox="1"/>
            <p:nvPr/>
          </p:nvSpPr>
          <p:spPr>
            <a:xfrm>
              <a:off x="6830785" y="916214"/>
              <a:ext cx="2144485" cy="2585323"/>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Predefined criteria, and marks per criterion - overall Grade is calculated.</a:t>
              </a:r>
            </a:p>
            <a:p>
              <a:endParaRPr lang="en-GB">
                <a:cs typeface="Calibri"/>
              </a:endParaRPr>
            </a:p>
            <a:p>
              <a:r>
                <a:rPr lang="en-GB">
                  <a:cs typeface="Calibri"/>
                </a:rPr>
                <a:t>A structured form for entering feedback comments against criteria.</a:t>
              </a:r>
            </a:p>
          </p:txBody>
        </p:sp>
      </p:grpSp>
    </p:spTree>
    <p:custDataLst>
      <p:tags r:id="rId1"/>
    </p:custDataLst>
    <p:extLst>
      <p:ext uri="{BB962C8B-B14F-4D97-AF65-F5344CB8AC3E}">
        <p14:creationId xmlns:p14="http://schemas.microsoft.com/office/powerpoint/2010/main" val="4779406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644" y="17527"/>
            <a:ext cx="6738375" cy="857250"/>
          </a:xfrm>
        </p:spPr>
        <p:txBody>
          <a:bodyPr>
            <a:normAutofit/>
          </a:bodyPr>
          <a:lstStyle/>
          <a:p>
            <a:r>
              <a:rPr lang="en-GB"/>
              <a:t>Pros and cons – marking guide</a:t>
            </a:r>
          </a:p>
        </p:txBody>
      </p:sp>
      <p:sp>
        <p:nvSpPr>
          <p:cNvPr id="5" name="Content Placeholder 2">
            <a:extLst>
              <a:ext uri="{FF2B5EF4-FFF2-40B4-BE49-F238E27FC236}">
                <a16:creationId xmlns:a16="http://schemas.microsoft.com/office/drawing/2014/main" id="{E8BC23C4-9112-493A-957E-AE43EBD0858E}"/>
              </a:ext>
            </a:extLst>
          </p:cNvPr>
          <p:cNvSpPr txBox="1">
            <a:spLocks/>
          </p:cNvSpPr>
          <p:nvPr/>
        </p:nvSpPr>
        <p:spPr>
          <a:xfrm>
            <a:off x="1651302" y="880652"/>
            <a:ext cx="3913756" cy="392126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NeueLT Std Lt"/>
                <a:ea typeface="+mn-ea"/>
                <a:cs typeface="HelveticaNeueLT Std Lt"/>
              </a:defRPr>
            </a:lvl1pPr>
            <a:lvl2pPr marL="742950" indent="-285750" algn="l" defTabSz="457200" rtl="0" eaLnBrk="1" latinLnBrk="0" hangingPunct="1">
              <a:spcBef>
                <a:spcPct val="20000"/>
              </a:spcBef>
              <a:buFont typeface="Arial"/>
              <a:buChar char="–"/>
              <a:defRPr sz="2800" b="0" i="0" kern="1200">
                <a:solidFill>
                  <a:schemeClr val="tx1"/>
                </a:solidFill>
                <a:latin typeface="HelveticaNeueLT Std Lt"/>
                <a:ea typeface="+mn-ea"/>
                <a:cs typeface="HelveticaNeueLT Std Lt"/>
              </a:defRPr>
            </a:lvl2pPr>
            <a:lvl3pPr marL="1143000" indent="-228600" algn="l" defTabSz="457200" rtl="0" eaLnBrk="1" latinLnBrk="0" hangingPunct="1">
              <a:spcBef>
                <a:spcPct val="20000"/>
              </a:spcBef>
              <a:buFont typeface="Arial"/>
              <a:buChar char="•"/>
              <a:defRPr sz="2400" b="0" i="0" kern="1200">
                <a:solidFill>
                  <a:schemeClr val="tx1"/>
                </a:solidFill>
                <a:latin typeface="HelveticaNeueLT Std Lt"/>
                <a:ea typeface="+mn-ea"/>
                <a:cs typeface="HelveticaNeueLT Std Lt"/>
              </a:defRPr>
            </a:lvl3pPr>
            <a:lvl4pPr marL="16002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4pPr>
            <a:lvl5pPr marL="20574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a:t>Pros and cons</a:t>
            </a:r>
          </a:p>
          <a:p>
            <a:pPr>
              <a:buFont typeface="Wingdings" panose="05000000000000000000" pitchFamily="2" charset="2"/>
              <a:buChar char="ü"/>
            </a:pPr>
            <a:r>
              <a:rPr lang="en-US" sz="2000"/>
              <a:t>Provides structured marking with comments</a:t>
            </a:r>
          </a:p>
          <a:p>
            <a:pPr>
              <a:buFont typeface="Wingdings" panose="05000000000000000000" pitchFamily="2" charset="2"/>
              <a:buChar char="ü"/>
            </a:pPr>
            <a:r>
              <a:rPr lang="en-US" sz="2000"/>
              <a:t>Flexibility for mark allocation </a:t>
            </a:r>
          </a:p>
          <a:p>
            <a:pPr>
              <a:buFont typeface="Wingdings" panose="05000000000000000000" pitchFamily="2" charset="2"/>
              <a:buChar char="ü"/>
            </a:pPr>
            <a:r>
              <a:rPr lang="en-US" sz="2000"/>
              <a:t>Can create a comment bank</a:t>
            </a:r>
          </a:p>
          <a:p>
            <a:pPr marL="0" indent="0">
              <a:buNone/>
            </a:pPr>
            <a:endParaRPr lang="en-US" sz="2000"/>
          </a:p>
          <a:p>
            <a:r>
              <a:rPr lang="en-US" sz="2000"/>
              <a:t>Set-up work involved to define marking guide carefully</a:t>
            </a:r>
          </a:p>
          <a:p>
            <a:pPr marL="0" indent="0">
              <a:buNone/>
            </a:pPr>
            <a:endParaRPr lang="en-US" sz="2000"/>
          </a:p>
          <a:p>
            <a:pPr>
              <a:buFont typeface="Wingdings" panose="05000000000000000000" pitchFamily="2" charset="2"/>
              <a:buChar char="ü"/>
            </a:pPr>
            <a:endParaRPr lang="en-US" sz="2000"/>
          </a:p>
          <a:p>
            <a:endParaRPr lang="en-US" sz="2000"/>
          </a:p>
          <a:p>
            <a:pPr marL="400050">
              <a:buAutoNum type="arabicPeriod"/>
            </a:pPr>
            <a:endParaRPr lang="en-US" sz="1600"/>
          </a:p>
          <a:p>
            <a:pPr lvl="1"/>
            <a:endParaRPr lang="en-US" sz="1600"/>
          </a:p>
          <a:p>
            <a:pPr lvl="1"/>
            <a:endParaRPr lang="en-US" sz="1600"/>
          </a:p>
          <a:p>
            <a:pPr marL="457200" lvl="1" indent="0">
              <a:buNone/>
            </a:pPr>
            <a:endParaRPr lang="en-US" sz="1600"/>
          </a:p>
          <a:p>
            <a:pPr lvl="1"/>
            <a:endParaRPr lang="en-US" sz="1600"/>
          </a:p>
          <a:p>
            <a:pPr marL="0" indent="0">
              <a:buNone/>
            </a:pPr>
            <a:endParaRPr lang="en-US" sz="1600"/>
          </a:p>
          <a:p>
            <a:endParaRPr lang="en-US" sz="1600"/>
          </a:p>
          <a:p>
            <a:endParaRPr lang="en-US" sz="1600"/>
          </a:p>
          <a:p>
            <a:pPr lvl="1"/>
            <a:endParaRPr lang="en-US" sz="1600"/>
          </a:p>
        </p:txBody>
      </p:sp>
      <p:sp>
        <p:nvSpPr>
          <p:cNvPr id="6" name="Content Placeholder 2">
            <a:extLst>
              <a:ext uri="{FF2B5EF4-FFF2-40B4-BE49-F238E27FC236}">
                <a16:creationId xmlns:a16="http://schemas.microsoft.com/office/drawing/2014/main" id="{75C1A30F-9287-421B-9C77-24924377E77A}"/>
              </a:ext>
            </a:extLst>
          </p:cNvPr>
          <p:cNvSpPr txBox="1">
            <a:spLocks/>
          </p:cNvSpPr>
          <p:nvPr/>
        </p:nvSpPr>
        <p:spPr>
          <a:xfrm>
            <a:off x="5597831" y="886528"/>
            <a:ext cx="3485618" cy="392126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NeueLT Std Lt"/>
                <a:ea typeface="+mn-ea"/>
                <a:cs typeface="HelveticaNeueLT Std Lt"/>
              </a:defRPr>
            </a:lvl1pPr>
            <a:lvl2pPr marL="742950" indent="-285750" algn="l" defTabSz="457200" rtl="0" eaLnBrk="1" latinLnBrk="0" hangingPunct="1">
              <a:spcBef>
                <a:spcPct val="20000"/>
              </a:spcBef>
              <a:buFont typeface="Arial"/>
              <a:buChar char="–"/>
              <a:defRPr sz="2800" b="0" i="0" kern="1200">
                <a:solidFill>
                  <a:schemeClr val="tx1"/>
                </a:solidFill>
                <a:latin typeface="HelveticaNeueLT Std Lt"/>
                <a:ea typeface="+mn-ea"/>
                <a:cs typeface="HelveticaNeueLT Std Lt"/>
              </a:defRPr>
            </a:lvl2pPr>
            <a:lvl3pPr marL="1143000" indent="-228600" algn="l" defTabSz="457200" rtl="0" eaLnBrk="1" latinLnBrk="0" hangingPunct="1">
              <a:spcBef>
                <a:spcPct val="20000"/>
              </a:spcBef>
              <a:buFont typeface="Arial"/>
              <a:buChar char="•"/>
              <a:defRPr sz="2400" b="0" i="0" kern="1200">
                <a:solidFill>
                  <a:schemeClr val="tx1"/>
                </a:solidFill>
                <a:latin typeface="HelveticaNeueLT Std Lt"/>
                <a:ea typeface="+mn-ea"/>
                <a:cs typeface="HelveticaNeueLT Std Lt"/>
              </a:defRPr>
            </a:lvl3pPr>
            <a:lvl4pPr marL="16002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4pPr>
            <a:lvl5pPr marL="20574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a:t>Top tips</a:t>
            </a:r>
            <a:endParaRPr lang="en-US" sz="2000"/>
          </a:p>
          <a:p>
            <a:r>
              <a:rPr lang="en-US" sz="2000"/>
              <a:t>Share marking guide with students in advance</a:t>
            </a:r>
          </a:p>
          <a:p>
            <a:r>
              <a:rPr lang="en-US" sz="2000"/>
              <a:t>Consider teaching team work to ‘calibrate’ marking</a:t>
            </a:r>
          </a:p>
          <a:p>
            <a:r>
              <a:rPr lang="en-US" sz="2000"/>
              <a:t>Comment bank defined within marking guide</a:t>
            </a:r>
          </a:p>
          <a:p>
            <a:r>
              <a:rPr lang="en-US" sz="2000"/>
              <a:t>Marking guide can be configured as ‘templates’ to share within Department</a:t>
            </a:r>
          </a:p>
          <a:p>
            <a:endParaRPr lang="en-US" sz="4000"/>
          </a:p>
          <a:p>
            <a:pPr marL="400050">
              <a:buAutoNum type="arabicPeriod"/>
            </a:pPr>
            <a:endParaRPr lang="en-US" sz="1600"/>
          </a:p>
          <a:p>
            <a:pPr lvl="1"/>
            <a:endParaRPr lang="en-US" sz="1600"/>
          </a:p>
          <a:p>
            <a:pPr lvl="1"/>
            <a:endParaRPr lang="en-US" sz="1600"/>
          </a:p>
          <a:p>
            <a:pPr marL="457200" lvl="1" indent="0">
              <a:buNone/>
            </a:pPr>
            <a:endParaRPr lang="en-US" sz="1600"/>
          </a:p>
          <a:p>
            <a:pPr lvl="1"/>
            <a:endParaRPr lang="en-US" sz="1600"/>
          </a:p>
          <a:p>
            <a:pPr marL="0" indent="0">
              <a:buNone/>
            </a:pPr>
            <a:endParaRPr lang="en-US" sz="1600"/>
          </a:p>
          <a:p>
            <a:endParaRPr lang="en-US" sz="1600"/>
          </a:p>
          <a:p>
            <a:endParaRPr lang="en-US" sz="1600"/>
          </a:p>
          <a:p>
            <a:pPr lvl="1"/>
            <a:endParaRPr lang="en-US" sz="1600"/>
          </a:p>
        </p:txBody>
      </p:sp>
      <p:pic>
        <p:nvPicPr>
          <p:cNvPr id="7" name="Picture 6">
            <a:extLst>
              <a:ext uri="{FF2B5EF4-FFF2-40B4-BE49-F238E27FC236}">
                <a16:creationId xmlns:a16="http://schemas.microsoft.com/office/drawing/2014/main" id="{FA5D7593-725D-4BFD-BF59-E3DF1002FF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2313" y="1067759"/>
            <a:ext cx="1338989" cy="1013289"/>
          </a:xfrm>
          <a:prstGeom prst="rect">
            <a:avLst/>
          </a:prstGeom>
        </p:spPr>
      </p:pic>
    </p:spTree>
    <p:custDataLst>
      <p:tags r:id="rId1"/>
    </p:custDataLst>
    <p:extLst>
      <p:ext uri="{BB962C8B-B14F-4D97-AF65-F5344CB8AC3E}">
        <p14:creationId xmlns:p14="http://schemas.microsoft.com/office/powerpoint/2010/main" val="27535685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7527"/>
            <a:ext cx="6705599" cy="857250"/>
          </a:xfrm>
        </p:spPr>
        <p:txBody>
          <a:bodyPr/>
          <a:lstStyle/>
          <a:p>
            <a:pPr algn="l"/>
            <a:r>
              <a:rPr lang="en-US"/>
              <a:t>How to find out more</a:t>
            </a:r>
          </a:p>
        </p:txBody>
      </p:sp>
      <p:sp>
        <p:nvSpPr>
          <p:cNvPr id="3" name="Content Placeholder 2"/>
          <p:cNvSpPr>
            <a:spLocks noGrp="1"/>
          </p:cNvSpPr>
          <p:nvPr>
            <p:ph idx="1"/>
          </p:nvPr>
        </p:nvSpPr>
        <p:spPr>
          <a:xfrm>
            <a:off x="-1" y="1075180"/>
            <a:ext cx="9143999" cy="3751653"/>
          </a:xfrm>
        </p:spPr>
        <p:txBody>
          <a:bodyPr vert="horz" lIns="91440" tIns="45720" rIns="91440" bIns="45720" rtlCol="0" anchor="t">
            <a:normAutofit lnSpcReduction="10000"/>
          </a:bodyPr>
          <a:lstStyle/>
          <a:p>
            <a:pPr marL="798195" indent="-619125">
              <a:lnSpc>
                <a:spcPct val="120000"/>
              </a:lnSpc>
              <a:buFont typeface="Wingdings" panose="05000000000000000000" pitchFamily="2" charset="2"/>
              <a:buChar char="ü"/>
            </a:pPr>
            <a:r>
              <a:rPr lang="en-US">
                <a:hlinkClick r:id="rId4"/>
              </a:rPr>
              <a:t>Rubrics and Ranged Rubrics</a:t>
            </a:r>
            <a:endParaRPr lang="en-US"/>
          </a:p>
          <a:p>
            <a:pPr marL="798195" indent="-619125">
              <a:lnSpc>
                <a:spcPct val="120000"/>
              </a:lnSpc>
              <a:buFont typeface="Wingdings" panose="05000000000000000000" pitchFamily="2" charset="2"/>
              <a:buChar char="ü"/>
            </a:pPr>
            <a:r>
              <a:rPr lang="en-US">
                <a:hlinkClick r:id="rId5"/>
              </a:rPr>
              <a:t>Marking Guide</a:t>
            </a:r>
          </a:p>
          <a:p>
            <a:pPr marL="798195" indent="-619125">
              <a:lnSpc>
                <a:spcPct val="120000"/>
              </a:lnSpc>
              <a:buFont typeface="Wingdings" panose="05000000000000000000" pitchFamily="2" charset="2"/>
              <a:buChar char="ü"/>
            </a:pPr>
            <a:r>
              <a:rPr lang="en-US"/>
              <a:t>Case Study: </a:t>
            </a:r>
            <a:r>
              <a:rPr lang="en-US">
                <a:hlinkClick r:id="rId6"/>
              </a:rPr>
              <a:t>Using a Rubric for Open-ended Assessment</a:t>
            </a:r>
            <a:endParaRPr lang="en-US"/>
          </a:p>
          <a:p>
            <a:pPr marL="798195" indent="-619125">
              <a:lnSpc>
                <a:spcPct val="120000"/>
              </a:lnSpc>
              <a:buFont typeface="Wingdings" panose="05000000000000000000" pitchFamily="2" charset="2"/>
              <a:buChar char="ü"/>
            </a:pPr>
            <a:r>
              <a:rPr lang="en-US"/>
              <a:t>Moodle Docs: </a:t>
            </a:r>
            <a:r>
              <a:rPr lang="en-US">
                <a:hlinkClick r:id="rId7"/>
              </a:rPr>
              <a:t>Advanced grading methods</a:t>
            </a:r>
            <a:r>
              <a:rPr lang="en-US"/>
              <a:t> (rubrics and marking guides)</a:t>
            </a:r>
          </a:p>
          <a:p>
            <a:pPr marL="798195" indent="-619125">
              <a:lnSpc>
                <a:spcPct val="120000"/>
              </a:lnSpc>
              <a:buFont typeface="Wingdings" panose="05000000000000000000" pitchFamily="2" charset="2"/>
              <a:buChar char="ü"/>
            </a:pPr>
            <a:endParaRPr lang="en-US"/>
          </a:p>
          <a:p>
            <a:pPr marL="798195" indent="-619125">
              <a:lnSpc>
                <a:spcPct val="120000"/>
              </a:lnSpc>
              <a:buFont typeface="Wingdings" panose="05000000000000000000" pitchFamily="2" charset="2"/>
              <a:buChar char="ü"/>
            </a:pPr>
            <a:endParaRPr lang="en-US"/>
          </a:p>
        </p:txBody>
      </p:sp>
    </p:spTree>
    <p:custDataLst>
      <p:tags r:id="rId1"/>
    </p:custDataLst>
    <p:extLst>
      <p:ext uri="{BB962C8B-B14F-4D97-AF65-F5344CB8AC3E}">
        <p14:creationId xmlns:p14="http://schemas.microsoft.com/office/powerpoint/2010/main" val="34324340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BEAB-D096-D91E-71F2-6EE6D7DF6A86}"/>
              </a:ext>
            </a:extLst>
          </p:cNvPr>
          <p:cNvSpPr>
            <a:spLocks noGrp="1"/>
          </p:cNvSpPr>
          <p:nvPr>
            <p:ph type="title"/>
          </p:nvPr>
        </p:nvSpPr>
        <p:spPr/>
        <p:txBody>
          <a:bodyPr/>
          <a:lstStyle/>
          <a:p>
            <a:r>
              <a:rPr lang="en-US"/>
              <a:t>Questions</a:t>
            </a:r>
          </a:p>
        </p:txBody>
      </p:sp>
      <p:pic>
        <p:nvPicPr>
          <p:cNvPr id="4" name="Graphic 3" descr="Questions with solid fill">
            <a:extLst>
              <a:ext uri="{FF2B5EF4-FFF2-40B4-BE49-F238E27FC236}">
                <a16:creationId xmlns:a16="http://schemas.microsoft.com/office/drawing/2014/main" id="{8757F435-F5AA-475E-8163-23A7F30903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4603" y="1541699"/>
            <a:ext cx="1955426" cy="1955426"/>
          </a:xfrm>
          <a:prstGeom prst="rect">
            <a:avLst/>
          </a:prstGeom>
        </p:spPr>
      </p:pic>
      <p:sp>
        <p:nvSpPr>
          <p:cNvPr id="5" name="TextBox 4">
            <a:extLst>
              <a:ext uri="{FF2B5EF4-FFF2-40B4-BE49-F238E27FC236}">
                <a16:creationId xmlns:a16="http://schemas.microsoft.com/office/drawing/2014/main" id="{16C549C3-3F2E-AE33-CA8D-3CDA11C8B73E}"/>
              </a:ext>
            </a:extLst>
          </p:cNvPr>
          <p:cNvSpPr txBox="1"/>
          <p:nvPr/>
        </p:nvSpPr>
        <p:spPr>
          <a:xfrm>
            <a:off x="5238750" y="1365250"/>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We will pick up on any unanswered questions via </a:t>
            </a:r>
            <a:r>
              <a:rPr lang="en-US" b="1">
                <a:cs typeface="Calibri"/>
              </a:rPr>
              <a:t>Teams chat</a:t>
            </a:r>
          </a:p>
          <a:p>
            <a:endParaRPr lang="en-US">
              <a:cs typeface="Calibri"/>
            </a:endParaRPr>
          </a:p>
          <a:p>
            <a:r>
              <a:rPr lang="en-US">
                <a:cs typeface="Calibri"/>
              </a:rPr>
              <a:t>Or raise your hand if you would like to ask a question on the mic</a:t>
            </a:r>
          </a:p>
          <a:p>
            <a:pPr algn="l"/>
            <a:endParaRPr lang="en-GB">
              <a:cs typeface="Calibri"/>
            </a:endParaRPr>
          </a:p>
        </p:txBody>
      </p:sp>
      <p:sp>
        <p:nvSpPr>
          <p:cNvPr id="6" name="Rectangle: Rounded Corners 5">
            <a:extLst>
              <a:ext uri="{FF2B5EF4-FFF2-40B4-BE49-F238E27FC236}">
                <a16:creationId xmlns:a16="http://schemas.microsoft.com/office/drawing/2014/main" id="{A7B18728-3DCD-F2FC-6349-058A7DD53F7F}"/>
              </a:ext>
              <a:ext uri="{C183D7F6-B498-43B3-948B-1728B52AA6E4}">
                <adec:decorative xmlns:adec="http://schemas.microsoft.com/office/drawing/2017/decorative" val="1"/>
              </a:ext>
            </a:extLst>
          </p:cNvPr>
          <p:cNvSpPr/>
          <p:nvPr/>
        </p:nvSpPr>
        <p:spPr>
          <a:xfrm>
            <a:off x="5089525" y="1139825"/>
            <a:ext cx="3594100" cy="253374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7" name="Graphic 7" descr="Questions with solid fill">
            <a:extLst>
              <a:ext uri="{FF2B5EF4-FFF2-40B4-BE49-F238E27FC236}">
                <a16:creationId xmlns:a16="http://schemas.microsoft.com/office/drawing/2014/main" id="{582C09F6-5C1A-5C30-270E-AB9A7F3F5A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5100" y="1390650"/>
            <a:ext cx="749300" cy="749300"/>
          </a:xfrm>
          <a:prstGeom prst="rect">
            <a:avLst/>
          </a:prstGeom>
        </p:spPr>
      </p:pic>
      <p:pic>
        <p:nvPicPr>
          <p:cNvPr id="9" name="Graphic 8" descr="Raised hand with solid fill">
            <a:extLst>
              <a:ext uri="{FF2B5EF4-FFF2-40B4-BE49-F238E27FC236}">
                <a16:creationId xmlns:a16="http://schemas.microsoft.com/office/drawing/2014/main" id="{CF2E0DF7-A0A1-3010-3402-33A87C6B9E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9780" y="2423302"/>
            <a:ext cx="834509" cy="834509"/>
          </a:xfrm>
          <a:prstGeom prst="rect">
            <a:avLst/>
          </a:prstGeom>
        </p:spPr>
      </p:pic>
    </p:spTree>
    <p:extLst>
      <p:ext uri="{BB962C8B-B14F-4D97-AF65-F5344CB8AC3E}">
        <p14:creationId xmlns:p14="http://schemas.microsoft.com/office/powerpoint/2010/main" val="213849589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FF28-6796-8C91-85CE-75B346CB515F}"/>
              </a:ext>
            </a:extLst>
          </p:cNvPr>
          <p:cNvSpPr>
            <a:spLocks noGrp="1"/>
          </p:cNvSpPr>
          <p:nvPr>
            <p:ph type="title"/>
          </p:nvPr>
        </p:nvSpPr>
        <p:spPr/>
        <p:txBody>
          <a:bodyPr/>
          <a:lstStyle/>
          <a:p>
            <a:r>
              <a:rPr lang="en-GB"/>
              <a:t>Feedback</a:t>
            </a:r>
          </a:p>
        </p:txBody>
      </p:sp>
      <p:sp>
        <p:nvSpPr>
          <p:cNvPr id="7" name="Content Placeholder 2">
            <a:extLst>
              <a:ext uri="{FF2B5EF4-FFF2-40B4-BE49-F238E27FC236}">
                <a16:creationId xmlns:a16="http://schemas.microsoft.com/office/drawing/2014/main" id="{378643E4-42CC-08A2-C209-5EDD3AE2EDEB}"/>
              </a:ext>
            </a:extLst>
          </p:cNvPr>
          <p:cNvSpPr>
            <a:spLocks noGrp="1"/>
          </p:cNvSpPr>
          <p:nvPr>
            <p:ph idx="1"/>
          </p:nvPr>
        </p:nvSpPr>
        <p:spPr>
          <a:xfrm>
            <a:off x="457200" y="1200150"/>
            <a:ext cx="8229600" cy="2457449"/>
          </a:xfrm>
        </p:spPr>
        <p:txBody>
          <a:bodyPr vert="horz" lIns="91440" tIns="45720" rIns="91440" bIns="45720" rtlCol="0" anchor="t">
            <a:noAutofit/>
          </a:bodyPr>
          <a:lstStyle/>
          <a:p>
            <a:pPr marL="0" indent="0">
              <a:buNone/>
            </a:pPr>
            <a:r>
              <a:rPr lang="en-GB" sz="2000"/>
              <a:t>Thank you for attending today’s session.</a:t>
            </a:r>
          </a:p>
          <a:p>
            <a:pPr marL="0" indent="0">
              <a:buNone/>
            </a:pPr>
            <a:endParaRPr lang="en-GB" sz="2000"/>
          </a:p>
          <a:p>
            <a:pPr marL="0" indent="0">
              <a:buNone/>
            </a:pPr>
            <a:r>
              <a:rPr lang="en-GB" sz="2000"/>
              <a:t>Please take a few minutes to fill in our Feedback form</a:t>
            </a:r>
          </a:p>
          <a:p>
            <a:pPr marL="0" indent="0">
              <a:buNone/>
            </a:pPr>
            <a:r>
              <a:rPr lang="en-GB" sz="2000">
                <a:hlinkClick r:id="rId3"/>
              </a:rPr>
              <a:t>TEL-Bytes webinars: November 2025 - February 2026</a:t>
            </a:r>
            <a:endParaRPr lang="en-GB" sz="2000"/>
          </a:p>
          <a:p>
            <a:pPr marL="0" indent="0">
              <a:buNone/>
            </a:pPr>
            <a:endParaRPr lang="en-GB" sz="2000"/>
          </a:p>
          <a:p>
            <a:pPr marL="0" indent="0">
              <a:buNone/>
            </a:pPr>
            <a:r>
              <a:rPr lang="en-GB" sz="2000"/>
              <a:t>Your responses are anonymous. </a:t>
            </a:r>
          </a:p>
          <a:p>
            <a:pPr marL="0" indent="0">
              <a:buNone/>
            </a:pPr>
            <a:endParaRPr lang="en-GB" sz="2000"/>
          </a:p>
          <a:p>
            <a:pPr marL="0" indent="0">
              <a:buNone/>
            </a:pPr>
            <a:r>
              <a:rPr lang="en-GB" sz="2000"/>
              <a:t>We will use the feedback to assist in the planning of future webinars and may use comments for future promotional materials.</a:t>
            </a:r>
          </a:p>
          <a:p>
            <a:pPr marL="0" indent="0">
              <a:buNone/>
            </a:pPr>
            <a:endParaRPr lang="en-GB" sz="1600"/>
          </a:p>
        </p:txBody>
      </p:sp>
    </p:spTree>
    <p:extLst>
      <p:ext uri="{BB962C8B-B14F-4D97-AF65-F5344CB8AC3E}">
        <p14:creationId xmlns:p14="http://schemas.microsoft.com/office/powerpoint/2010/main" val="199642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8C33-071E-BD1C-B02C-C0A177D32096}"/>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GB"/>
              <a:t>Closing slide</a:t>
            </a:r>
          </a:p>
        </p:txBody>
      </p:sp>
    </p:spTree>
    <p:custDataLst>
      <p:tags r:id="rId1"/>
    </p:custDataLst>
    <p:extLst>
      <p:ext uri="{BB962C8B-B14F-4D97-AF65-F5344CB8AC3E}">
        <p14:creationId xmlns:p14="http://schemas.microsoft.com/office/powerpoint/2010/main" val="2530085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a:latin typeface="HelveticaNeueLT Std" panose="020B0804020202020204" pitchFamily="34" charset="0"/>
              </a:rPr>
              <a:t>Session Outline</a:t>
            </a:r>
            <a:endParaRPr lang="en-GB">
              <a:solidFill>
                <a:schemeClr val="bg1"/>
              </a:solidFill>
              <a:latin typeface="HelveticaNeueLT Std" panose="020B0804020202020204" pitchFamily="34" charset="0"/>
            </a:endParaRPr>
          </a:p>
        </p:txBody>
      </p:sp>
      <p:sp>
        <p:nvSpPr>
          <p:cNvPr id="5" name="Content Placeholder 2">
            <a:extLst>
              <a:ext uri="{FF2B5EF4-FFF2-40B4-BE49-F238E27FC236}">
                <a16:creationId xmlns:a16="http://schemas.microsoft.com/office/drawing/2014/main" id="{318DDC7F-62C8-0761-A68E-317EFBFB7EDC}"/>
              </a:ext>
            </a:extLst>
          </p:cNvPr>
          <p:cNvSpPr>
            <a:spLocks noGrp="1"/>
          </p:cNvSpPr>
          <p:nvPr>
            <p:ph idx="1"/>
          </p:nvPr>
        </p:nvSpPr>
        <p:spPr>
          <a:xfrm>
            <a:off x="457199" y="976521"/>
            <a:ext cx="4620736" cy="3685657"/>
          </a:xfrm>
        </p:spPr>
        <p:txBody>
          <a:bodyPr vert="horz" lIns="91440" tIns="45720" rIns="91440" bIns="45720" rtlCol="0" anchor="t">
            <a:noAutofit/>
          </a:bodyPr>
          <a:lstStyle/>
          <a:p>
            <a:pPr algn="l" rtl="0" fontAlgn="base">
              <a:lnSpc>
                <a:spcPct val="150000"/>
              </a:lnSpc>
            </a:pPr>
            <a:r>
              <a:rPr lang="en-GB" sz="1600" b="0" i="0">
                <a:effectLst/>
                <a:latin typeface="Calibri"/>
                <a:cs typeface="Calibri"/>
              </a:rPr>
              <a:t>Intro (2 minutes)</a:t>
            </a:r>
          </a:p>
          <a:p>
            <a:pPr fontAlgn="base">
              <a:lnSpc>
                <a:spcPct val="150000"/>
              </a:lnSpc>
            </a:pPr>
            <a:r>
              <a:rPr lang="en-GB" sz="1600" b="0" i="0">
                <a:effectLst/>
                <a:latin typeface="Calibri"/>
                <a:cs typeface="Calibri"/>
              </a:rPr>
              <a:t>Overview of </a:t>
            </a:r>
            <a:r>
              <a:rPr lang="en-GB" sz="1600">
                <a:latin typeface="Calibri"/>
                <a:cs typeface="Calibri"/>
              </a:rPr>
              <a:t>Ranged Rubrics</a:t>
            </a:r>
            <a:r>
              <a:rPr lang="en-GB" sz="1600" b="0" i="0">
                <a:effectLst/>
                <a:latin typeface="Calibri"/>
                <a:cs typeface="Calibri"/>
              </a:rPr>
              <a:t> (</a:t>
            </a:r>
            <a:r>
              <a:rPr lang="en-GB" sz="1600">
                <a:latin typeface="Calibri"/>
                <a:cs typeface="Calibri"/>
              </a:rPr>
              <a:t>7</a:t>
            </a:r>
            <a:r>
              <a:rPr lang="en-GB" sz="1600" b="0" i="0">
                <a:effectLst/>
                <a:latin typeface="Calibri"/>
                <a:cs typeface="Calibri"/>
              </a:rPr>
              <a:t> mins) </a:t>
            </a:r>
            <a:endParaRPr lang="en-GB" sz="1600">
              <a:latin typeface="Calibri"/>
              <a:cs typeface="Calibri"/>
            </a:endParaRPr>
          </a:p>
          <a:p>
            <a:pPr algn="l" rtl="0" fontAlgn="base">
              <a:lnSpc>
                <a:spcPct val="150000"/>
              </a:lnSpc>
            </a:pPr>
            <a:r>
              <a:rPr lang="en-GB" sz="1600" b="0" i="0">
                <a:effectLst/>
                <a:latin typeface="Calibri"/>
                <a:cs typeface="Calibri"/>
              </a:rPr>
              <a:t>Demo 1</a:t>
            </a:r>
            <a:r>
              <a:rPr lang="en-GB" sz="1600">
                <a:latin typeface="Calibri"/>
                <a:cs typeface="Calibri"/>
              </a:rPr>
              <a:t>: Ranged </a:t>
            </a:r>
            <a:r>
              <a:rPr lang="en-GB" sz="1600" b="0" i="0">
                <a:effectLst/>
                <a:latin typeface="Calibri"/>
                <a:cs typeface="Calibri"/>
              </a:rPr>
              <a:t>Rubric Set up (5 mins</a:t>
            </a:r>
            <a:r>
              <a:rPr lang="en-GB" sz="1600">
                <a:latin typeface="Calibri"/>
                <a:cs typeface="Calibri"/>
              </a:rPr>
              <a:t>)</a:t>
            </a:r>
          </a:p>
          <a:p>
            <a:pPr algn="l" rtl="0" fontAlgn="base">
              <a:lnSpc>
                <a:spcPct val="150000"/>
              </a:lnSpc>
            </a:pPr>
            <a:r>
              <a:rPr lang="en-GB" sz="1600" b="0" i="0">
                <a:effectLst/>
              </a:rPr>
              <a:t>Practice Task: Marking a Rubric (8 mins)</a:t>
            </a:r>
            <a:endParaRPr lang="en-GB" sz="1600" b="0" i="0">
              <a:effectLst/>
              <a:ea typeface="Calibri"/>
              <a:cs typeface="Calibri"/>
            </a:endParaRPr>
          </a:p>
          <a:p>
            <a:pPr>
              <a:lnSpc>
                <a:spcPct val="150000"/>
              </a:lnSpc>
            </a:pPr>
            <a:r>
              <a:rPr lang="en-GB" sz="1600">
                <a:ea typeface="Calibri"/>
                <a:cs typeface="Calibri"/>
              </a:rPr>
              <a:t>Demo 2: Student view (3 minutes)</a:t>
            </a:r>
          </a:p>
          <a:p>
            <a:pPr>
              <a:lnSpc>
                <a:spcPct val="150000"/>
              </a:lnSpc>
            </a:pPr>
            <a:r>
              <a:rPr lang="en-GB" sz="1600">
                <a:ea typeface="Calibri"/>
                <a:cs typeface="Calibri"/>
              </a:rPr>
              <a:t>Reporting (2 minutes)</a:t>
            </a:r>
            <a:endParaRPr lang="en-GB" sz="1600"/>
          </a:p>
          <a:p>
            <a:pPr algn="l" rtl="0" fontAlgn="base">
              <a:lnSpc>
                <a:spcPct val="150000"/>
              </a:lnSpc>
            </a:pPr>
            <a:r>
              <a:rPr lang="en-GB" sz="1600" b="0" i="0">
                <a:effectLst/>
              </a:rPr>
              <a:t>Quick comparison </a:t>
            </a:r>
            <a:r>
              <a:rPr lang="en-GB" sz="1600"/>
              <a:t>with </a:t>
            </a:r>
            <a:r>
              <a:rPr lang="en-GB" sz="1600" b="0" i="0">
                <a:effectLst/>
              </a:rPr>
              <a:t>Marking Guides (3 mins)</a:t>
            </a:r>
            <a:endParaRPr lang="en-GB" sz="1600" b="0" i="0">
              <a:effectLst/>
              <a:cs typeface="Calibri"/>
            </a:endParaRPr>
          </a:p>
          <a:p>
            <a:pPr>
              <a:lnSpc>
                <a:spcPct val="150000"/>
              </a:lnSpc>
            </a:pPr>
            <a:r>
              <a:rPr lang="en-GB" sz="1600">
                <a:ea typeface="Calibri"/>
                <a:cs typeface="Calibri"/>
              </a:rPr>
              <a:t>Q&amp;A (15 minutes)</a:t>
            </a:r>
          </a:p>
          <a:p>
            <a:pPr marL="0" indent="0" fontAlgn="base">
              <a:buNone/>
            </a:pPr>
            <a:endParaRPr lang="en-GB" sz="2000">
              <a:ea typeface="Calibri"/>
              <a:cs typeface="Calibri"/>
            </a:endParaRPr>
          </a:p>
          <a:p>
            <a:pPr marL="0" indent="0">
              <a:buNone/>
            </a:pPr>
            <a:endParaRPr lang="en-GB">
              <a:ea typeface="Calibri"/>
              <a:cs typeface="Calibri"/>
            </a:endParaRPr>
          </a:p>
        </p:txBody>
      </p:sp>
      <p:grpSp>
        <p:nvGrpSpPr>
          <p:cNvPr id="13" name="Group 12" descr="Text box explaining how to ask questions during the session via Teams chat" title="Text box - asking questions">
            <a:extLst>
              <a:ext uri="{FF2B5EF4-FFF2-40B4-BE49-F238E27FC236}">
                <a16:creationId xmlns:a16="http://schemas.microsoft.com/office/drawing/2014/main" id="{D17BF6F7-818B-C26F-8E21-C4ED80DD1117}"/>
              </a:ext>
            </a:extLst>
          </p:cNvPr>
          <p:cNvGrpSpPr/>
          <p:nvPr/>
        </p:nvGrpSpPr>
        <p:grpSpPr>
          <a:xfrm>
            <a:off x="5089525" y="1139825"/>
            <a:ext cx="3594100" cy="3364746"/>
            <a:chOff x="5089525" y="1139825"/>
            <a:chExt cx="3594100" cy="3364746"/>
          </a:xfrm>
        </p:grpSpPr>
        <p:pic>
          <p:nvPicPr>
            <p:cNvPr id="7" name="Graphic 7" descr="Questions with solid fill">
              <a:extLst>
                <a:ext uri="{FF2B5EF4-FFF2-40B4-BE49-F238E27FC236}">
                  <a16:creationId xmlns:a16="http://schemas.microsoft.com/office/drawing/2014/main" id="{75108322-1E6C-A3E6-A3B1-D6571AAF2F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5100" y="1390650"/>
              <a:ext cx="749300" cy="749300"/>
            </a:xfrm>
            <a:prstGeom prst="rect">
              <a:avLst/>
            </a:prstGeom>
          </p:spPr>
        </p:pic>
        <p:sp>
          <p:nvSpPr>
            <p:cNvPr id="8" name="TextBox 7">
              <a:extLst>
                <a:ext uri="{FF2B5EF4-FFF2-40B4-BE49-F238E27FC236}">
                  <a16:creationId xmlns:a16="http://schemas.microsoft.com/office/drawing/2014/main" id="{314F5093-AD5C-41C6-96DD-274BD4815B9C}"/>
                </a:ext>
              </a:extLst>
            </p:cNvPr>
            <p:cNvSpPr txBox="1"/>
            <p:nvPr/>
          </p:nvSpPr>
          <p:spPr>
            <a:xfrm>
              <a:off x="5238750" y="1365250"/>
              <a:ext cx="27432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For any questions, post to the </a:t>
              </a:r>
              <a:r>
                <a:rPr lang="en-US" b="1">
                  <a:cs typeface="Calibri"/>
                </a:rPr>
                <a:t>Teams chat</a:t>
              </a:r>
            </a:p>
            <a:p>
              <a:endParaRPr lang="en-US">
                <a:cs typeface="Calibri"/>
              </a:endParaRPr>
            </a:p>
            <a:p>
              <a:r>
                <a:rPr lang="en-US">
                  <a:cs typeface="Calibri"/>
                </a:rPr>
                <a:t>Keep an eye on the Chat and Like to </a:t>
              </a:r>
              <a:r>
                <a:rPr lang="en-US" b="1">
                  <a:cs typeface="Calibri"/>
                </a:rPr>
                <a:t>vote for your top questions</a:t>
              </a:r>
            </a:p>
            <a:p>
              <a:endParaRPr lang="en-US">
                <a:cs typeface="Calibri"/>
              </a:endParaRPr>
            </a:p>
            <a:p>
              <a:r>
                <a:rPr lang="en-US">
                  <a:cs typeface="Calibri"/>
                </a:rPr>
                <a:t>We will take as many questions as we can towards the end</a:t>
              </a:r>
            </a:p>
            <a:p>
              <a:pPr algn="l"/>
              <a:endParaRPr lang="en-GB">
                <a:cs typeface="Calibri"/>
              </a:endParaRPr>
            </a:p>
          </p:txBody>
        </p:sp>
        <p:pic>
          <p:nvPicPr>
            <p:cNvPr id="9" name="Graphic 9" descr="Thumbs up sign with solid fill">
              <a:extLst>
                <a:ext uri="{FF2B5EF4-FFF2-40B4-BE49-F238E27FC236}">
                  <a16:creationId xmlns:a16="http://schemas.microsoft.com/office/drawing/2014/main" id="{97FA8283-5FDD-63CD-BFC5-3B14653332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85100" y="2311400"/>
              <a:ext cx="749300" cy="749300"/>
            </a:xfrm>
            <a:prstGeom prst="rect">
              <a:avLst/>
            </a:prstGeom>
          </p:spPr>
        </p:pic>
        <p:pic>
          <p:nvPicPr>
            <p:cNvPr id="10" name="Graphic 10" descr="Hourglass Finished with solid fill">
              <a:extLst>
                <a:ext uri="{FF2B5EF4-FFF2-40B4-BE49-F238E27FC236}">
                  <a16:creationId xmlns:a16="http://schemas.microsoft.com/office/drawing/2014/main" id="{65152558-465F-D255-0284-9C56833B21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40650" y="3333750"/>
              <a:ext cx="749300" cy="774700"/>
            </a:xfrm>
            <a:prstGeom prst="rect">
              <a:avLst/>
            </a:prstGeom>
          </p:spPr>
        </p:pic>
        <p:sp>
          <p:nvSpPr>
            <p:cNvPr id="12" name="Rectangle: Rounded Corners 11">
              <a:extLst>
                <a:ext uri="{FF2B5EF4-FFF2-40B4-BE49-F238E27FC236}">
                  <a16:creationId xmlns:a16="http://schemas.microsoft.com/office/drawing/2014/main" id="{53F9FC0E-3A83-3E98-61A9-7DC3A399B9B5}"/>
                </a:ext>
              </a:extLst>
            </p:cNvPr>
            <p:cNvSpPr/>
            <p:nvPr/>
          </p:nvSpPr>
          <p:spPr>
            <a:xfrm>
              <a:off x="5089525" y="1139825"/>
              <a:ext cx="3594100" cy="31877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231558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7C1348-A042-D6E0-A31E-21843D565D16}"/>
              </a:ext>
            </a:extLst>
          </p:cNvPr>
          <p:cNvSpPr txBox="1">
            <a:spLocks noGrp="1"/>
          </p:cNvSpPr>
          <p:nvPr>
            <p:ph type="title" idx="4294967295"/>
          </p:nvPr>
        </p:nvSpPr>
        <p:spPr>
          <a:xfrm>
            <a:off x="2228644" y="17527"/>
            <a:ext cx="6458155"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bg1"/>
                </a:solidFill>
                <a:latin typeface="HelveticaNeueLT Std"/>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a:ln>
                  <a:noFill/>
                </a:ln>
                <a:effectLst/>
                <a:uLnTx/>
                <a:uFillTx/>
                <a:latin typeface="HelveticaNeueLT Std"/>
                <a:ea typeface="+mj-ea"/>
                <a:cs typeface="+mj-cs"/>
              </a:rPr>
              <a:t>Overview - comparing approaches</a:t>
            </a:r>
          </a:p>
        </p:txBody>
      </p:sp>
      <p:sp>
        <p:nvSpPr>
          <p:cNvPr id="14" name="TextBox 13">
            <a:extLst>
              <a:ext uri="{FF2B5EF4-FFF2-40B4-BE49-F238E27FC236}">
                <a16:creationId xmlns:a16="http://schemas.microsoft.com/office/drawing/2014/main" id="{64E7A22F-FA6C-D04F-D715-6E4B674E2B83}"/>
              </a:ext>
            </a:extLst>
          </p:cNvPr>
          <p:cNvSpPr txBox="1"/>
          <p:nvPr/>
        </p:nvSpPr>
        <p:spPr>
          <a:xfrm>
            <a:off x="6586707" y="970359"/>
            <a:ext cx="2469352" cy="120032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Assessment Type:</a:t>
            </a:r>
          </a:p>
          <a:p>
            <a:pPr algn="l"/>
            <a:r>
              <a:rPr lang="en-GB">
                <a:cs typeface="Calibri"/>
              </a:rPr>
              <a:t>COURSEWORK</a:t>
            </a:r>
          </a:p>
          <a:p>
            <a:endParaRPr lang="en-GB">
              <a:cs typeface="Calibri"/>
            </a:endParaRPr>
          </a:p>
          <a:p>
            <a:r>
              <a:rPr lang="en-GB">
                <a:cs typeface="Calibri"/>
              </a:rPr>
              <a:t>Formative &amp; Summative</a:t>
            </a:r>
            <a:endParaRPr lang="en-GB"/>
          </a:p>
        </p:txBody>
      </p:sp>
      <p:grpSp>
        <p:nvGrpSpPr>
          <p:cNvPr id="6" name="Group 5" descr="Moodle Assignment icon">
            <a:extLst>
              <a:ext uri="{FF2B5EF4-FFF2-40B4-BE49-F238E27FC236}">
                <a16:creationId xmlns:a16="http://schemas.microsoft.com/office/drawing/2014/main" id="{8006063B-4508-77F3-5F40-5A7D3A450E41}"/>
              </a:ext>
              <a:ext uri="{C183D7F6-B498-43B3-948B-1728B52AA6E4}">
                <adec:decorative xmlns:adec="http://schemas.microsoft.com/office/drawing/2017/decorative" val="0"/>
              </a:ext>
            </a:extLst>
          </p:cNvPr>
          <p:cNvGrpSpPr/>
          <p:nvPr/>
        </p:nvGrpSpPr>
        <p:grpSpPr>
          <a:xfrm>
            <a:off x="282286" y="2584132"/>
            <a:ext cx="1352744" cy="883970"/>
            <a:chOff x="996661" y="3579794"/>
            <a:chExt cx="1014558" cy="662978"/>
          </a:xfrm>
        </p:grpSpPr>
        <p:pic>
          <p:nvPicPr>
            <p:cNvPr id="7" name="Picture 6" descr="Moodle assignment icon">
              <a:extLst>
                <a:ext uri="{FF2B5EF4-FFF2-40B4-BE49-F238E27FC236}">
                  <a16:creationId xmlns:a16="http://schemas.microsoft.com/office/drawing/2014/main" id="{030BAFB8-78F6-6576-271C-69B370B0A904}"/>
                </a:ext>
              </a:extLst>
            </p:cNvPr>
            <p:cNvPicPr>
              <a:picLocks noChangeAspect="1"/>
            </p:cNvPicPr>
            <p:nvPr/>
          </p:nvPicPr>
          <p:blipFill>
            <a:blip r:embed="rId4"/>
            <a:stretch>
              <a:fillRect/>
            </a:stretch>
          </p:blipFill>
          <p:spPr>
            <a:xfrm>
              <a:off x="1241402" y="3579794"/>
              <a:ext cx="481110" cy="510882"/>
            </a:xfrm>
            <a:prstGeom prst="rect">
              <a:avLst/>
            </a:prstGeom>
          </p:spPr>
        </p:pic>
        <p:sp>
          <p:nvSpPr>
            <p:cNvPr id="8" name="TextBox 3">
              <a:extLst>
                <a:ext uri="{FF2B5EF4-FFF2-40B4-BE49-F238E27FC236}">
                  <a16:creationId xmlns:a16="http://schemas.microsoft.com/office/drawing/2014/main" id="{AFF9DC6D-6B0A-75C1-36FC-F0249CBB14B5}"/>
                </a:ext>
              </a:extLst>
            </p:cNvPr>
            <p:cNvSpPr txBox="1"/>
            <p:nvPr/>
          </p:nvSpPr>
          <p:spPr>
            <a:xfrm>
              <a:off x="996661" y="3965773"/>
              <a:ext cx="101455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t>Assignment </a:t>
              </a:r>
            </a:p>
          </p:txBody>
        </p:sp>
      </p:grpSp>
      <p:sp>
        <p:nvSpPr>
          <p:cNvPr id="10" name="Arrow: Right 9" descr="Arrow pointing from Moodle Assignment Icon to Online Marking description" title="Arrow One">
            <a:extLst>
              <a:ext uri="{FF2B5EF4-FFF2-40B4-BE49-F238E27FC236}">
                <a16:creationId xmlns:a16="http://schemas.microsoft.com/office/drawing/2014/main" id="{51192B11-E705-F6BD-C1F0-CA0CB33BB26B}"/>
              </a:ext>
            </a:extLst>
          </p:cNvPr>
          <p:cNvSpPr/>
          <p:nvPr/>
        </p:nvSpPr>
        <p:spPr>
          <a:xfrm>
            <a:off x="1880138" y="1746026"/>
            <a:ext cx="978408" cy="4846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0C3DAA1-EFE9-310F-3518-2E8298603559}"/>
              </a:ext>
            </a:extLst>
          </p:cNvPr>
          <p:cNvSpPr txBox="1"/>
          <p:nvPr/>
        </p:nvSpPr>
        <p:spPr>
          <a:xfrm>
            <a:off x="2917031" y="1803590"/>
            <a:ext cx="37541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Online marking – PDF Annotation</a:t>
            </a:r>
            <a:endParaRPr lang="en-GB"/>
          </a:p>
        </p:txBody>
      </p:sp>
      <p:sp>
        <p:nvSpPr>
          <p:cNvPr id="12" name="Arrow: Right 11" descr="Arrow pointing from Moodle Assignment Icon to Marking Guides" title="Arrow Two">
            <a:extLst>
              <a:ext uri="{FF2B5EF4-FFF2-40B4-BE49-F238E27FC236}">
                <a16:creationId xmlns:a16="http://schemas.microsoft.com/office/drawing/2014/main" id="{5A5D9456-82EC-3D6E-53A6-3BB51DE8B69F}"/>
              </a:ext>
            </a:extLst>
          </p:cNvPr>
          <p:cNvSpPr/>
          <p:nvPr/>
        </p:nvSpPr>
        <p:spPr>
          <a:xfrm>
            <a:off x="1880138" y="2698526"/>
            <a:ext cx="978408" cy="4846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Arrow: Right 12" descr="Arrow pointing from Moodle Assignment Icon to Rubrics" title="Arrow Three">
            <a:extLst>
              <a:ext uri="{FF2B5EF4-FFF2-40B4-BE49-F238E27FC236}">
                <a16:creationId xmlns:a16="http://schemas.microsoft.com/office/drawing/2014/main" id="{D83F4043-7C35-6A05-EF1C-9CEC9240CFBC}"/>
              </a:ext>
            </a:extLst>
          </p:cNvPr>
          <p:cNvSpPr/>
          <p:nvPr/>
        </p:nvSpPr>
        <p:spPr>
          <a:xfrm>
            <a:off x="1897997" y="3651026"/>
            <a:ext cx="978408" cy="4846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1666314-8ECC-57DD-BD41-7658D125E37C}"/>
              </a:ext>
              <a:ext uri="{C183D7F6-B498-43B3-948B-1728B52AA6E4}">
                <adec:decorative xmlns:adec="http://schemas.microsoft.com/office/drawing/2017/decorative" val="1"/>
              </a:ext>
            </a:extLst>
          </p:cNvPr>
          <p:cNvGrpSpPr/>
          <p:nvPr/>
        </p:nvGrpSpPr>
        <p:grpSpPr>
          <a:xfrm>
            <a:off x="3087993" y="2591439"/>
            <a:ext cx="2138198" cy="1754326"/>
            <a:chOff x="3087993" y="2591439"/>
            <a:chExt cx="2138198" cy="1754326"/>
          </a:xfrm>
        </p:grpSpPr>
        <p:sp>
          <p:nvSpPr>
            <p:cNvPr id="16" name="TextBox 15">
              <a:extLst>
                <a:ext uri="{FF2B5EF4-FFF2-40B4-BE49-F238E27FC236}">
                  <a16:creationId xmlns:a16="http://schemas.microsoft.com/office/drawing/2014/main" id="{AFCF0AFE-954A-9DC3-0EE8-F976AE20FD9E}"/>
                </a:ext>
              </a:extLst>
            </p:cNvPr>
            <p:cNvSpPr txBox="1"/>
            <p:nvPr/>
          </p:nvSpPr>
          <p:spPr>
            <a:xfrm>
              <a:off x="3354716" y="2725092"/>
              <a:ext cx="15962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Marking Guide</a:t>
              </a:r>
              <a:endParaRPr lang="en-GB"/>
            </a:p>
          </p:txBody>
        </p:sp>
        <p:sp>
          <p:nvSpPr>
            <p:cNvPr id="17" name="TextBox 16">
              <a:extLst>
                <a:ext uri="{FF2B5EF4-FFF2-40B4-BE49-F238E27FC236}">
                  <a16:creationId xmlns:a16="http://schemas.microsoft.com/office/drawing/2014/main" id="{D8D37A1C-E7A5-D72B-90D2-70BB1E4416B3}"/>
                </a:ext>
              </a:extLst>
            </p:cNvPr>
            <p:cNvSpPr txBox="1"/>
            <p:nvPr/>
          </p:nvSpPr>
          <p:spPr>
            <a:xfrm>
              <a:off x="3351609" y="3685385"/>
              <a:ext cx="18317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Rubrics &amp; </a:t>
              </a:r>
            </a:p>
            <a:p>
              <a:r>
                <a:rPr lang="en-GB">
                  <a:cs typeface="Calibri"/>
                </a:rPr>
                <a:t>Ranged Rubrics</a:t>
              </a:r>
              <a:endParaRPr lang="en-GB">
                <a:ea typeface="Calibri"/>
                <a:cs typeface="Calibri"/>
              </a:endParaRPr>
            </a:p>
          </p:txBody>
        </p:sp>
        <p:sp>
          <p:nvSpPr>
            <p:cNvPr id="18" name="TextBox 17">
              <a:extLst>
                <a:ext uri="{FF2B5EF4-FFF2-40B4-BE49-F238E27FC236}">
                  <a16:creationId xmlns:a16="http://schemas.microsoft.com/office/drawing/2014/main" id="{E9073F18-B7D5-DF15-5C9A-533E79FB85BF}"/>
                </a:ext>
              </a:extLst>
            </p:cNvPr>
            <p:cNvSpPr txBox="1"/>
            <p:nvPr/>
          </p:nvSpPr>
          <p:spPr>
            <a:xfrm>
              <a:off x="3087993" y="2591439"/>
              <a:ext cx="2138198" cy="1754326"/>
            </a:xfrm>
            <a:prstGeom prst="rect">
              <a:avLst/>
            </a:prstGeom>
            <a:noFill/>
            <a:ln>
              <a:prstDash val="sysDo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6"/>
              <a:endParaRPr lang="en-GB">
                <a:cs typeface="Calibri"/>
              </a:endParaRPr>
            </a:p>
            <a:p>
              <a:pPr lvl="6"/>
              <a:endParaRPr lang="en-GB">
                <a:cs typeface="Calibri"/>
              </a:endParaRPr>
            </a:p>
            <a:p>
              <a:endParaRPr lang="en-GB">
                <a:cs typeface="Calibri"/>
              </a:endParaRPr>
            </a:p>
            <a:p>
              <a:endParaRPr lang="en-GB">
                <a:cs typeface="Calibri"/>
              </a:endParaRPr>
            </a:p>
            <a:p>
              <a:endParaRPr lang="en-GB">
                <a:cs typeface="Calibri"/>
              </a:endParaRPr>
            </a:p>
            <a:p>
              <a:endParaRPr lang="en-GB">
                <a:cs typeface="Calibri"/>
              </a:endParaRPr>
            </a:p>
          </p:txBody>
        </p:sp>
      </p:grpSp>
      <p:sp>
        <p:nvSpPr>
          <p:cNvPr id="9" name="TextBox 8">
            <a:extLst>
              <a:ext uri="{FF2B5EF4-FFF2-40B4-BE49-F238E27FC236}">
                <a16:creationId xmlns:a16="http://schemas.microsoft.com/office/drawing/2014/main" id="{8D18C71B-338A-478E-B679-F13449DE87CE}"/>
              </a:ext>
            </a:extLst>
          </p:cNvPr>
          <p:cNvSpPr txBox="1"/>
          <p:nvPr/>
        </p:nvSpPr>
        <p:spPr>
          <a:xfrm>
            <a:off x="170281" y="4664339"/>
            <a:ext cx="91305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See our </a:t>
            </a:r>
            <a:r>
              <a:rPr lang="en-US">
                <a:hlinkClick r:id="rId5"/>
              </a:rPr>
              <a:t>Moodle Assignment Guidance</a:t>
            </a:r>
            <a:r>
              <a:rPr lang="en-US"/>
              <a:t> and </a:t>
            </a:r>
            <a:r>
              <a:rPr lang="en-US">
                <a:hlinkClick r:id="rId6"/>
              </a:rPr>
              <a:t>Recommended Digital Assessment Workflows</a:t>
            </a:r>
            <a:endParaRPr lang="en-US"/>
          </a:p>
        </p:txBody>
      </p:sp>
    </p:spTree>
    <p:custDataLst>
      <p:tags r:id="rId1"/>
    </p:custDataLst>
    <p:extLst>
      <p:ext uri="{BB962C8B-B14F-4D97-AF65-F5344CB8AC3E}">
        <p14:creationId xmlns:p14="http://schemas.microsoft.com/office/powerpoint/2010/main" val="28372441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Quick view – ranged rubric</a:t>
            </a:r>
          </a:p>
        </p:txBody>
      </p:sp>
      <p:pic>
        <p:nvPicPr>
          <p:cNvPr id="9" name="Picture 8" descr="A screenshot of a Ranged Rubric grid, with criteria in the left hand column, and a table of levels of performance. Each level has a range of marks e.g. from 85 - 100 points. Staff can select from the Ranged Rubric grid and the selected statement is highlighted in green. There is an option to select a specific mark within the range.">
            <a:extLst>
              <a:ext uri="{FF2B5EF4-FFF2-40B4-BE49-F238E27FC236}">
                <a16:creationId xmlns:a16="http://schemas.microsoft.com/office/drawing/2014/main" id="{002B9A1D-A476-F7D2-220B-F90BB0CF084B}"/>
              </a:ext>
            </a:extLst>
          </p:cNvPr>
          <p:cNvPicPr>
            <a:picLocks noChangeAspect="1"/>
          </p:cNvPicPr>
          <p:nvPr/>
        </p:nvPicPr>
        <p:blipFill>
          <a:blip r:embed="rId4"/>
          <a:srcRect r="23373"/>
          <a:stretch/>
        </p:blipFill>
        <p:spPr>
          <a:xfrm>
            <a:off x="1533074" y="1211132"/>
            <a:ext cx="5262444" cy="3379601"/>
          </a:xfrm>
          <a:prstGeom prst="rect">
            <a:avLst/>
          </a:prstGeom>
          <a:solidFill>
            <a:schemeClr val="bg1">
              <a:lumMod val="65000"/>
            </a:schemeClr>
          </a:solidFill>
          <a:ln>
            <a:solidFill>
              <a:schemeClr val="bg1">
                <a:lumMod val="65000"/>
              </a:schemeClr>
            </a:solidFill>
          </a:ln>
        </p:spPr>
      </p:pic>
      <p:grpSp>
        <p:nvGrpSpPr>
          <p:cNvPr id="7" name="Group 6" descr="Arrow pointing to performance levels for each criteria in a rubric" title="Rubric description">
            <a:extLst>
              <a:ext uri="{FF2B5EF4-FFF2-40B4-BE49-F238E27FC236}">
                <a16:creationId xmlns:a16="http://schemas.microsoft.com/office/drawing/2014/main" id="{57DF263D-B7D4-6786-BB33-D7AF7553F4C0}"/>
              </a:ext>
            </a:extLst>
          </p:cNvPr>
          <p:cNvGrpSpPr/>
          <p:nvPr/>
        </p:nvGrpSpPr>
        <p:grpSpPr>
          <a:xfrm>
            <a:off x="6177864" y="937592"/>
            <a:ext cx="2866124" cy="3524042"/>
            <a:chOff x="6109146" y="-477444"/>
            <a:chExt cx="2866124" cy="3524042"/>
          </a:xfrm>
        </p:grpSpPr>
        <p:sp>
          <p:nvSpPr>
            <p:cNvPr id="5" name="Arrow: Left 4">
              <a:extLst>
                <a:ext uri="{FF2B5EF4-FFF2-40B4-BE49-F238E27FC236}">
                  <a16:creationId xmlns:a16="http://schemas.microsoft.com/office/drawing/2014/main" id="{8D59F227-26B6-E5E7-4E61-F9BDC8BDFB3B}"/>
                </a:ext>
              </a:extLst>
            </p:cNvPr>
            <p:cNvSpPr/>
            <p:nvPr/>
          </p:nvSpPr>
          <p:spPr>
            <a:xfrm>
              <a:off x="6109146" y="444949"/>
              <a:ext cx="633693" cy="37577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A74590E-C0FC-1317-DDD2-FF4F91225330}"/>
                </a:ext>
              </a:extLst>
            </p:cNvPr>
            <p:cNvSpPr txBox="1"/>
            <p:nvPr/>
          </p:nvSpPr>
          <p:spPr>
            <a:xfrm>
              <a:off x="6830785" y="-477444"/>
              <a:ext cx="2144485" cy="352404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panose="020B0604020202020204" pitchFamily="34" charset="0"/>
                <a:buChar char="•"/>
              </a:pPr>
              <a:r>
                <a:rPr lang="en-GB" sz="1600">
                  <a:cs typeface="Calibri"/>
                </a:rPr>
                <a:t>Select the level of performance for each criteria</a:t>
              </a:r>
            </a:p>
            <a:p>
              <a:pPr marL="285750" indent="-285750">
                <a:spcAft>
                  <a:spcPts val="600"/>
                </a:spcAft>
                <a:buFont typeface="Arial" panose="020B0604020202020204" pitchFamily="34" charset="0"/>
                <a:buChar char="•"/>
              </a:pPr>
              <a:r>
                <a:rPr lang="en-GB" sz="1600">
                  <a:cs typeface="Calibri"/>
                </a:rPr>
                <a:t>Lowest mark in the Range is selected</a:t>
              </a:r>
            </a:p>
            <a:p>
              <a:pPr marL="285750" indent="-285750">
                <a:spcAft>
                  <a:spcPts val="600"/>
                </a:spcAft>
                <a:buFont typeface="Arial" panose="020B0604020202020204" pitchFamily="34" charset="0"/>
                <a:buChar char="•"/>
              </a:pPr>
              <a:r>
                <a:rPr lang="en-GB" sz="1600">
                  <a:cs typeface="Calibri"/>
                </a:rPr>
                <a:t>Option to ‘calibrate’ the mark within the range</a:t>
              </a:r>
            </a:p>
            <a:p>
              <a:pPr marL="285750" indent="-285750">
                <a:spcAft>
                  <a:spcPts val="600"/>
                </a:spcAft>
                <a:buFont typeface="Arial" panose="020B0604020202020204" pitchFamily="34" charset="0"/>
                <a:buChar char="•"/>
              </a:pPr>
              <a:r>
                <a:rPr lang="en-GB" sz="1600">
                  <a:cs typeface="Calibri"/>
                </a:rPr>
                <a:t>Option to enter a feedback comment per criteria, or an overall feedback comment</a:t>
              </a:r>
              <a:endParaRPr lang="en-US" sz="1600">
                <a:cs typeface="Calibri"/>
              </a:endParaRPr>
            </a:p>
          </p:txBody>
        </p:sp>
      </p:grpSp>
      <p:grpSp>
        <p:nvGrpSpPr>
          <p:cNvPr id="13" name="Group 12" descr="Arrow pointing to criteria in the rubric" title="Rubric criteria description">
            <a:extLst>
              <a:ext uri="{FF2B5EF4-FFF2-40B4-BE49-F238E27FC236}">
                <a16:creationId xmlns:a16="http://schemas.microsoft.com/office/drawing/2014/main" id="{8F641542-43E3-F1DF-8117-50457C9D0504}"/>
              </a:ext>
            </a:extLst>
          </p:cNvPr>
          <p:cNvGrpSpPr/>
          <p:nvPr/>
        </p:nvGrpSpPr>
        <p:grpSpPr>
          <a:xfrm>
            <a:off x="221984" y="1211132"/>
            <a:ext cx="2138380" cy="2031325"/>
            <a:chOff x="7171874" y="-239913"/>
            <a:chExt cx="2138380" cy="2031325"/>
          </a:xfrm>
        </p:grpSpPr>
        <p:sp>
          <p:nvSpPr>
            <p:cNvPr id="11" name="Arrow: Left 10">
              <a:extLst>
                <a:ext uri="{FF2B5EF4-FFF2-40B4-BE49-F238E27FC236}">
                  <a16:creationId xmlns:a16="http://schemas.microsoft.com/office/drawing/2014/main" id="{54E74BCA-8CC4-0CEF-F2CB-8FCAC533BFC5}"/>
                </a:ext>
              </a:extLst>
            </p:cNvPr>
            <p:cNvSpPr/>
            <p:nvPr/>
          </p:nvSpPr>
          <p:spPr>
            <a:xfrm rot="10800000">
              <a:off x="8676561" y="775749"/>
              <a:ext cx="633693" cy="37577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A3722F9-EE98-851E-FAF6-9E6E4C07BC04}"/>
                </a:ext>
              </a:extLst>
            </p:cNvPr>
            <p:cNvSpPr txBox="1"/>
            <p:nvPr/>
          </p:nvSpPr>
          <p:spPr>
            <a:xfrm>
              <a:off x="7171874" y="-239913"/>
              <a:ext cx="1409701" cy="203132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Predefined </a:t>
              </a:r>
              <a:endParaRPr lang="en-US"/>
            </a:p>
            <a:p>
              <a:r>
                <a:rPr lang="en-GB">
                  <a:cs typeface="Calibri"/>
                </a:rPr>
                <a:t>criteria and levels of performance with range of marks per level</a:t>
              </a:r>
            </a:p>
          </p:txBody>
        </p:sp>
      </p:grpSp>
    </p:spTree>
    <p:custDataLst>
      <p:tags r:id="rId1"/>
    </p:custDataLst>
    <p:extLst>
      <p:ext uri="{BB962C8B-B14F-4D97-AF65-F5344CB8AC3E}">
        <p14:creationId xmlns:p14="http://schemas.microsoft.com/office/powerpoint/2010/main" val="12358105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Pros and cons – ranged rubric</a:t>
            </a:r>
          </a:p>
        </p:txBody>
      </p:sp>
      <p:sp>
        <p:nvSpPr>
          <p:cNvPr id="5" name="Content Placeholder 2">
            <a:extLst>
              <a:ext uri="{FF2B5EF4-FFF2-40B4-BE49-F238E27FC236}">
                <a16:creationId xmlns:a16="http://schemas.microsoft.com/office/drawing/2014/main" id="{E6587FBF-913C-44D0-8433-9F5CA9EB64E9}"/>
              </a:ext>
            </a:extLst>
          </p:cNvPr>
          <p:cNvSpPr txBox="1">
            <a:spLocks/>
          </p:cNvSpPr>
          <p:nvPr/>
        </p:nvSpPr>
        <p:spPr>
          <a:xfrm>
            <a:off x="1651303" y="889723"/>
            <a:ext cx="3676117" cy="392126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NeueLT Std Lt"/>
                <a:ea typeface="+mn-ea"/>
                <a:cs typeface="HelveticaNeueLT Std Lt"/>
              </a:defRPr>
            </a:lvl1pPr>
            <a:lvl2pPr marL="742950" indent="-285750" algn="l" defTabSz="457200" rtl="0" eaLnBrk="1" latinLnBrk="0" hangingPunct="1">
              <a:spcBef>
                <a:spcPct val="20000"/>
              </a:spcBef>
              <a:buFont typeface="Arial"/>
              <a:buChar char="–"/>
              <a:defRPr sz="2800" b="0" i="0" kern="1200">
                <a:solidFill>
                  <a:schemeClr val="tx1"/>
                </a:solidFill>
                <a:latin typeface="HelveticaNeueLT Std Lt"/>
                <a:ea typeface="+mn-ea"/>
                <a:cs typeface="HelveticaNeueLT Std Lt"/>
              </a:defRPr>
            </a:lvl2pPr>
            <a:lvl3pPr marL="1143000" indent="-228600" algn="l" defTabSz="457200" rtl="0" eaLnBrk="1" latinLnBrk="0" hangingPunct="1">
              <a:spcBef>
                <a:spcPct val="20000"/>
              </a:spcBef>
              <a:buFont typeface="Arial"/>
              <a:buChar char="•"/>
              <a:defRPr sz="2400" b="0" i="0" kern="1200">
                <a:solidFill>
                  <a:schemeClr val="tx1"/>
                </a:solidFill>
                <a:latin typeface="HelveticaNeueLT Std Lt"/>
                <a:ea typeface="+mn-ea"/>
                <a:cs typeface="HelveticaNeueLT Std Lt"/>
              </a:defRPr>
            </a:lvl3pPr>
            <a:lvl4pPr marL="16002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4pPr>
            <a:lvl5pPr marL="20574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a:t>Pros and cons</a:t>
            </a:r>
          </a:p>
          <a:p>
            <a:pPr>
              <a:buFont typeface="Wingdings" panose="05000000000000000000" pitchFamily="2" charset="2"/>
              <a:buChar char="ü"/>
            </a:pPr>
            <a:r>
              <a:rPr lang="en-US" sz="1800"/>
              <a:t>Quick criteria-based marking</a:t>
            </a:r>
          </a:p>
          <a:p>
            <a:pPr>
              <a:buFont typeface="Wingdings" panose="05000000000000000000" pitchFamily="2" charset="2"/>
              <a:buChar char="ü"/>
            </a:pPr>
            <a:r>
              <a:rPr lang="en-US" sz="1800"/>
              <a:t>Helps students understand levels of performance</a:t>
            </a:r>
          </a:p>
          <a:p>
            <a:pPr>
              <a:buFont typeface="Wingdings" panose="05000000000000000000" pitchFamily="2" charset="2"/>
              <a:buChar char="ü"/>
            </a:pPr>
            <a:r>
              <a:rPr lang="en-US" sz="1800"/>
              <a:t>Can 'calibrate' marks within a range </a:t>
            </a:r>
          </a:p>
          <a:p>
            <a:pPr>
              <a:buFont typeface="Wingdings" panose="05000000000000000000" pitchFamily="2" charset="2"/>
              <a:buChar char="ü"/>
            </a:pPr>
            <a:r>
              <a:rPr lang="en-US" sz="1800"/>
              <a:t>Can add </a:t>
            </a:r>
            <a:r>
              <a:rPr lang="en-GB" sz="1800"/>
              <a:t>personalised</a:t>
            </a:r>
            <a:r>
              <a:rPr lang="en-US" sz="1800"/>
              <a:t> comments</a:t>
            </a:r>
          </a:p>
          <a:p>
            <a:r>
              <a:rPr lang="en-US" sz="1800"/>
              <a:t>Set-up work involved to define rubric carefully</a:t>
            </a:r>
          </a:p>
          <a:p>
            <a:pPr lvl="1"/>
            <a:r>
              <a:rPr lang="en-US" sz="1400"/>
              <a:t>Scores and descriptors</a:t>
            </a:r>
          </a:p>
          <a:p>
            <a:r>
              <a:rPr lang="en-US" sz="1800"/>
              <a:t>Scores are pre-defined within a range</a:t>
            </a:r>
          </a:p>
          <a:p>
            <a:r>
              <a:rPr lang="en-US" sz="1800"/>
              <a:t>Formatting</a:t>
            </a:r>
          </a:p>
          <a:p>
            <a:pPr marL="400050">
              <a:buAutoNum type="arabicPeriod"/>
            </a:pPr>
            <a:endParaRPr lang="en-US" sz="1400"/>
          </a:p>
          <a:p>
            <a:pPr lvl="1"/>
            <a:endParaRPr lang="en-US" sz="1400"/>
          </a:p>
          <a:p>
            <a:pPr lvl="1"/>
            <a:endParaRPr lang="en-US" sz="1400"/>
          </a:p>
          <a:p>
            <a:pPr marL="457200" lvl="1" indent="0">
              <a:buNone/>
            </a:pPr>
            <a:endParaRPr lang="en-US" sz="1400"/>
          </a:p>
          <a:p>
            <a:pPr lvl="1"/>
            <a:endParaRPr lang="en-US" sz="1400"/>
          </a:p>
          <a:p>
            <a:pPr marL="0" indent="0">
              <a:buNone/>
            </a:pPr>
            <a:endParaRPr lang="en-US" sz="1400"/>
          </a:p>
          <a:p>
            <a:endParaRPr lang="en-US" sz="1400"/>
          </a:p>
          <a:p>
            <a:endParaRPr lang="en-US" sz="1400"/>
          </a:p>
          <a:p>
            <a:pPr lvl="1"/>
            <a:endParaRPr lang="en-US" sz="1400"/>
          </a:p>
        </p:txBody>
      </p:sp>
      <p:sp>
        <p:nvSpPr>
          <p:cNvPr id="4" name="Arrow: Right 3" descr="An arrow to highlight that the ability to 'calibrate' marks within a range is a New feature">
            <a:extLst>
              <a:ext uri="{FF2B5EF4-FFF2-40B4-BE49-F238E27FC236}">
                <a16:creationId xmlns:a16="http://schemas.microsoft.com/office/drawing/2014/main" id="{59E97E15-1D11-1831-83F9-7CA6F6CFFE3F}"/>
              </a:ext>
            </a:extLst>
          </p:cNvPr>
          <p:cNvSpPr/>
          <p:nvPr/>
        </p:nvSpPr>
        <p:spPr>
          <a:xfrm>
            <a:off x="214181" y="1970414"/>
            <a:ext cx="1864963" cy="990188"/>
          </a:xfrm>
          <a:prstGeom prst="rightArrow">
            <a:avLst/>
          </a:prstGeom>
          <a:solidFill>
            <a:schemeClr val="bg1"/>
          </a:solidFill>
          <a:ln w="28575">
            <a:solidFill>
              <a:srgbClr val="AC3B5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ea typeface="Calibri"/>
                <a:cs typeface="Calibri"/>
              </a:rPr>
              <a:t>New Feature</a:t>
            </a:r>
            <a:endParaRPr lang="en-US">
              <a:solidFill>
                <a:schemeClr val="tx1"/>
              </a:solidFill>
            </a:endParaRPr>
          </a:p>
        </p:txBody>
      </p:sp>
      <p:sp>
        <p:nvSpPr>
          <p:cNvPr id="6" name="Content Placeholder 2">
            <a:extLst>
              <a:ext uri="{FF2B5EF4-FFF2-40B4-BE49-F238E27FC236}">
                <a16:creationId xmlns:a16="http://schemas.microsoft.com/office/drawing/2014/main" id="{701CA7A4-1E61-49ED-913E-DA5578CEA67A}"/>
              </a:ext>
            </a:extLst>
          </p:cNvPr>
          <p:cNvSpPr txBox="1">
            <a:spLocks/>
          </p:cNvSpPr>
          <p:nvPr/>
        </p:nvSpPr>
        <p:spPr>
          <a:xfrm>
            <a:off x="5481401" y="886528"/>
            <a:ext cx="3485618" cy="392126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NeueLT Std Lt"/>
                <a:ea typeface="+mn-ea"/>
                <a:cs typeface="HelveticaNeueLT Std Lt"/>
              </a:defRPr>
            </a:lvl1pPr>
            <a:lvl2pPr marL="742950" indent="-285750" algn="l" defTabSz="457200" rtl="0" eaLnBrk="1" latinLnBrk="0" hangingPunct="1">
              <a:spcBef>
                <a:spcPct val="20000"/>
              </a:spcBef>
              <a:buFont typeface="Arial"/>
              <a:buChar char="–"/>
              <a:defRPr sz="2800" b="0" i="0" kern="1200">
                <a:solidFill>
                  <a:schemeClr val="tx1"/>
                </a:solidFill>
                <a:latin typeface="HelveticaNeueLT Std Lt"/>
                <a:ea typeface="+mn-ea"/>
                <a:cs typeface="HelveticaNeueLT Std Lt"/>
              </a:defRPr>
            </a:lvl2pPr>
            <a:lvl3pPr marL="1143000" indent="-228600" algn="l" defTabSz="457200" rtl="0" eaLnBrk="1" latinLnBrk="0" hangingPunct="1">
              <a:spcBef>
                <a:spcPct val="20000"/>
              </a:spcBef>
              <a:buFont typeface="Arial"/>
              <a:buChar char="•"/>
              <a:defRPr sz="2400" b="0" i="0" kern="1200">
                <a:solidFill>
                  <a:schemeClr val="tx1"/>
                </a:solidFill>
                <a:latin typeface="HelveticaNeueLT Std Lt"/>
                <a:ea typeface="+mn-ea"/>
                <a:cs typeface="HelveticaNeueLT Std Lt"/>
              </a:defRPr>
            </a:lvl3pPr>
            <a:lvl4pPr marL="16002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4pPr>
            <a:lvl5pPr marL="20574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a:t>Top tips</a:t>
            </a:r>
            <a:endParaRPr lang="en-US" sz="2000"/>
          </a:p>
          <a:p>
            <a:r>
              <a:rPr lang="en-US" sz="1600"/>
              <a:t>Refer to Faculty or School guidance on developing assessment criteria (e.g. generic or specific assessment criteria)</a:t>
            </a:r>
          </a:p>
          <a:p>
            <a:r>
              <a:rPr lang="en-US" sz="1600"/>
              <a:t>Rubrics can be configured as ‘templates’ to share within Department</a:t>
            </a:r>
          </a:p>
          <a:p>
            <a:r>
              <a:rPr lang="en-US" sz="1600"/>
              <a:t>Consider teaching team work to ‘calibrate’ marking</a:t>
            </a:r>
          </a:p>
          <a:p>
            <a:r>
              <a:rPr lang="en-US" sz="1600">
                <a:cs typeface="Arial"/>
              </a:rPr>
              <a:t>Share rubric with students in advance to help them understand criteria</a:t>
            </a:r>
          </a:p>
          <a:p>
            <a:r>
              <a:rPr lang="en-US" sz="1600">
                <a:cs typeface="Arial"/>
              </a:rPr>
              <a:t>Use in combination with </a:t>
            </a:r>
            <a:r>
              <a:rPr lang="en-GB" sz="1600">
                <a:cs typeface="Arial"/>
              </a:rPr>
              <a:t>personalised</a:t>
            </a:r>
            <a:r>
              <a:rPr lang="en-US" sz="1600">
                <a:cs typeface="Arial"/>
              </a:rPr>
              <a:t> Feedback Comments</a:t>
            </a:r>
            <a:endParaRPr lang="en-US" sz="1600"/>
          </a:p>
          <a:p>
            <a:endParaRPr lang="en-US" sz="1600"/>
          </a:p>
          <a:p>
            <a:pPr marL="400050">
              <a:buAutoNum type="arabicPeriod"/>
            </a:pPr>
            <a:endParaRPr lang="en-US" sz="1800"/>
          </a:p>
          <a:p>
            <a:pPr lvl="1"/>
            <a:endParaRPr lang="en-US" sz="1800"/>
          </a:p>
          <a:p>
            <a:pPr lvl="1"/>
            <a:endParaRPr lang="en-US" sz="1600"/>
          </a:p>
          <a:p>
            <a:pPr marL="457200" lvl="1" indent="0">
              <a:buNone/>
            </a:pPr>
            <a:endParaRPr lang="en-US" sz="1600"/>
          </a:p>
          <a:p>
            <a:pPr lvl="1"/>
            <a:endParaRPr lang="en-US" sz="1600"/>
          </a:p>
          <a:p>
            <a:pPr marL="0" indent="0">
              <a:buNone/>
            </a:pPr>
            <a:endParaRPr lang="en-US" sz="1600"/>
          </a:p>
          <a:p>
            <a:endParaRPr lang="en-US" sz="1600"/>
          </a:p>
          <a:p>
            <a:endParaRPr lang="en-US" sz="1600"/>
          </a:p>
          <a:p>
            <a:pPr lvl="1"/>
            <a:endParaRPr lang="en-US" sz="1600"/>
          </a:p>
        </p:txBody>
      </p:sp>
      <p:pic>
        <p:nvPicPr>
          <p:cNvPr id="7" name="Picture 6">
            <a:extLst>
              <a:ext uri="{FF2B5EF4-FFF2-40B4-BE49-F238E27FC236}">
                <a16:creationId xmlns:a16="http://schemas.microsoft.com/office/drawing/2014/main" id="{499BA113-98BA-41B4-B435-D3FBA9A765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2313" y="1067759"/>
            <a:ext cx="1338989" cy="1013289"/>
          </a:xfrm>
          <a:prstGeom prst="rect">
            <a:avLst/>
          </a:prstGeom>
        </p:spPr>
      </p:pic>
    </p:spTree>
    <p:custDataLst>
      <p:tags r:id="rId1"/>
    </p:custDataLst>
    <p:extLst>
      <p:ext uri="{BB962C8B-B14F-4D97-AF65-F5344CB8AC3E}">
        <p14:creationId xmlns:p14="http://schemas.microsoft.com/office/powerpoint/2010/main" val="21211994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92B9-A17C-0F1B-3AC8-F4F1A0D73C32}"/>
              </a:ext>
            </a:extLst>
          </p:cNvPr>
          <p:cNvSpPr>
            <a:spLocks noGrp="1"/>
          </p:cNvSpPr>
          <p:nvPr>
            <p:ph type="title"/>
          </p:nvPr>
        </p:nvSpPr>
        <p:spPr/>
        <p:txBody>
          <a:bodyPr/>
          <a:lstStyle/>
          <a:p>
            <a:r>
              <a:rPr lang="en-US"/>
              <a:t>When Formatting goes bad!</a:t>
            </a:r>
          </a:p>
        </p:txBody>
      </p:sp>
      <p:pic>
        <p:nvPicPr>
          <p:cNvPr id="5" name="Content Placeholder 4" descr="Screenshot of a poorly formatted rubric with scrambled text.">
            <a:extLst>
              <a:ext uri="{FF2B5EF4-FFF2-40B4-BE49-F238E27FC236}">
                <a16:creationId xmlns:a16="http://schemas.microsoft.com/office/drawing/2014/main" id="{763BF45B-973F-B468-8DC3-5A040F867E67}"/>
              </a:ext>
            </a:extLst>
          </p:cNvPr>
          <p:cNvPicPr>
            <a:picLocks noGrp="1" noChangeAspect="1"/>
          </p:cNvPicPr>
          <p:nvPr>
            <p:ph idx="1"/>
          </p:nvPr>
        </p:nvPicPr>
        <p:blipFill>
          <a:blip r:embed="rId3"/>
          <a:stretch>
            <a:fillRect/>
          </a:stretch>
        </p:blipFill>
        <p:spPr>
          <a:xfrm>
            <a:off x="933693" y="1105319"/>
            <a:ext cx="7612808" cy="3878663"/>
          </a:xfrm>
          <a:ln>
            <a:solidFill>
              <a:schemeClr val="bg1">
                <a:lumMod val="65000"/>
              </a:schemeClr>
            </a:solidFill>
          </a:ln>
        </p:spPr>
      </p:pic>
    </p:spTree>
    <p:extLst>
      <p:ext uri="{BB962C8B-B14F-4D97-AF65-F5344CB8AC3E}">
        <p14:creationId xmlns:p14="http://schemas.microsoft.com/office/powerpoint/2010/main" val="4368892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6E2F-BBF5-1708-3169-2BF3EB8CB762}"/>
              </a:ext>
            </a:extLst>
          </p:cNvPr>
          <p:cNvSpPr>
            <a:spLocks noGrp="1"/>
          </p:cNvSpPr>
          <p:nvPr>
            <p:ph type="title"/>
          </p:nvPr>
        </p:nvSpPr>
        <p:spPr/>
        <p:txBody>
          <a:bodyPr>
            <a:normAutofit fontScale="90000"/>
          </a:bodyPr>
          <a:lstStyle/>
          <a:p>
            <a:r>
              <a:rPr lang="en-US"/>
              <a:t>Demo 1 – Define a ranged rubric</a:t>
            </a:r>
          </a:p>
        </p:txBody>
      </p:sp>
      <p:sp>
        <p:nvSpPr>
          <p:cNvPr id="3" name="Content Placeholder 2">
            <a:extLst>
              <a:ext uri="{FF2B5EF4-FFF2-40B4-BE49-F238E27FC236}">
                <a16:creationId xmlns:a16="http://schemas.microsoft.com/office/drawing/2014/main" id="{D9A07A28-6EE5-63FD-F334-BA967B364AC7}"/>
              </a:ext>
            </a:extLst>
          </p:cNvPr>
          <p:cNvSpPr>
            <a:spLocks noGrp="1"/>
          </p:cNvSpPr>
          <p:nvPr>
            <p:ph idx="1"/>
          </p:nvPr>
        </p:nvSpPr>
        <p:spPr>
          <a:xfrm>
            <a:off x="457198" y="976521"/>
            <a:ext cx="7261413" cy="1595229"/>
          </a:xfrm>
        </p:spPr>
        <p:txBody>
          <a:bodyPr vert="horz" lIns="91440" tIns="45720" rIns="91440" bIns="45720" rtlCol="0" anchor="t">
            <a:noAutofit/>
          </a:bodyPr>
          <a:lstStyle/>
          <a:p>
            <a:pPr algn="l" rtl="0" fontAlgn="base"/>
            <a:endParaRPr lang="en-GB" sz="1600" b="0" i="0">
              <a:effectLst/>
              <a:latin typeface="Calibri"/>
              <a:cs typeface="Calibri"/>
            </a:endParaRPr>
          </a:p>
          <a:p>
            <a:pPr fontAlgn="base"/>
            <a:r>
              <a:rPr lang="en-GB" sz="2400">
                <a:latin typeface="Helvetica Neue LT Std 55 Roman"/>
                <a:ea typeface="Calibri"/>
                <a:cs typeface="Calibri"/>
              </a:rPr>
              <a:t>How to set up a Ranged Rubric from scratch</a:t>
            </a:r>
          </a:p>
          <a:p>
            <a:pPr fontAlgn="base"/>
            <a:endParaRPr lang="en-GB" sz="2400">
              <a:latin typeface="Helvetica Neue LT Std 55 Roman"/>
              <a:ea typeface="Calibri"/>
              <a:cs typeface="Calibri"/>
            </a:endParaRPr>
          </a:p>
          <a:p>
            <a:pPr fontAlgn="base"/>
            <a:r>
              <a:rPr lang="en-GB" sz="2400">
                <a:latin typeface="Helvetica Neue LT Std 55 Roman"/>
                <a:ea typeface="Calibri"/>
                <a:cs typeface="Calibri"/>
              </a:rPr>
              <a:t>How to set up a Ranged Rubric using a pre-defined version</a:t>
            </a:r>
          </a:p>
        </p:txBody>
      </p:sp>
      <p:pic>
        <p:nvPicPr>
          <p:cNvPr id="6" name="Graphic 5" descr="Warning outline">
            <a:extLst>
              <a:ext uri="{FF2B5EF4-FFF2-40B4-BE49-F238E27FC236}">
                <a16:creationId xmlns:a16="http://schemas.microsoft.com/office/drawing/2014/main" id="{9195014A-8399-377C-5D58-EB306F7A46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8" y="3709779"/>
            <a:ext cx="914400" cy="914400"/>
          </a:xfrm>
          <a:prstGeom prst="rect">
            <a:avLst/>
          </a:prstGeom>
        </p:spPr>
      </p:pic>
      <p:sp>
        <p:nvSpPr>
          <p:cNvPr id="7" name="TextBox 6">
            <a:extLst>
              <a:ext uri="{FF2B5EF4-FFF2-40B4-BE49-F238E27FC236}">
                <a16:creationId xmlns:a16="http://schemas.microsoft.com/office/drawing/2014/main" id="{2EAC15C8-D893-481B-8095-DA96D02D833A}"/>
              </a:ext>
            </a:extLst>
          </p:cNvPr>
          <p:cNvSpPr txBox="1"/>
          <p:nvPr/>
        </p:nvSpPr>
        <p:spPr>
          <a:xfrm>
            <a:off x="1595718" y="3817844"/>
            <a:ext cx="6911789" cy="1200329"/>
          </a:xfrm>
          <a:prstGeom prst="rect">
            <a:avLst/>
          </a:prstGeom>
          <a:noFill/>
        </p:spPr>
        <p:txBody>
          <a:bodyPr wrap="square" rtlCol="0">
            <a:spAutoFit/>
          </a:bodyPr>
          <a:lstStyle/>
          <a:p>
            <a:r>
              <a:rPr lang="en-GB" sz="2400">
                <a:latin typeface="Helvetica Neue LT Std 55 Roman"/>
                <a:ea typeface="Calibri"/>
                <a:cs typeface="Calibri"/>
              </a:rPr>
              <a:t>Note: an existing Rubric (standard) can’t be converted to a new Ranged Rubric</a:t>
            </a:r>
          </a:p>
          <a:p>
            <a:endParaRPr lang="en-GB" sz="2400"/>
          </a:p>
        </p:txBody>
      </p:sp>
    </p:spTree>
    <p:extLst>
      <p:ext uri="{BB962C8B-B14F-4D97-AF65-F5344CB8AC3E}">
        <p14:creationId xmlns:p14="http://schemas.microsoft.com/office/powerpoint/2010/main" val="411138432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C223-1C40-8D07-8C99-C449A5030236}"/>
              </a:ext>
            </a:extLst>
          </p:cNvPr>
          <p:cNvSpPr>
            <a:spLocks noGrp="1"/>
          </p:cNvSpPr>
          <p:nvPr>
            <p:ph type="title"/>
          </p:nvPr>
        </p:nvSpPr>
        <p:spPr/>
        <p:txBody>
          <a:bodyPr/>
          <a:lstStyle/>
          <a:p>
            <a:r>
              <a:rPr lang="en-US"/>
              <a:t>Practice Task</a:t>
            </a:r>
          </a:p>
        </p:txBody>
      </p:sp>
      <p:sp>
        <p:nvSpPr>
          <p:cNvPr id="3" name="Content Placeholder 2">
            <a:extLst>
              <a:ext uri="{FF2B5EF4-FFF2-40B4-BE49-F238E27FC236}">
                <a16:creationId xmlns:a16="http://schemas.microsoft.com/office/drawing/2014/main" id="{0A7A4A67-83AD-AB8B-22F7-26AB735931A6}"/>
              </a:ext>
            </a:extLst>
          </p:cNvPr>
          <p:cNvSpPr>
            <a:spLocks noGrp="1"/>
          </p:cNvSpPr>
          <p:nvPr>
            <p:ph idx="1"/>
          </p:nvPr>
        </p:nvSpPr>
        <p:spPr>
          <a:xfrm>
            <a:off x="457200" y="1316691"/>
            <a:ext cx="8229600" cy="2134720"/>
          </a:xfrm>
        </p:spPr>
        <p:txBody>
          <a:bodyPr>
            <a:normAutofit lnSpcReduction="10000"/>
          </a:bodyPr>
          <a:lstStyle/>
          <a:p>
            <a:r>
              <a:rPr lang="en-GB" sz="2400"/>
              <a:t>Practice marking using a demonstration Ranged Rubric</a:t>
            </a:r>
          </a:p>
          <a:p>
            <a:pPr marL="0" indent="0">
              <a:buNone/>
            </a:pPr>
            <a:r>
              <a:rPr lang="en-GB" sz="2400"/>
              <a:t>	(8 minutes)</a:t>
            </a:r>
          </a:p>
          <a:p>
            <a:pPr marL="0" indent="0">
              <a:buNone/>
            </a:pPr>
            <a:endParaRPr lang="en-US"/>
          </a:p>
          <a:p>
            <a:r>
              <a:rPr lang="en-GB" sz="2400">
                <a:hlinkClick r:id="rId2"/>
              </a:rPr>
              <a:t>TEL-Bytes: Using Ranged Rubrics and Marking Guides in Moodle (November 25)</a:t>
            </a:r>
            <a:endParaRPr lang="en-US" sz="2400"/>
          </a:p>
        </p:txBody>
      </p:sp>
      <p:pic>
        <p:nvPicPr>
          <p:cNvPr id="6" name="Graphic 5">
            <a:extLst>
              <a:ext uri="{FF2B5EF4-FFF2-40B4-BE49-F238E27FC236}">
                <a16:creationId xmlns:a16="http://schemas.microsoft.com/office/drawing/2014/main" id="{04C41E78-3ED0-7FE3-2514-D9C79DB3015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399" y="3826809"/>
            <a:ext cx="914400" cy="914400"/>
          </a:xfrm>
          <a:prstGeom prst="rect">
            <a:avLst/>
          </a:prstGeom>
        </p:spPr>
      </p:pic>
      <p:pic>
        <p:nvPicPr>
          <p:cNvPr id="8" name="Graphic 7">
            <a:extLst>
              <a:ext uri="{FF2B5EF4-FFF2-40B4-BE49-F238E27FC236}">
                <a16:creationId xmlns:a16="http://schemas.microsoft.com/office/drawing/2014/main" id="{3471F38F-945B-2DEA-A035-C9C4EC75C5A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65577" y="3897404"/>
            <a:ext cx="914400" cy="914400"/>
          </a:xfrm>
          <a:prstGeom prst="rect">
            <a:avLst/>
          </a:prstGeom>
        </p:spPr>
      </p:pic>
    </p:spTree>
    <p:extLst>
      <p:ext uri="{BB962C8B-B14F-4D97-AF65-F5344CB8AC3E}">
        <p14:creationId xmlns:p14="http://schemas.microsoft.com/office/powerpoint/2010/main" val="16048847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08F14-6140-5EF7-3402-4BF75A490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1931E-1984-4420-08BB-099ADD814C2C}"/>
              </a:ext>
            </a:extLst>
          </p:cNvPr>
          <p:cNvSpPr>
            <a:spLocks noGrp="1"/>
          </p:cNvSpPr>
          <p:nvPr>
            <p:ph type="title"/>
          </p:nvPr>
        </p:nvSpPr>
        <p:spPr/>
        <p:txBody>
          <a:bodyPr>
            <a:normAutofit/>
          </a:bodyPr>
          <a:lstStyle/>
          <a:p>
            <a:r>
              <a:rPr lang="en-US"/>
              <a:t>Demo 2 – a student view</a:t>
            </a:r>
          </a:p>
        </p:txBody>
      </p:sp>
      <p:sp>
        <p:nvSpPr>
          <p:cNvPr id="3" name="Content Placeholder 2">
            <a:extLst>
              <a:ext uri="{FF2B5EF4-FFF2-40B4-BE49-F238E27FC236}">
                <a16:creationId xmlns:a16="http://schemas.microsoft.com/office/drawing/2014/main" id="{A22FFE9A-1752-DA93-EA3B-4BA458A85C08}"/>
              </a:ext>
            </a:extLst>
          </p:cNvPr>
          <p:cNvSpPr>
            <a:spLocks noGrp="1"/>
          </p:cNvSpPr>
          <p:nvPr>
            <p:ph idx="1"/>
          </p:nvPr>
        </p:nvSpPr>
        <p:spPr>
          <a:xfrm>
            <a:off x="502022" y="1388897"/>
            <a:ext cx="7261413" cy="1595229"/>
          </a:xfrm>
        </p:spPr>
        <p:txBody>
          <a:bodyPr vert="horz" lIns="91440" tIns="45720" rIns="91440" bIns="45720" rtlCol="0" anchor="t">
            <a:noAutofit/>
          </a:bodyPr>
          <a:lstStyle/>
          <a:p>
            <a:pPr algn="l" rtl="0" fontAlgn="base"/>
            <a:endParaRPr lang="en-GB" sz="1600" b="0" i="0">
              <a:effectLst/>
              <a:latin typeface="Calibri"/>
              <a:cs typeface="Calibri"/>
            </a:endParaRPr>
          </a:p>
          <a:p>
            <a:pPr fontAlgn="base"/>
            <a:r>
              <a:rPr lang="en-GB" sz="2400">
                <a:latin typeface="Helvetica Neue LT Std 55 Roman"/>
                <a:ea typeface="Calibri"/>
                <a:cs typeface="Calibri"/>
              </a:rPr>
              <a:t>What does a marked assignment look like from a student view?</a:t>
            </a:r>
          </a:p>
        </p:txBody>
      </p:sp>
      <p:pic>
        <p:nvPicPr>
          <p:cNvPr id="6" name="Graphic 5" descr="Eye with solid fill">
            <a:extLst>
              <a:ext uri="{FF2B5EF4-FFF2-40B4-BE49-F238E27FC236}">
                <a16:creationId xmlns:a16="http://schemas.microsoft.com/office/drawing/2014/main" id="{2C4C9A14-7F1E-D38A-E6B8-7F0AA7B095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9318" y="3979208"/>
            <a:ext cx="914400" cy="914400"/>
          </a:xfrm>
          <a:prstGeom prst="rect">
            <a:avLst/>
          </a:prstGeom>
        </p:spPr>
      </p:pic>
    </p:spTree>
    <p:extLst>
      <p:ext uri="{BB962C8B-B14F-4D97-AF65-F5344CB8AC3E}">
        <p14:creationId xmlns:p14="http://schemas.microsoft.com/office/powerpoint/2010/main" val="290953616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PVERSION" val="8"/>
  <p:tag name="TPOS" val="2"/>
  <p:tag name="TPLASTSAVEVERSION" val="6.2 PC"/>
  <p:tag name="TPLASTSAVEPRODUCT" val="TurningPoint web for PowerPoint"/>
  <p:tag name="ARTICULATE_DESIGN_ID_OFFICE THEME" val="mNNUWB65"/>
  <p:tag name="TPFULLVERSION" val="2.2.2.5"/>
  <p:tag name="ARTICULATE_DESIGN_ID_CUSTOM DESIGN" val="UKOqCxPK"/>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T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96E221-532C-574F-A3CF-CC7D42E9D62E}" vid="{C05CF61B-2826-B54A-A132-109E13CA743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CE7B06C7A4AD439BD17AFD297B32B6" ma:contentTypeVersion="18" ma:contentTypeDescription="Create a new document." ma:contentTypeScope="" ma:versionID="3f49855e822a747ceced49c31d837e73">
  <xsd:schema xmlns:xsd="http://www.w3.org/2001/XMLSchema" xmlns:xs="http://www.w3.org/2001/XMLSchema" xmlns:p="http://schemas.microsoft.com/office/2006/metadata/properties" xmlns:ns2="12545316-4597-4fad-8d4c-963aca4a7e43" xmlns:ns3="7ceff3d1-26d0-4a19-9784-ffc192f0c3e4" xmlns:ns4="7baf63a6-8159-4531-922f-8d695af1915f" targetNamespace="http://schemas.microsoft.com/office/2006/metadata/properties" ma:root="true" ma:fieldsID="0eb1622fa0f93b580a86b88605590d57" ns2:_="" ns3:_="" ns4:_="">
    <xsd:import namespace="12545316-4597-4fad-8d4c-963aca4a7e43"/>
    <xsd:import namespace="7ceff3d1-26d0-4a19-9784-ffc192f0c3e4"/>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45316-4597-4fad-8d4c-963aca4a7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eff3d1-26d0-4a19-9784-ffc192f0c3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3de8453-3d93-40e3-b7c9-8c4ee99d16ef}" ma:internalName="TaxCatchAll" ma:showField="CatchAllData" ma:web="7ceff3d1-26d0-4a19-9784-ffc192f0c3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baf63a6-8159-4531-922f-8d695af1915f" xsi:nil="true"/>
    <lcf76f155ced4ddcb4097134ff3c332f xmlns="12545316-4597-4fad-8d4c-963aca4a7e43">
      <Terms xmlns="http://schemas.microsoft.com/office/infopath/2007/PartnerControls"/>
    </lcf76f155ced4ddcb4097134ff3c332f>
    <SharedWithUsers xmlns="7ceff3d1-26d0-4a19-9784-ffc192f0c3e4">
      <UserInfo>
        <DisplayName>Abby Osborne</DisplayName>
        <AccountId>145</AccountId>
        <AccountType/>
      </UserInfo>
    </SharedWithUsers>
  </documentManagement>
</p:properties>
</file>

<file path=customXml/itemProps1.xml><?xml version="1.0" encoding="utf-8"?>
<ds:datastoreItem xmlns:ds="http://schemas.openxmlformats.org/officeDocument/2006/customXml" ds:itemID="{2D7299AE-E3E7-400F-9F4B-7C34DDE8BD85}">
  <ds:schemaRefs>
    <ds:schemaRef ds:uri="12545316-4597-4fad-8d4c-963aca4a7e43"/>
    <ds:schemaRef ds:uri="7baf63a6-8159-4531-922f-8d695af1915f"/>
    <ds:schemaRef ds:uri="7ceff3d1-26d0-4a19-9784-ffc192f0c3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6F50A7-2C17-43F9-98C3-21466BE6F884}">
  <ds:schemaRefs>
    <ds:schemaRef ds:uri="http://schemas.microsoft.com/sharepoint/v3/contenttype/forms"/>
  </ds:schemaRefs>
</ds:datastoreItem>
</file>

<file path=customXml/itemProps3.xml><?xml version="1.0" encoding="utf-8"?>
<ds:datastoreItem xmlns:ds="http://schemas.openxmlformats.org/officeDocument/2006/customXml" ds:itemID="{DEC67E95-36EA-4CEF-AB60-E03A9FF921E0}">
  <ds:schemaRefs>
    <ds:schemaRef ds:uri="12545316-4597-4fad-8d4c-963aca4a7e43"/>
    <ds:schemaRef ds:uri="7baf63a6-8159-4531-922f-8d695af1915f"/>
    <ds:schemaRef ds:uri="7ceff3d1-26d0-4a19-9784-ffc192f0c3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1783</Words>
  <Application>Microsoft Office PowerPoint</Application>
  <PresentationFormat>On-screen Show (16:9)</PresentationFormat>
  <Paragraphs>243</Paragraphs>
  <Slides>16</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-apple-system</vt:lpstr>
      <vt:lpstr>Arial</vt:lpstr>
      <vt:lpstr>Calibri</vt:lpstr>
      <vt:lpstr>Helvetica Neue LT Std 55 Roman</vt:lpstr>
      <vt:lpstr>HelveticaNeueLT Std</vt:lpstr>
      <vt:lpstr>HelveticaNeueLT Std Lt</vt:lpstr>
      <vt:lpstr>HelveticaNeueLT Std Thin</vt:lpstr>
      <vt:lpstr>Wingdings</vt:lpstr>
      <vt:lpstr>Office Theme</vt:lpstr>
      <vt:lpstr>Custom Design</vt:lpstr>
      <vt:lpstr>CLT PPT Template</vt:lpstr>
      <vt:lpstr>Using Ranged Rubrics in Moodle</vt:lpstr>
      <vt:lpstr>Session Outline</vt:lpstr>
      <vt:lpstr>Overview - comparing approaches</vt:lpstr>
      <vt:lpstr>Quick view – ranged rubric</vt:lpstr>
      <vt:lpstr>Pros and cons – ranged rubric</vt:lpstr>
      <vt:lpstr>When Formatting goes bad!</vt:lpstr>
      <vt:lpstr>Demo 1 – Define a ranged rubric</vt:lpstr>
      <vt:lpstr>Practice Task</vt:lpstr>
      <vt:lpstr>Demo 2 – a student view</vt:lpstr>
      <vt:lpstr>Reporting</vt:lpstr>
      <vt:lpstr>Quick view – marking guide</vt:lpstr>
      <vt:lpstr>Pros and cons – marking guide</vt:lpstr>
      <vt:lpstr>How to find out more</vt:lpstr>
      <vt:lpstr>Questions</vt:lpstr>
      <vt:lpstr>Feedback</vt:lpstr>
      <vt:lpstr>Closing slide</vt:lpstr>
    </vt:vector>
  </TitlesOfParts>
  <Manager/>
  <Company>University of Bath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Learn. Teach.</dc:title>
  <dc:subject/>
  <dc:creator>Gavin Brockis</dc:creator>
  <cp:keywords/>
  <dc:description/>
  <cp:lastModifiedBy>Rachel Applegate</cp:lastModifiedBy>
  <cp:revision>1</cp:revision>
  <dcterms:created xsi:type="dcterms:W3CDTF">2017-04-10T10:38:09Z</dcterms:created>
  <dcterms:modified xsi:type="dcterms:W3CDTF">2025-11-17T13:01:32Z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0x010100DCCE7B06C7A4AD439BD17AFD297B32B6</vt:lpwstr>
  </property>
  <property fmtid="{D5CDD505-2E9C-101B-9397-08002B2CF9AE}" pid="3" name="MediaServiceImageTags">
    <vt:lpwstr/>
  </property>
  <property fmtid="{D5CDD505-2E9C-101B-9397-08002B2CF9AE}" pid="4" name="ArticulateGUID">
    <vt:lpwstr>364DA39A-04A4-407F-A153-60030FA52F96</vt:lpwstr>
  </property>
  <property fmtid="{D5CDD505-2E9C-101B-9397-08002B2CF9AE}" pid="5" name="ArticulatePath">
    <vt:lpwstr>https://computingservices-my.sharepoint.com/personal/rw273_bath_ac_uk/Documents/TEL_Staff_development_work_in_progress/APDaS 22_23/TEL_Essentials_Semester_2_Jan22</vt:lpwstr>
  </property>
</Properties>
</file>