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35" r:id="rId5"/>
    <p:sldId id="332" r:id="rId6"/>
    <p:sldId id="278" r:id="rId7"/>
    <p:sldId id="277" r:id="rId8"/>
    <p:sldId id="281" r:id="rId9"/>
    <p:sldId id="283" r:id="rId10"/>
    <p:sldId id="308" r:id="rId11"/>
    <p:sldId id="292" r:id="rId12"/>
    <p:sldId id="323" r:id="rId13"/>
    <p:sldId id="275" r:id="rId14"/>
    <p:sldId id="351" r:id="rId15"/>
    <p:sldId id="276" r:id="rId16"/>
    <p:sldId id="352" r:id="rId17"/>
    <p:sldId id="353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Applegate" initials="RA" lastIdx="1" clrIdx="0">
    <p:extLst>
      <p:ext uri="{19B8F6BF-5375-455C-9EA6-DF929625EA0E}">
        <p15:presenceInfo xmlns:p15="http://schemas.microsoft.com/office/powerpoint/2012/main" userId="S::rw273@bath.ac.uk::cf090625-734e-4a47-a39f-abba3eff65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DB8"/>
    <a:srgbClr val="92CEC8"/>
    <a:srgbClr val="396164"/>
    <a:srgbClr val="253737"/>
    <a:srgbClr val="AE5191"/>
    <a:srgbClr val="1A3F82"/>
    <a:srgbClr val="717236"/>
    <a:srgbClr val="7898E0"/>
    <a:srgbClr val="E1EAFF"/>
    <a:srgbClr val="BA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37B2A-4B5B-4D7B-AFE0-F8345183B031}" v="60" dt="2025-08-29T10:08:04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Soutter" userId="87a69a52-0e77-44f8-a1a6-b5c45164a4d4" providerId="ADAL" clId="{BF937B2A-4B5B-4D7B-AFE0-F8345183B031}"/>
    <pc:docChg chg="undo custSel addSld delSld modSld sldOrd">
      <pc:chgData name="Olivia Soutter" userId="87a69a52-0e77-44f8-a1a6-b5c45164a4d4" providerId="ADAL" clId="{BF937B2A-4B5B-4D7B-AFE0-F8345183B031}" dt="2025-09-04T09:17:06.518" v="1364" actId="6549"/>
      <pc:docMkLst>
        <pc:docMk/>
      </pc:docMkLst>
      <pc:sldChg chg="del">
        <pc:chgData name="Olivia Soutter" userId="87a69a52-0e77-44f8-a1a6-b5c45164a4d4" providerId="ADAL" clId="{BF937B2A-4B5B-4D7B-AFE0-F8345183B031}" dt="2025-08-22T14:08:41.816" v="62" actId="47"/>
        <pc:sldMkLst>
          <pc:docMk/>
          <pc:sldMk cId="1265722283" sldId="274"/>
        </pc:sldMkLst>
      </pc:sldChg>
      <pc:sldChg chg="modSp mod ord modNotesTx">
        <pc:chgData name="Olivia Soutter" userId="87a69a52-0e77-44f8-a1a6-b5c45164a4d4" providerId="ADAL" clId="{BF937B2A-4B5B-4D7B-AFE0-F8345183B031}" dt="2025-09-04T09:16:57.662" v="1363" actId="6549"/>
        <pc:sldMkLst>
          <pc:docMk/>
          <pc:sldMk cId="2944307128" sldId="275"/>
        </pc:sldMkLst>
        <pc:spChg chg="mod">
          <ac:chgData name="Olivia Soutter" userId="87a69a52-0e77-44f8-a1a6-b5c45164a4d4" providerId="ADAL" clId="{BF937B2A-4B5B-4D7B-AFE0-F8345183B031}" dt="2025-08-22T14:53:48.555" v="1169" actId="27636"/>
          <ac:spMkLst>
            <pc:docMk/>
            <pc:sldMk cId="2944307128" sldId="275"/>
            <ac:spMk id="3" creationId="{08A6CDC2-447B-4526-8028-95BE6B4D6CD8}"/>
          </ac:spMkLst>
        </pc:spChg>
      </pc:sldChg>
      <pc:sldChg chg="addSp delSp modSp mod ord modNotesTx">
        <pc:chgData name="Olivia Soutter" userId="87a69a52-0e77-44f8-a1a6-b5c45164a4d4" providerId="ADAL" clId="{BF937B2A-4B5B-4D7B-AFE0-F8345183B031}" dt="2025-09-04T09:17:06.518" v="1364" actId="6549"/>
        <pc:sldMkLst>
          <pc:docMk/>
          <pc:sldMk cId="2482497273" sldId="276"/>
        </pc:sldMkLst>
        <pc:spChg chg="mod">
          <ac:chgData name="Olivia Soutter" userId="87a69a52-0e77-44f8-a1a6-b5c45164a4d4" providerId="ADAL" clId="{BF937B2A-4B5B-4D7B-AFE0-F8345183B031}" dt="2025-08-22T14:17:50.727" v="160" actId="1076"/>
          <ac:spMkLst>
            <pc:docMk/>
            <pc:sldMk cId="2482497273" sldId="276"/>
            <ac:spMk id="3" creationId="{52039DC7-B838-4459-8200-004EAEF3D056}"/>
          </ac:spMkLst>
        </pc:spChg>
        <pc:picChg chg="add mod">
          <ac:chgData name="Olivia Soutter" userId="87a69a52-0e77-44f8-a1a6-b5c45164a4d4" providerId="ADAL" clId="{BF937B2A-4B5B-4D7B-AFE0-F8345183B031}" dt="2025-08-22T14:50:55.171" v="1071" actId="1037"/>
          <ac:picMkLst>
            <pc:docMk/>
            <pc:sldMk cId="2482497273" sldId="276"/>
            <ac:picMk id="5" creationId="{A71E1612-8460-618B-7DE0-1205765B6322}"/>
          </ac:picMkLst>
        </pc:picChg>
      </pc:sldChg>
      <pc:sldChg chg="delSp modSp mod modNotesTx">
        <pc:chgData name="Olivia Soutter" userId="87a69a52-0e77-44f8-a1a6-b5c45164a4d4" providerId="ADAL" clId="{BF937B2A-4B5B-4D7B-AFE0-F8345183B031}" dt="2025-09-04T09:16:34.735" v="1358" actId="6549"/>
        <pc:sldMkLst>
          <pc:docMk/>
          <pc:sldMk cId="508036733" sldId="277"/>
        </pc:sldMkLst>
        <pc:spChg chg="mod">
          <ac:chgData name="Olivia Soutter" userId="87a69a52-0e77-44f8-a1a6-b5c45164a4d4" providerId="ADAL" clId="{BF937B2A-4B5B-4D7B-AFE0-F8345183B031}" dt="2025-08-22T14:14:01.700" v="144" actId="113"/>
          <ac:spMkLst>
            <pc:docMk/>
            <pc:sldMk cId="508036733" sldId="277"/>
            <ac:spMk id="3" creationId="{1C94B917-A105-4E57-9438-C0ED6B98D2B8}"/>
          </ac:spMkLst>
        </pc:spChg>
      </pc:sldChg>
      <pc:sldChg chg="addSp delSp modSp mod">
        <pc:chgData name="Olivia Soutter" userId="87a69a52-0e77-44f8-a1a6-b5c45164a4d4" providerId="ADAL" clId="{BF937B2A-4B5B-4D7B-AFE0-F8345183B031}" dt="2025-08-22T14:13:05.018" v="134" actId="1076"/>
        <pc:sldMkLst>
          <pc:docMk/>
          <pc:sldMk cId="2691842574" sldId="278"/>
        </pc:sldMkLst>
        <pc:spChg chg="mod">
          <ac:chgData name="Olivia Soutter" userId="87a69a52-0e77-44f8-a1a6-b5c45164a4d4" providerId="ADAL" clId="{BF937B2A-4B5B-4D7B-AFE0-F8345183B031}" dt="2025-08-22T14:13:01.455" v="133" actId="20577"/>
          <ac:spMkLst>
            <pc:docMk/>
            <pc:sldMk cId="2691842574" sldId="278"/>
            <ac:spMk id="3" creationId="{00000000-0000-0000-0000-000000000000}"/>
          </ac:spMkLst>
        </pc:spChg>
        <pc:picChg chg="add mod">
          <ac:chgData name="Olivia Soutter" userId="87a69a52-0e77-44f8-a1a6-b5c45164a4d4" providerId="ADAL" clId="{BF937B2A-4B5B-4D7B-AFE0-F8345183B031}" dt="2025-08-22T14:13:05.018" v="134" actId="1076"/>
          <ac:picMkLst>
            <pc:docMk/>
            <pc:sldMk cId="2691842574" sldId="278"/>
            <ac:picMk id="1026" creationId="{D764A47F-FBC9-8F33-B5F2-304869D83AC9}"/>
          </ac:picMkLst>
        </pc:picChg>
      </pc:sldChg>
      <pc:sldChg chg="del">
        <pc:chgData name="Olivia Soutter" userId="87a69a52-0e77-44f8-a1a6-b5c45164a4d4" providerId="ADAL" clId="{BF937B2A-4B5B-4D7B-AFE0-F8345183B031}" dt="2025-08-22T14:08:57.530" v="63" actId="47"/>
        <pc:sldMkLst>
          <pc:docMk/>
          <pc:sldMk cId="4207923536" sldId="279"/>
        </pc:sldMkLst>
      </pc:sldChg>
      <pc:sldChg chg="modSp mod modNotesTx">
        <pc:chgData name="Olivia Soutter" userId="87a69a52-0e77-44f8-a1a6-b5c45164a4d4" providerId="ADAL" clId="{BF937B2A-4B5B-4D7B-AFE0-F8345183B031}" dt="2025-09-04T09:16:40.919" v="1359" actId="6549"/>
        <pc:sldMkLst>
          <pc:docMk/>
          <pc:sldMk cId="1238816064" sldId="281"/>
        </pc:sldMkLst>
        <pc:spChg chg="mod">
          <ac:chgData name="Olivia Soutter" userId="87a69a52-0e77-44f8-a1a6-b5c45164a4d4" providerId="ADAL" clId="{BF937B2A-4B5B-4D7B-AFE0-F8345183B031}" dt="2025-08-22T14:10:25.301" v="99" actId="20577"/>
          <ac:spMkLst>
            <pc:docMk/>
            <pc:sldMk cId="1238816064" sldId="281"/>
            <ac:spMk id="2" creationId="{00000000-0000-0000-0000-000000000000}"/>
          </ac:spMkLst>
        </pc:spChg>
        <pc:spChg chg="mod">
          <ac:chgData name="Olivia Soutter" userId="87a69a52-0e77-44f8-a1a6-b5c45164a4d4" providerId="ADAL" clId="{BF937B2A-4B5B-4D7B-AFE0-F8345183B031}" dt="2025-08-22T14:15:28.767" v="145" actId="20577"/>
          <ac:spMkLst>
            <pc:docMk/>
            <pc:sldMk cId="1238816064" sldId="281"/>
            <ac:spMk id="3" creationId="{00000000-0000-0000-0000-000000000000}"/>
          </ac:spMkLst>
        </pc:spChg>
      </pc:sldChg>
      <pc:sldChg chg="addSp modSp mod modNotesTx">
        <pc:chgData name="Olivia Soutter" userId="87a69a52-0e77-44f8-a1a6-b5c45164a4d4" providerId="ADAL" clId="{BF937B2A-4B5B-4D7B-AFE0-F8345183B031}" dt="2025-09-04T09:16:44.825" v="1360" actId="6549"/>
        <pc:sldMkLst>
          <pc:docMk/>
          <pc:sldMk cId="3907003233" sldId="283"/>
        </pc:sldMkLst>
        <pc:spChg chg="mod">
          <ac:chgData name="Olivia Soutter" userId="87a69a52-0e77-44f8-a1a6-b5c45164a4d4" providerId="ADAL" clId="{BF937B2A-4B5B-4D7B-AFE0-F8345183B031}" dt="2025-08-22T14:21:59.545" v="283" actId="20577"/>
          <ac:spMkLst>
            <pc:docMk/>
            <pc:sldMk cId="3907003233" sldId="283"/>
            <ac:spMk id="2" creationId="{00000000-0000-0000-0000-000000000000}"/>
          </ac:spMkLst>
        </pc:spChg>
        <pc:spChg chg="mod">
          <ac:chgData name="Olivia Soutter" userId="87a69a52-0e77-44f8-a1a6-b5c45164a4d4" providerId="ADAL" clId="{BF937B2A-4B5B-4D7B-AFE0-F8345183B031}" dt="2025-08-22T14:23:33.185" v="413" actId="20577"/>
          <ac:spMkLst>
            <pc:docMk/>
            <pc:sldMk cId="3907003233" sldId="283"/>
            <ac:spMk id="3" creationId="{00000000-0000-0000-0000-000000000000}"/>
          </ac:spMkLst>
        </pc:spChg>
        <pc:spChg chg="add mod">
          <ac:chgData name="Olivia Soutter" userId="87a69a52-0e77-44f8-a1a6-b5c45164a4d4" providerId="ADAL" clId="{BF937B2A-4B5B-4D7B-AFE0-F8345183B031}" dt="2025-08-22T14:32:47.017" v="1022" actId="20577"/>
          <ac:spMkLst>
            <pc:docMk/>
            <pc:sldMk cId="3907003233" sldId="283"/>
            <ac:spMk id="4" creationId="{69D36109-EFDA-3D7F-36B3-800EC174E834}"/>
          </ac:spMkLst>
        </pc:spChg>
      </pc:sldChg>
      <pc:sldChg chg="modSp mod modNotesTx">
        <pc:chgData name="Olivia Soutter" userId="87a69a52-0e77-44f8-a1a6-b5c45164a4d4" providerId="ADAL" clId="{BF937B2A-4B5B-4D7B-AFE0-F8345183B031}" dt="2025-09-04T09:16:52.590" v="1362" actId="6549"/>
        <pc:sldMkLst>
          <pc:docMk/>
          <pc:sldMk cId="2241298627" sldId="292"/>
        </pc:sldMkLst>
        <pc:spChg chg="mod">
          <ac:chgData name="Olivia Soutter" userId="87a69a52-0e77-44f8-a1a6-b5c45164a4d4" providerId="ADAL" clId="{BF937B2A-4B5B-4D7B-AFE0-F8345183B031}" dt="2025-08-22T14:25:30.417" v="722" actId="20577"/>
          <ac:spMkLst>
            <pc:docMk/>
            <pc:sldMk cId="2241298627" sldId="292"/>
            <ac:spMk id="2" creationId="{00000000-0000-0000-0000-000000000000}"/>
          </ac:spMkLst>
        </pc:spChg>
        <pc:spChg chg="mod">
          <ac:chgData name="Olivia Soutter" userId="87a69a52-0e77-44f8-a1a6-b5c45164a4d4" providerId="ADAL" clId="{BF937B2A-4B5B-4D7B-AFE0-F8345183B031}" dt="2025-08-22T14:34:19.955" v="1049" actId="20577"/>
          <ac:spMkLst>
            <pc:docMk/>
            <pc:sldMk cId="2241298627" sldId="292"/>
            <ac:spMk id="3" creationId="{00000000-0000-0000-0000-000000000000}"/>
          </ac:spMkLst>
        </pc:spChg>
      </pc:sldChg>
      <pc:sldChg chg="del">
        <pc:chgData name="Olivia Soutter" userId="87a69a52-0e77-44f8-a1a6-b5c45164a4d4" providerId="ADAL" clId="{BF937B2A-4B5B-4D7B-AFE0-F8345183B031}" dt="2025-08-22T14:16:08.231" v="146" actId="47"/>
        <pc:sldMkLst>
          <pc:docMk/>
          <pc:sldMk cId="3509397617" sldId="302"/>
        </pc:sldMkLst>
      </pc:sldChg>
      <pc:sldChg chg="del">
        <pc:chgData name="Olivia Soutter" userId="87a69a52-0e77-44f8-a1a6-b5c45164a4d4" providerId="ADAL" clId="{BF937B2A-4B5B-4D7B-AFE0-F8345183B031}" dt="2025-08-22T14:25:35.784" v="723" actId="47"/>
        <pc:sldMkLst>
          <pc:docMk/>
          <pc:sldMk cId="3262867020" sldId="305"/>
        </pc:sldMkLst>
      </pc:sldChg>
      <pc:sldChg chg="del">
        <pc:chgData name="Olivia Soutter" userId="87a69a52-0e77-44f8-a1a6-b5c45164a4d4" providerId="ADAL" clId="{BF937B2A-4B5B-4D7B-AFE0-F8345183B031}" dt="2025-08-22T14:09:13.647" v="64" actId="47"/>
        <pc:sldMkLst>
          <pc:docMk/>
          <pc:sldMk cId="2268074331" sldId="307"/>
        </pc:sldMkLst>
      </pc:sldChg>
      <pc:sldChg chg="modSp mod modNotesTx">
        <pc:chgData name="Olivia Soutter" userId="87a69a52-0e77-44f8-a1a6-b5c45164a4d4" providerId="ADAL" clId="{BF937B2A-4B5B-4D7B-AFE0-F8345183B031}" dt="2025-09-04T09:16:48.769" v="1361" actId="6549"/>
        <pc:sldMkLst>
          <pc:docMk/>
          <pc:sldMk cId="1450286185" sldId="308"/>
        </pc:sldMkLst>
        <pc:spChg chg="mod">
          <ac:chgData name="Olivia Soutter" userId="87a69a52-0e77-44f8-a1a6-b5c45164a4d4" providerId="ADAL" clId="{BF937B2A-4B5B-4D7B-AFE0-F8345183B031}" dt="2025-08-22T14:23:53.013" v="431" actId="20577"/>
          <ac:spMkLst>
            <pc:docMk/>
            <pc:sldMk cId="1450286185" sldId="308"/>
            <ac:spMk id="2" creationId="{00000000-0000-0000-0000-000000000000}"/>
          </ac:spMkLst>
        </pc:spChg>
        <pc:spChg chg="mod">
          <ac:chgData name="Olivia Soutter" userId="87a69a52-0e77-44f8-a1a6-b5c45164a4d4" providerId="ADAL" clId="{BF937B2A-4B5B-4D7B-AFE0-F8345183B031}" dt="2025-08-22T14:24:16.897" v="529" actId="20577"/>
          <ac:spMkLst>
            <pc:docMk/>
            <pc:sldMk cId="1450286185" sldId="308"/>
            <ac:spMk id="3" creationId="{00000000-0000-0000-0000-000000000000}"/>
          </ac:spMkLst>
        </pc:spChg>
      </pc:sldChg>
      <pc:sldChg chg="add del">
        <pc:chgData name="Olivia Soutter" userId="87a69a52-0e77-44f8-a1a6-b5c45164a4d4" providerId="ADAL" clId="{BF937B2A-4B5B-4D7B-AFE0-F8345183B031}" dt="2025-08-22T14:25:55.754" v="728" actId="47"/>
        <pc:sldMkLst>
          <pc:docMk/>
          <pc:sldMk cId="3252808679" sldId="309"/>
        </pc:sldMkLst>
      </pc:sldChg>
      <pc:sldChg chg="add del">
        <pc:chgData name="Olivia Soutter" userId="87a69a52-0e77-44f8-a1a6-b5c45164a4d4" providerId="ADAL" clId="{BF937B2A-4B5B-4D7B-AFE0-F8345183B031}" dt="2025-08-22T14:25:56.660" v="729" actId="47"/>
        <pc:sldMkLst>
          <pc:docMk/>
          <pc:sldMk cId="889323090" sldId="310"/>
        </pc:sldMkLst>
      </pc:sldChg>
      <pc:sldChg chg="add">
        <pc:chgData name="Olivia Soutter" userId="87a69a52-0e77-44f8-a1a6-b5c45164a4d4" providerId="ADAL" clId="{BF937B2A-4B5B-4D7B-AFE0-F8345183B031}" dt="2025-08-22T14:28:47.584" v="769"/>
        <pc:sldMkLst>
          <pc:docMk/>
          <pc:sldMk cId="3086630888" sldId="323"/>
        </pc:sldMkLst>
      </pc:sldChg>
      <pc:sldChg chg="addSp delSp modSp mod">
        <pc:chgData name="Olivia Soutter" userId="87a69a52-0e77-44f8-a1a6-b5c45164a4d4" providerId="ADAL" clId="{BF937B2A-4B5B-4D7B-AFE0-F8345183B031}" dt="2025-08-22T14:08:17.194" v="61" actId="1076"/>
        <pc:sldMkLst>
          <pc:docMk/>
          <pc:sldMk cId="583793065" sldId="332"/>
        </pc:sldMkLst>
        <pc:spChg chg="mod topLvl">
          <ac:chgData name="Olivia Soutter" userId="87a69a52-0e77-44f8-a1a6-b5c45164a4d4" providerId="ADAL" clId="{BF937B2A-4B5B-4D7B-AFE0-F8345183B031}" dt="2025-08-22T14:08:09.199" v="60" actId="1035"/>
          <ac:spMkLst>
            <pc:docMk/>
            <pc:sldMk cId="583793065" sldId="332"/>
            <ac:spMk id="8" creationId="{0D3DFB7F-9226-BC73-FBE6-17D093F33425}"/>
          </ac:spMkLst>
        </pc:spChg>
        <pc:spChg chg="mod topLvl">
          <ac:chgData name="Olivia Soutter" userId="87a69a52-0e77-44f8-a1a6-b5c45164a4d4" providerId="ADAL" clId="{BF937B2A-4B5B-4D7B-AFE0-F8345183B031}" dt="2025-08-22T14:08:09.199" v="60" actId="1035"/>
          <ac:spMkLst>
            <pc:docMk/>
            <pc:sldMk cId="583793065" sldId="332"/>
            <ac:spMk id="10" creationId="{474A78B3-B694-B836-D691-62CE2774BC4C}"/>
          </ac:spMkLst>
        </pc:spChg>
        <pc:spChg chg="mod topLvl">
          <ac:chgData name="Olivia Soutter" userId="87a69a52-0e77-44f8-a1a6-b5c45164a4d4" providerId="ADAL" clId="{BF937B2A-4B5B-4D7B-AFE0-F8345183B031}" dt="2025-08-22T14:08:09.199" v="60" actId="1035"/>
          <ac:spMkLst>
            <pc:docMk/>
            <pc:sldMk cId="583793065" sldId="332"/>
            <ac:spMk id="12" creationId="{36E725EB-FEF0-5A7D-CE0C-3B8D3871469B}"/>
          </ac:spMkLst>
        </pc:spChg>
        <pc:spChg chg="mod topLvl">
          <ac:chgData name="Olivia Soutter" userId="87a69a52-0e77-44f8-a1a6-b5c45164a4d4" providerId="ADAL" clId="{BF937B2A-4B5B-4D7B-AFE0-F8345183B031}" dt="2025-08-22T14:08:09.199" v="60" actId="1035"/>
          <ac:spMkLst>
            <pc:docMk/>
            <pc:sldMk cId="583793065" sldId="332"/>
            <ac:spMk id="14" creationId="{9FF742FF-FEF4-1FB1-6E81-43C7A10E47B3}"/>
          </ac:spMkLst>
        </pc:spChg>
        <pc:picChg chg="add mod">
          <ac:chgData name="Olivia Soutter" userId="87a69a52-0e77-44f8-a1a6-b5c45164a4d4" providerId="ADAL" clId="{BF937B2A-4B5B-4D7B-AFE0-F8345183B031}" dt="2025-08-22T14:08:17.194" v="61" actId="1076"/>
          <ac:picMkLst>
            <pc:docMk/>
            <pc:sldMk cId="583793065" sldId="332"/>
            <ac:picMk id="16" creationId="{25E45CE0-FAA8-8935-9F8A-FAA4BDE8A6B5}"/>
          </ac:picMkLst>
        </pc:picChg>
      </pc:sldChg>
      <pc:sldChg chg="modSp mod">
        <pc:chgData name="Olivia Soutter" userId="87a69a52-0e77-44f8-a1a6-b5c45164a4d4" providerId="ADAL" clId="{BF937B2A-4B5B-4D7B-AFE0-F8345183B031}" dt="2025-09-04T09:15:48.266" v="1357" actId="14100"/>
        <pc:sldMkLst>
          <pc:docMk/>
          <pc:sldMk cId="1736384661" sldId="335"/>
        </pc:sldMkLst>
        <pc:spChg chg="mod">
          <ac:chgData name="Olivia Soutter" userId="87a69a52-0e77-44f8-a1a6-b5c45164a4d4" providerId="ADAL" clId="{BF937B2A-4B5B-4D7B-AFE0-F8345183B031}" dt="2025-09-04T09:15:48.266" v="1357" actId="14100"/>
          <ac:spMkLst>
            <pc:docMk/>
            <pc:sldMk cId="1736384661" sldId="335"/>
            <ac:spMk id="7" creationId="{009AB73B-A532-C9D2-CCA8-C29C21B8A660}"/>
          </ac:spMkLst>
        </pc:spChg>
        <pc:spChg chg="mod">
          <ac:chgData name="Olivia Soutter" userId="87a69a52-0e77-44f8-a1a6-b5c45164a4d4" providerId="ADAL" clId="{BF937B2A-4B5B-4D7B-AFE0-F8345183B031}" dt="2025-08-22T14:27:05.730" v="759" actId="20577"/>
          <ac:spMkLst>
            <pc:docMk/>
            <pc:sldMk cId="1736384661" sldId="335"/>
            <ac:spMk id="8" creationId="{E52D045F-5B09-7F9F-BA4B-2542151538D4}"/>
          </ac:spMkLst>
        </pc:spChg>
        <pc:spChg chg="mod">
          <ac:chgData name="Olivia Soutter" userId="87a69a52-0e77-44f8-a1a6-b5c45164a4d4" providerId="ADAL" clId="{BF937B2A-4B5B-4D7B-AFE0-F8345183B031}" dt="2025-08-22T14:27:09.131" v="768" actId="20577"/>
          <ac:spMkLst>
            <pc:docMk/>
            <pc:sldMk cId="1736384661" sldId="335"/>
            <ac:spMk id="14" creationId="{B6CAA321-327B-A867-A31D-D423D229D16E}"/>
          </ac:spMkLst>
        </pc:spChg>
      </pc:sldChg>
      <pc:sldChg chg="modSp add mod ord">
        <pc:chgData name="Olivia Soutter" userId="87a69a52-0e77-44f8-a1a6-b5c45164a4d4" providerId="ADAL" clId="{BF937B2A-4B5B-4D7B-AFE0-F8345183B031}" dt="2025-08-22T14:35:06.978" v="1053"/>
        <pc:sldMkLst>
          <pc:docMk/>
          <pc:sldMk cId="222884659" sldId="351"/>
        </pc:sldMkLst>
        <pc:spChg chg="mod">
          <ac:chgData name="Olivia Soutter" userId="87a69a52-0e77-44f8-a1a6-b5c45164a4d4" providerId="ADAL" clId="{BF937B2A-4B5B-4D7B-AFE0-F8345183B031}" dt="2025-08-22T14:20:06.235" v="203" actId="20577"/>
          <ac:spMkLst>
            <pc:docMk/>
            <pc:sldMk cId="222884659" sldId="351"/>
            <ac:spMk id="2" creationId="{A82E2036-EA3C-FB8E-2CC8-EC8A2990B857}"/>
          </ac:spMkLst>
        </pc:spChg>
        <pc:spChg chg="mod">
          <ac:chgData name="Olivia Soutter" userId="87a69a52-0e77-44f8-a1a6-b5c45164a4d4" providerId="ADAL" clId="{BF937B2A-4B5B-4D7B-AFE0-F8345183B031}" dt="2025-08-22T14:21:27.327" v="235" actId="5793"/>
          <ac:spMkLst>
            <pc:docMk/>
            <pc:sldMk cId="222884659" sldId="351"/>
            <ac:spMk id="3" creationId="{A11B73DC-4B36-B841-445C-B8BB65AD8300}"/>
          </ac:spMkLst>
        </pc:spChg>
      </pc:sldChg>
      <pc:sldChg chg="addSp modSp new mod">
        <pc:chgData name="Olivia Soutter" userId="87a69a52-0e77-44f8-a1a6-b5c45164a4d4" providerId="ADAL" clId="{BF937B2A-4B5B-4D7B-AFE0-F8345183B031}" dt="2025-08-22T14:29:47.367" v="822" actId="1076"/>
        <pc:sldMkLst>
          <pc:docMk/>
          <pc:sldMk cId="3428061693" sldId="352"/>
        </pc:sldMkLst>
        <pc:spChg chg="mod">
          <ac:chgData name="Olivia Soutter" userId="87a69a52-0e77-44f8-a1a6-b5c45164a4d4" providerId="ADAL" clId="{BF937B2A-4B5B-4D7B-AFE0-F8345183B031}" dt="2025-08-22T14:28:58.378" v="773" actId="20577"/>
          <ac:spMkLst>
            <pc:docMk/>
            <pc:sldMk cId="3428061693" sldId="352"/>
            <ac:spMk id="2" creationId="{EE727B19-967F-1090-47A7-428B524B2ABD}"/>
          </ac:spMkLst>
        </pc:spChg>
        <pc:spChg chg="mod">
          <ac:chgData name="Olivia Soutter" userId="87a69a52-0e77-44f8-a1a6-b5c45164a4d4" providerId="ADAL" clId="{BF937B2A-4B5B-4D7B-AFE0-F8345183B031}" dt="2025-08-22T14:29:17.653" v="819" actId="14100"/>
          <ac:spMkLst>
            <pc:docMk/>
            <pc:sldMk cId="3428061693" sldId="352"/>
            <ac:spMk id="3" creationId="{8AAE90C8-BE78-7445-3B5B-F0449F3968ED}"/>
          </ac:spMkLst>
        </pc:spChg>
        <pc:picChg chg="add mod">
          <ac:chgData name="Olivia Soutter" userId="87a69a52-0e77-44f8-a1a6-b5c45164a4d4" providerId="ADAL" clId="{BF937B2A-4B5B-4D7B-AFE0-F8345183B031}" dt="2025-08-22T14:29:47.367" v="822" actId="1076"/>
          <ac:picMkLst>
            <pc:docMk/>
            <pc:sldMk cId="3428061693" sldId="352"/>
            <ac:picMk id="5" creationId="{0F3016A1-4EF0-1784-245B-ABFA61E49BE3}"/>
          </ac:picMkLst>
        </pc:picChg>
      </pc:sldChg>
      <pc:sldChg chg="modSp new mod">
        <pc:chgData name="Olivia Soutter" userId="87a69a52-0e77-44f8-a1a6-b5c45164a4d4" providerId="ADAL" clId="{BF937B2A-4B5B-4D7B-AFE0-F8345183B031}" dt="2025-08-29T10:09:21.930" v="1330" actId="1076"/>
        <pc:sldMkLst>
          <pc:docMk/>
          <pc:sldMk cId="2442017095" sldId="353"/>
        </pc:sldMkLst>
        <pc:spChg chg="mod">
          <ac:chgData name="Olivia Soutter" userId="87a69a52-0e77-44f8-a1a6-b5c45164a4d4" providerId="ADAL" clId="{BF937B2A-4B5B-4D7B-AFE0-F8345183B031}" dt="2025-08-29T10:07:25.618" v="1178" actId="20577"/>
          <ac:spMkLst>
            <pc:docMk/>
            <pc:sldMk cId="2442017095" sldId="353"/>
            <ac:spMk id="2" creationId="{37F3CE60-ECBB-51DC-2FBD-C25D657BC7F3}"/>
          </ac:spMkLst>
        </pc:spChg>
        <pc:spChg chg="mod">
          <ac:chgData name="Olivia Soutter" userId="87a69a52-0e77-44f8-a1a6-b5c45164a4d4" providerId="ADAL" clId="{BF937B2A-4B5B-4D7B-AFE0-F8345183B031}" dt="2025-08-29T10:09:21.930" v="1330" actId="1076"/>
          <ac:spMkLst>
            <pc:docMk/>
            <pc:sldMk cId="2442017095" sldId="353"/>
            <ac:spMk id="3" creationId="{59523B47-957F-9A03-6E03-F33BA1597369}"/>
          </ac:spMkLst>
        </pc:spChg>
      </pc:sldChg>
    </pc:docChg>
  </pc:docChgLst>
  <pc:docChgLst>
    <pc:chgData name="Olivia Soutter" userId="S::os802@bath.ac.uk::87a69a52-0e77-44f8-a1a6-b5c45164a4d4" providerId="AD" clId="Web-{EF135D7E-3258-BF6B-3357-B2A075F60BEE}"/>
    <pc:docChg chg="modSld">
      <pc:chgData name="Olivia Soutter" userId="S::os802@bath.ac.uk::87a69a52-0e77-44f8-a1a6-b5c45164a4d4" providerId="AD" clId="Web-{EF135D7E-3258-BF6B-3357-B2A075F60BEE}" dt="2025-08-22T15:08:22.561" v="31" actId="20577"/>
      <pc:docMkLst>
        <pc:docMk/>
      </pc:docMkLst>
      <pc:sldChg chg="modSp">
        <pc:chgData name="Olivia Soutter" userId="S::os802@bath.ac.uk::87a69a52-0e77-44f8-a1a6-b5c45164a4d4" providerId="AD" clId="Web-{EF135D7E-3258-BF6B-3357-B2A075F60BEE}" dt="2025-08-22T15:07:49.856" v="22" actId="20577"/>
        <pc:sldMkLst>
          <pc:docMk/>
          <pc:sldMk cId="2944307128" sldId="275"/>
        </pc:sldMkLst>
        <pc:spChg chg="mod">
          <ac:chgData name="Olivia Soutter" userId="S::os802@bath.ac.uk::87a69a52-0e77-44f8-a1a6-b5c45164a4d4" providerId="AD" clId="Web-{EF135D7E-3258-BF6B-3357-B2A075F60BEE}" dt="2025-08-22T15:07:30.089" v="16" actId="20577"/>
          <ac:spMkLst>
            <pc:docMk/>
            <pc:sldMk cId="2944307128" sldId="275"/>
            <ac:spMk id="2" creationId="{C81040AE-4552-4EEA-ACEC-4DFE37B664B2}"/>
          </ac:spMkLst>
        </pc:spChg>
        <pc:spChg chg="mod">
          <ac:chgData name="Olivia Soutter" userId="S::os802@bath.ac.uk::87a69a52-0e77-44f8-a1a6-b5c45164a4d4" providerId="AD" clId="Web-{EF135D7E-3258-BF6B-3357-B2A075F60BEE}" dt="2025-08-22T15:07:49.856" v="22" actId="20577"/>
          <ac:spMkLst>
            <pc:docMk/>
            <pc:sldMk cId="2944307128" sldId="275"/>
            <ac:spMk id="3" creationId="{08A6CDC2-447B-4526-8028-95BE6B4D6CD8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8:14.029" v="29" actId="20577"/>
        <pc:sldMkLst>
          <pc:docMk/>
          <pc:sldMk cId="2482497273" sldId="276"/>
        </pc:sldMkLst>
        <pc:spChg chg="mod">
          <ac:chgData name="Olivia Soutter" userId="S::os802@bath.ac.uk::87a69a52-0e77-44f8-a1a6-b5c45164a4d4" providerId="AD" clId="Web-{EF135D7E-3258-BF6B-3357-B2A075F60BEE}" dt="2025-08-22T15:08:09.591" v="27" actId="20577"/>
          <ac:spMkLst>
            <pc:docMk/>
            <pc:sldMk cId="2482497273" sldId="276"/>
            <ac:spMk id="2" creationId="{F71AAAD0-C567-4EA8-B568-FF88D47D5723}"/>
          </ac:spMkLst>
        </pc:spChg>
        <pc:spChg chg="mod">
          <ac:chgData name="Olivia Soutter" userId="S::os802@bath.ac.uk::87a69a52-0e77-44f8-a1a6-b5c45164a4d4" providerId="AD" clId="Web-{EF135D7E-3258-BF6B-3357-B2A075F60BEE}" dt="2025-08-22T15:08:14.029" v="29" actId="20577"/>
          <ac:spMkLst>
            <pc:docMk/>
            <pc:sldMk cId="2482497273" sldId="276"/>
            <ac:spMk id="3" creationId="{52039DC7-B838-4459-8200-004EAEF3D056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6:08.162" v="2" actId="20577"/>
        <pc:sldMkLst>
          <pc:docMk/>
          <pc:sldMk cId="508036733" sldId="277"/>
        </pc:sldMkLst>
        <pc:spChg chg="mod">
          <ac:chgData name="Olivia Soutter" userId="S::os802@bath.ac.uk::87a69a52-0e77-44f8-a1a6-b5c45164a4d4" providerId="AD" clId="Web-{EF135D7E-3258-BF6B-3357-B2A075F60BEE}" dt="2025-08-22T15:06:08.162" v="2" actId="20577"/>
          <ac:spMkLst>
            <pc:docMk/>
            <pc:sldMk cId="508036733" sldId="277"/>
            <ac:spMk id="3" creationId="{1C94B917-A105-4E57-9438-C0ED6B98D2B8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6:24.554" v="5" actId="20577"/>
        <pc:sldMkLst>
          <pc:docMk/>
          <pc:sldMk cId="2691842574" sldId="278"/>
        </pc:sldMkLst>
        <pc:spChg chg="mod">
          <ac:chgData name="Olivia Soutter" userId="S::os802@bath.ac.uk::87a69a52-0e77-44f8-a1a6-b5c45164a4d4" providerId="AD" clId="Web-{EF135D7E-3258-BF6B-3357-B2A075F60BEE}" dt="2025-08-22T15:06:24.554" v="5" actId="20577"/>
          <ac:spMkLst>
            <pc:docMk/>
            <pc:sldMk cId="2691842574" sldId="278"/>
            <ac:spMk id="2" creationId="{00000000-0000-0000-0000-000000000000}"/>
          </ac:spMkLst>
        </pc:spChg>
        <pc:spChg chg="mod">
          <ac:chgData name="Olivia Soutter" userId="S::os802@bath.ac.uk::87a69a52-0e77-44f8-a1a6-b5c45164a4d4" providerId="AD" clId="Web-{EF135D7E-3258-BF6B-3357-B2A075F60BEE}" dt="2025-08-22T15:06:01.615" v="1" actId="20577"/>
          <ac:spMkLst>
            <pc:docMk/>
            <pc:sldMk cId="2691842574" sldId="278"/>
            <ac:spMk id="3" creationId="{00000000-0000-0000-0000-000000000000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6:20.225" v="4" actId="20577"/>
        <pc:sldMkLst>
          <pc:docMk/>
          <pc:sldMk cId="1238816064" sldId="281"/>
        </pc:sldMkLst>
        <pc:spChg chg="mod">
          <ac:chgData name="Olivia Soutter" userId="S::os802@bath.ac.uk::87a69a52-0e77-44f8-a1a6-b5c45164a4d4" providerId="AD" clId="Web-{EF135D7E-3258-BF6B-3357-B2A075F60BEE}" dt="2025-08-22T15:06:20.225" v="4" actId="20577"/>
          <ac:spMkLst>
            <pc:docMk/>
            <pc:sldMk cId="1238816064" sldId="281"/>
            <ac:spMk id="2" creationId="{00000000-0000-0000-0000-000000000000}"/>
          </ac:spMkLst>
        </pc:spChg>
        <pc:spChg chg="mod">
          <ac:chgData name="Olivia Soutter" userId="S::os802@bath.ac.uk::87a69a52-0e77-44f8-a1a6-b5c45164a4d4" providerId="AD" clId="Web-{EF135D7E-3258-BF6B-3357-B2A075F60BEE}" dt="2025-08-22T15:06:15.381" v="3" actId="20577"/>
          <ac:spMkLst>
            <pc:docMk/>
            <pc:sldMk cId="1238816064" sldId="281"/>
            <ac:spMk id="3" creationId="{00000000-0000-0000-0000-000000000000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6:56.181" v="10" actId="20577"/>
        <pc:sldMkLst>
          <pc:docMk/>
          <pc:sldMk cId="3907003233" sldId="283"/>
        </pc:sldMkLst>
        <pc:spChg chg="mod">
          <ac:chgData name="Olivia Soutter" userId="S::os802@bath.ac.uk::87a69a52-0e77-44f8-a1a6-b5c45164a4d4" providerId="AD" clId="Web-{EF135D7E-3258-BF6B-3357-B2A075F60BEE}" dt="2025-08-22T15:06:56.181" v="10" actId="20577"/>
          <ac:spMkLst>
            <pc:docMk/>
            <pc:sldMk cId="3907003233" sldId="283"/>
            <ac:spMk id="2" creationId="{00000000-0000-0000-0000-000000000000}"/>
          </ac:spMkLst>
        </pc:spChg>
        <pc:spChg chg="mod">
          <ac:chgData name="Olivia Soutter" userId="S::os802@bath.ac.uk::87a69a52-0e77-44f8-a1a6-b5c45164a4d4" providerId="AD" clId="Web-{EF135D7E-3258-BF6B-3357-B2A075F60BEE}" dt="2025-08-22T15:06:50.680" v="9" actId="20577"/>
          <ac:spMkLst>
            <pc:docMk/>
            <pc:sldMk cId="3907003233" sldId="283"/>
            <ac:spMk id="3" creationId="{00000000-0000-0000-0000-000000000000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7:18.838" v="14" actId="20577"/>
        <pc:sldMkLst>
          <pc:docMk/>
          <pc:sldMk cId="2241298627" sldId="292"/>
        </pc:sldMkLst>
        <pc:spChg chg="mod">
          <ac:chgData name="Olivia Soutter" userId="S::os802@bath.ac.uk::87a69a52-0e77-44f8-a1a6-b5c45164a4d4" providerId="AD" clId="Web-{EF135D7E-3258-BF6B-3357-B2A075F60BEE}" dt="2025-08-22T15:07:15.041" v="13" actId="20577"/>
          <ac:spMkLst>
            <pc:docMk/>
            <pc:sldMk cId="2241298627" sldId="292"/>
            <ac:spMk id="2" creationId="{00000000-0000-0000-0000-000000000000}"/>
          </ac:spMkLst>
        </pc:spChg>
        <pc:spChg chg="mod">
          <ac:chgData name="Olivia Soutter" userId="S::os802@bath.ac.uk::87a69a52-0e77-44f8-a1a6-b5c45164a4d4" providerId="AD" clId="Web-{EF135D7E-3258-BF6B-3357-B2A075F60BEE}" dt="2025-08-22T15:07:18.838" v="14" actId="20577"/>
          <ac:spMkLst>
            <pc:docMk/>
            <pc:sldMk cId="2241298627" sldId="292"/>
            <ac:spMk id="3" creationId="{00000000-0000-0000-0000-000000000000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7:07.431" v="12" actId="20577"/>
        <pc:sldMkLst>
          <pc:docMk/>
          <pc:sldMk cId="1450286185" sldId="308"/>
        </pc:sldMkLst>
        <pc:spChg chg="mod">
          <ac:chgData name="Olivia Soutter" userId="S::os802@bath.ac.uk::87a69a52-0e77-44f8-a1a6-b5c45164a4d4" providerId="AD" clId="Web-{EF135D7E-3258-BF6B-3357-B2A075F60BEE}" dt="2025-08-22T15:07:03.290" v="11" actId="20577"/>
          <ac:spMkLst>
            <pc:docMk/>
            <pc:sldMk cId="1450286185" sldId="308"/>
            <ac:spMk id="2" creationId="{00000000-0000-0000-0000-000000000000}"/>
          </ac:spMkLst>
        </pc:spChg>
        <pc:spChg chg="mod">
          <ac:chgData name="Olivia Soutter" userId="S::os802@bath.ac.uk::87a69a52-0e77-44f8-a1a6-b5c45164a4d4" providerId="AD" clId="Web-{EF135D7E-3258-BF6B-3357-B2A075F60BEE}" dt="2025-08-22T15:07:07.431" v="12" actId="20577"/>
          <ac:spMkLst>
            <pc:docMk/>
            <pc:sldMk cId="1450286185" sldId="308"/>
            <ac:spMk id="3" creationId="{00000000-0000-0000-0000-000000000000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7:24.807" v="15" actId="20577"/>
        <pc:sldMkLst>
          <pc:docMk/>
          <pc:sldMk cId="3086630888" sldId="323"/>
        </pc:sldMkLst>
        <pc:spChg chg="mod">
          <ac:chgData name="Olivia Soutter" userId="S::os802@bath.ac.uk::87a69a52-0e77-44f8-a1a6-b5c45164a4d4" providerId="AD" clId="Web-{EF135D7E-3258-BF6B-3357-B2A075F60BEE}" dt="2025-08-22T15:07:24.807" v="15" actId="20577"/>
          <ac:spMkLst>
            <pc:docMk/>
            <pc:sldMk cId="3086630888" sldId="323"/>
            <ac:spMk id="2" creationId="{73EA3CD4-D6B9-21C9-2715-EF92B6EAF12A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6:29.616" v="6" actId="20577"/>
        <pc:sldMkLst>
          <pc:docMk/>
          <pc:sldMk cId="583793065" sldId="332"/>
        </pc:sldMkLst>
        <pc:spChg chg="mod">
          <ac:chgData name="Olivia Soutter" userId="S::os802@bath.ac.uk::87a69a52-0e77-44f8-a1a6-b5c45164a4d4" providerId="AD" clId="Web-{EF135D7E-3258-BF6B-3357-B2A075F60BEE}" dt="2025-08-22T15:06:29.616" v="6" actId="20577"/>
          <ac:spMkLst>
            <pc:docMk/>
            <pc:sldMk cId="583793065" sldId="332"/>
            <ac:spMk id="2" creationId="{A39AE2E1-5BEE-D623-E4FA-7F1A3BD34F72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6:40.680" v="8" actId="20577"/>
        <pc:sldMkLst>
          <pc:docMk/>
          <pc:sldMk cId="1736384661" sldId="335"/>
        </pc:sldMkLst>
        <pc:spChg chg="mod">
          <ac:chgData name="Olivia Soutter" userId="S::os802@bath.ac.uk::87a69a52-0e77-44f8-a1a6-b5c45164a4d4" providerId="AD" clId="Web-{EF135D7E-3258-BF6B-3357-B2A075F60BEE}" dt="2025-08-22T15:06:40.680" v="8" actId="20577"/>
          <ac:spMkLst>
            <pc:docMk/>
            <pc:sldMk cId="1736384661" sldId="335"/>
            <ac:spMk id="2" creationId="{00000000-0000-0000-0000-000000000000}"/>
          </ac:spMkLst>
        </pc:spChg>
        <pc:spChg chg="mod">
          <ac:chgData name="Olivia Soutter" userId="S::os802@bath.ac.uk::87a69a52-0e77-44f8-a1a6-b5c45164a4d4" providerId="AD" clId="Web-{EF135D7E-3258-BF6B-3357-B2A075F60BEE}" dt="2025-08-22T15:06:35.679" v="7" actId="20577"/>
          <ac:spMkLst>
            <pc:docMk/>
            <pc:sldMk cId="1736384661" sldId="335"/>
            <ac:spMk id="3" creationId="{00000000-0000-0000-0000-000000000000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8:03.419" v="26" actId="20577"/>
        <pc:sldMkLst>
          <pc:docMk/>
          <pc:sldMk cId="222884659" sldId="351"/>
        </pc:sldMkLst>
        <pc:spChg chg="mod">
          <ac:chgData name="Olivia Soutter" userId="S::os802@bath.ac.uk::87a69a52-0e77-44f8-a1a6-b5c45164a4d4" providerId="AD" clId="Web-{EF135D7E-3258-BF6B-3357-B2A075F60BEE}" dt="2025-08-22T15:07:56.997" v="23" actId="20577"/>
          <ac:spMkLst>
            <pc:docMk/>
            <pc:sldMk cId="222884659" sldId="351"/>
            <ac:spMk id="2" creationId="{A82E2036-EA3C-FB8E-2CC8-EC8A2990B857}"/>
          </ac:spMkLst>
        </pc:spChg>
        <pc:spChg chg="mod">
          <ac:chgData name="Olivia Soutter" userId="S::os802@bath.ac.uk::87a69a52-0e77-44f8-a1a6-b5c45164a4d4" providerId="AD" clId="Web-{EF135D7E-3258-BF6B-3357-B2A075F60BEE}" dt="2025-08-22T15:08:03.419" v="26" actId="20577"/>
          <ac:spMkLst>
            <pc:docMk/>
            <pc:sldMk cId="222884659" sldId="351"/>
            <ac:spMk id="3" creationId="{A11B73DC-4B36-B841-445C-B8BB65AD8300}"/>
          </ac:spMkLst>
        </pc:spChg>
      </pc:sldChg>
      <pc:sldChg chg="modSp">
        <pc:chgData name="Olivia Soutter" userId="S::os802@bath.ac.uk::87a69a52-0e77-44f8-a1a6-b5c45164a4d4" providerId="AD" clId="Web-{EF135D7E-3258-BF6B-3357-B2A075F60BEE}" dt="2025-08-22T15:08:22.561" v="31" actId="20577"/>
        <pc:sldMkLst>
          <pc:docMk/>
          <pc:sldMk cId="3428061693" sldId="352"/>
        </pc:sldMkLst>
        <pc:spChg chg="mod">
          <ac:chgData name="Olivia Soutter" userId="S::os802@bath.ac.uk::87a69a52-0e77-44f8-a1a6-b5c45164a4d4" providerId="AD" clId="Web-{EF135D7E-3258-BF6B-3357-B2A075F60BEE}" dt="2025-08-22T15:08:19.217" v="30" actId="20577"/>
          <ac:spMkLst>
            <pc:docMk/>
            <pc:sldMk cId="3428061693" sldId="352"/>
            <ac:spMk id="2" creationId="{EE727B19-967F-1090-47A7-428B524B2ABD}"/>
          </ac:spMkLst>
        </pc:spChg>
        <pc:spChg chg="mod">
          <ac:chgData name="Olivia Soutter" userId="S::os802@bath.ac.uk::87a69a52-0e77-44f8-a1a6-b5c45164a4d4" providerId="AD" clId="Web-{EF135D7E-3258-BF6B-3357-B2A075F60BEE}" dt="2025-08-22T15:08:22.561" v="31" actId="20577"/>
          <ac:spMkLst>
            <pc:docMk/>
            <pc:sldMk cId="3428061693" sldId="352"/>
            <ac:spMk id="3" creationId="{8AAE90C8-BE78-7445-3B5B-F0449F3968ED}"/>
          </ac:spMkLst>
        </pc:spChg>
      </pc:sldChg>
    </pc:docChg>
  </pc:docChgLst>
  <pc:docChgLst>
    <pc:chgData name="Olivia Soutter" userId="S::os802@bath.ac.uk::87a69a52-0e77-44f8-a1a6-b5c45164a4d4" providerId="AD" clId="Web-{DDE7C842-075E-ACB2-5D43-7123ABFA76AF}"/>
    <pc:docChg chg="modSld">
      <pc:chgData name="Olivia Soutter" userId="S::os802@bath.ac.uk::87a69a52-0e77-44f8-a1a6-b5c45164a4d4" providerId="AD" clId="Web-{DDE7C842-075E-ACB2-5D43-7123ABFA76AF}" dt="2025-08-22T15:09:41.244" v="1" actId="20577"/>
      <pc:docMkLst>
        <pc:docMk/>
      </pc:docMkLst>
      <pc:sldChg chg="modSp">
        <pc:chgData name="Olivia Soutter" userId="S::os802@bath.ac.uk::87a69a52-0e77-44f8-a1a6-b5c45164a4d4" providerId="AD" clId="Web-{DDE7C842-075E-ACB2-5D43-7123ABFA76AF}" dt="2025-08-22T15:09:41.244" v="1" actId="20577"/>
        <pc:sldMkLst>
          <pc:docMk/>
          <pc:sldMk cId="508036733" sldId="277"/>
        </pc:sldMkLst>
        <pc:spChg chg="mod">
          <ac:chgData name="Olivia Soutter" userId="S::os802@bath.ac.uk::87a69a52-0e77-44f8-a1a6-b5c45164a4d4" providerId="AD" clId="Web-{DDE7C842-075E-ACB2-5D43-7123ABFA76AF}" dt="2025-08-22T15:09:41.244" v="1" actId="20577"/>
          <ac:spMkLst>
            <pc:docMk/>
            <pc:sldMk cId="508036733" sldId="277"/>
            <ac:spMk id="2" creationId="{D3721101-7964-482E-B7FB-08B92FFF016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E8BE0-F004-48BE-B04E-334484C684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23F29-856E-400D-BA63-711992B9D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5BDA1-7739-4FD3-A086-790704970CD9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2EB4D-0E79-4394-8399-28F057864C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1F1FA-8299-41BA-B485-6ED69ABA9E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77B6D-0444-42A1-93E5-E33935FBC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92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6064B-60A5-4AD4-A77A-DE67BE076E10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F6395-DA42-4BE1-8552-BA64C3DEA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4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08939-18E3-4992-B487-2A0840FEB7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01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40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08939-18E3-4992-B487-2A0840FEB7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2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9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08939-18E3-4992-B487-2A0840FEB7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3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/>
              <a:t>10:20 – 10:30 (10 minutes) </a:t>
            </a:r>
            <a:r>
              <a:rPr lang="en-GB"/>
              <a:t>– </a:t>
            </a:r>
            <a:r>
              <a:rPr lang="en-GB" baseline="0"/>
              <a:t>Introduction to Moodle (Slides 4-7)</a:t>
            </a:r>
            <a:r>
              <a:rPr lang="en-GB"/>
              <a:t> </a:t>
            </a:r>
            <a:endParaRPr lang="en-GB" baseline="0"/>
          </a:p>
          <a:p>
            <a:r>
              <a:rPr lang="en-GB" baseline="0"/>
              <a:t>So…what is Moodle? It’s a Virtual Learning Environment, which is essentially an online space comprising of a set of different tools for learning, teaching, admin and assessment. These are, very generally, some of the things that you can do with Moodle…</a:t>
            </a:r>
          </a:p>
          <a:p>
            <a:endParaRPr lang="en-GB" baseline="0"/>
          </a:p>
          <a:p>
            <a:r>
              <a:rPr lang="en-GB" baseline="0"/>
              <a:t>Moodle is the University’s chosen Virtual Learning Environment. It’s an open source platform which is customise for use at University of Bath.</a:t>
            </a:r>
          </a:p>
          <a:p>
            <a:endParaRPr lang="en-GB" baseline="0"/>
          </a:p>
          <a:p>
            <a:r>
              <a:rPr lang="en-GB" baseline="0"/>
              <a:t>It provides an online space to share learning resources, communicate with your students, it offers tools for collaborative working, and it’s used to support assessment and feedback. </a:t>
            </a:r>
          </a:p>
          <a:p>
            <a:endParaRPr lang="en-GB" baseline="0"/>
          </a:p>
          <a:p>
            <a:r>
              <a:rPr lang="en-GB"/>
              <a:t>It's important to structure your</a:t>
            </a:r>
            <a:r>
              <a:rPr lang="en-GB" baseline="0"/>
              <a:t> Moodle course carefully and </a:t>
            </a:r>
            <a:r>
              <a:rPr lang="en-GB"/>
              <a:t>provide</a:t>
            </a:r>
            <a:r>
              <a:rPr lang="en-GB" baseline="0"/>
              <a:t> clear guidance for students on what is expected and when at each stage</a:t>
            </a:r>
            <a:r>
              <a:rPr lang="en-GB"/>
              <a:t>.</a:t>
            </a:r>
            <a:endParaRPr lang="en-GB" baseline="0">
              <a:cs typeface="Calibri"/>
            </a:endParaRPr>
          </a:p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0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0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7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57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08939-18E3-4992-B487-2A0840FEB7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1174"/>
            <a:ext cx="7772400" cy="1102519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HelveticaNeueLT Std"/>
                <a:cs typeface="HelveticaNeueLT St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426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8B2183-1E06-4045-BF6E-2CD4337A3F9C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4E0FCD-117B-FD4B-A08D-F9AA7E256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LT-1080-7.0-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7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T Log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1394" y="4767263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8B2183-1E06-4045-BF6E-2CD4337A3F9C}" type="datetimeFigureOut">
              <a:rPr lang="en-US" smtClean="0"/>
              <a:pPr/>
              <a:t>9/4/2025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97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eal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1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aspberry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89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Raspberry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76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Dual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9231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Dual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484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228644" y="17527"/>
            <a:ext cx="645815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 Neue LT Std 55 Roman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782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3676"/>
            <a:ext cx="4040188" cy="26609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782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33676"/>
            <a:ext cx="4041775" cy="26609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7915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3478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964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LT-1080-7.0-Tran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2830"/>
            <a:ext cx="5111750" cy="42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3318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LT-1080-7.0-Grey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26" y="4207285"/>
            <a:ext cx="1991032" cy="11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78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NeueLT Std Thin"/>
                <a:cs typeface="HelveticaNeueLT Std Thin"/>
              </a:defRPr>
            </a:lvl1pPr>
          </a:lstStyle>
          <a:p>
            <a:fld id="{EE8B2183-1E06-4045-BF6E-2CD4337A3F9C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NeueLT Std Thin"/>
                <a:cs typeface="HelveticaNeueLT Std Thin"/>
              </a:defRPr>
            </a:lvl1pPr>
          </a:lstStyle>
          <a:p>
            <a:fld id="{B84E0FCD-117B-FD4B-A08D-F9AA7E256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5" r:id="rId4"/>
    <p:sldLayoutId id="2147483663" r:id="rId5"/>
    <p:sldLayoutId id="2147483664" r:id="rId6"/>
    <p:sldLayoutId id="2147483662" r:id="rId7"/>
    <p:sldLayoutId id="2147483651" r:id="rId8"/>
    <p:sldLayoutId id="2147483656" r:id="rId9"/>
    <p:sldLayoutId id="2147483657" r:id="rId10"/>
    <p:sldLayoutId id="214748366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T Std 55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eachinghub.bath.ac.uk/book-a-one-to-one/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teachinghub.bath.ac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ms.microsoft.com/l/team/19%3A2f8384d205ed4d86a0e2998b7e4c09b9%40thread.skype/conversations?groupId=aa2711a4-4785-4197-b051-22ccee74360d&amp;tenantId=377e3d22-4ea1-422d-b0ad-8fcc89406b9e" TargetMode="External"/><Relationship Id="rId5" Type="http://schemas.openxmlformats.org/officeDocument/2006/relationships/hyperlink" Target="https://moodle.bath.ac.uk/course/view.php?id=59695" TargetMode="External"/><Relationship Id="rId4" Type="http://schemas.openxmlformats.org/officeDocument/2006/relationships/image" Target="../media/image21.svg"/><Relationship Id="rId9" Type="http://schemas.openxmlformats.org/officeDocument/2006/relationships/hyperlink" Target="mailto:TEL@bath.ac.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events/moodle_reset_webinar-10-09-25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achinghub.bath.ac.uk/professional-development/past-events-recordings/" TargetMode="External"/><Relationship Id="rId4" Type="http://schemas.openxmlformats.org/officeDocument/2006/relationships/hyperlink" Target="https://teachinghub.bath.ac.uk/events/share-recordings-panopto-moodle-22-sep-202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lbath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Ij1-N6FOLUKwrY_MiUBrnmTrxR-6RttPuTbIayi3nPdURDRHQTlEU1FNWFhXVkVCUjFISFhWMEFSNS4u&amp;route=shortur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the-bath-blend/bath-blend-baselin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inghub.bath.ac.uk/bath-blend-baseline-templat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events/using-moodle-groups-and-groupings-oct2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6270"/>
            <a:ext cx="7772400" cy="1102519"/>
          </a:xfrm>
        </p:spPr>
        <p:txBody>
          <a:bodyPr/>
          <a:lstStyle/>
          <a:p>
            <a:pPr algn="l"/>
            <a:r>
              <a:rPr lang="en-GB" b="0" i="0">
                <a:solidFill>
                  <a:schemeClr val="bg1"/>
                </a:solidFill>
                <a:effectLst/>
                <a:latin typeface="Calibri"/>
                <a:ea typeface="Calibri"/>
              </a:rPr>
              <a:t>Moodle Basics</a:t>
            </a:r>
            <a:endParaRPr lang="en-US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385" y="1860423"/>
            <a:ext cx="6400800" cy="131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  <a:latin typeface="Calibri"/>
                <a:ea typeface="Calibri"/>
              </a:rPr>
              <a:t>Get started with Moodle and learn the essentials</a:t>
            </a:r>
            <a:endParaRPr lang="en-US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D045F-5B09-7F9F-BA4B-2542151538D4}"/>
              </a:ext>
            </a:extLst>
          </p:cNvPr>
          <p:cNvSpPr txBox="1"/>
          <p:nvPr/>
        </p:nvSpPr>
        <p:spPr>
          <a:xfrm>
            <a:off x="344576" y="3659055"/>
            <a:ext cx="2538008" cy="6726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GB" b="0" i="0">
                <a:solidFill>
                  <a:schemeClr val="bg1"/>
                </a:solidFill>
                <a:effectLst/>
                <a:latin typeface="+mj-lt"/>
              </a:rPr>
              <a:t>Webinar </a:t>
            </a:r>
            <a:r>
              <a:rPr lang="en-GB">
                <a:solidFill>
                  <a:schemeClr val="bg1"/>
                </a:solidFill>
                <a:latin typeface="+mj-lt"/>
              </a:rPr>
              <a:t>facilitator</a:t>
            </a:r>
            <a:r>
              <a:rPr lang="en-GB" b="0" i="0">
                <a:solidFill>
                  <a:schemeClr val="bg1"/>
                </a:solidFill>
                <a:effectLst/>
                <a:latin typeface="+mj-lt"/>
              </a:rPr>
              <a:t>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86AE971-3112-1C17-7B15-AD253614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0327" y="3266838"/>
            <a:ext cx="599910" cy="5999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5DE492A-0709-0934-06BC-67880B079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0327" y="3856627"/>
            <a:ext cx="515380" cy="5153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42F99E9-CF56-3136-CF03-6743D47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9951" y="4409222"/>
            <a:ext cx="552574" cy="5525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CAA321-327B-A867-A31D-D423D229D16E}"/>
              </a:ext>
            </a:extLst>
          </p:cNvPr>
          <p:cNvSpPr txBox="1"/>
          <p:nvPr/>
        </p:nvSpPr>
        <p:spPr>
          <a:xfrm>
            <a:off x="6560237" y="3484270"/>
            <a:ext cx="2499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This webinar will be recorded.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BFC24-5540-CF9A-C91E-347F22D600D9}"/>
              </a:ext>
            </a:extLst>
          </p:cNvPr>
          <p:cNvSpPr txBox="1"/>
          <p:nvPr/>
        </p:nvSpPr>
        <p:spPr>
          <a:xfrm>
            <a:off x="6560237" y="3991479"/>
            <a:ext cx="2208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tel@bath.ac.uk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24936B-DAE7-AA74-A7D4-C64EDE72A9C7}"/>
              </a:ext>
            </a:extLst>
          </p:cNvPr>
          <p:cNvSpPr txBox="1"/>
          <p:nvPr/>
        </p:nvSpPr>
        <p:spPr>
          <a:xfrm>
            <a:off x="6587131" y="4533856"/>
            <a:ext cx="23180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teachinghub.bath.ac.uk</a:t>
            </a:r>
          </a:p>
        </p:txBody>
      </p:sp>
      <p:pic>
        <p:nvPicPr>
          <p:cNvPr id="4" name="Picture 3" descr="A person with blonde hair&#10;&#10;AI-generated content may be incorrect.">
            <a:extLst>
              <a:ext uri="{FF2B5EF4-FFF2-40B4-BE49-F238E27FC236}">
                <a16:creationId xmlns:a16="http://schemas.microsoft.com/office/drawing/2014/main" id="{A5F94CC1-FA37-7DD2-C3D4-5017EA47D2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143" y="4304979"/>
            <a:ext cx="556260" cy="5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AB73B-A532-C9D2-CCA8-C29C21B8A660}"/>
              </a:ext>
            </a:extLst>
          </p:cNvPr>
          <p:cNvSpPr txBox="1"/>
          <p:nvPr/>
        </p:nvSpPr>
        <p:spPr>
          <a:xfrm>
            <a:off x="940210" y="4388812"/>
            <a:ext cx="363179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Olivia Soutter, Instructional Designer</a:t>
            </a:r>
            <a:endParaRPr lang="en-US" dirty="0">
              <a:solidFill>
                <a:schemeClr val="bg1"/>
              </a:solidFill>
            </a:endParaRPr>
          </a:p>
          <a:p>
            <a:endParaRPr lang="en-GB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363846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40AE-4552-4EEA-ACEC-4DFE37B6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>
                <a:latin typeface="Calibri"/>
                <a:ea typeface="Calibri"/>
                <a:cs typeface="Calibri"/>
              </a:rPr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6CDC2-447B-4526-8028-95BE6B4D6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4321"/>
            <a:ext cx="9143999" cy="40135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14375" indent="-534670"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>
                <a:latin typeface="Calibri"/>
                <a:ea typeface="Calibri"/>
              </a:rPr>
              <a:t>CLT </a:t>
            </a:r>
            <a:r>
              <a:rPr lang="en-US" sz="2800">
                <a:latin typeface="Calibri"/>
                <a:ea typeface="Calibri"/>
                <a:hlinkClick r:id="rId5"/>
              </a:rPr>
              <a:t>self-paced resources </a:t>
            </a:r>
            <a:r>
              <a:rPr lang="en-US" sz="2800">
                <a:latin typeface="Calibri"/>
                <a:ea typeface="Calibri"/>
              </a:rPr>
              <a:t>(guided learning resources)</a:t>
            </a:r>
          </a:p>
          <a:p>
            <a:pPr marL="714375" indent="-534670"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2800">
                <a:latin typeface="Calibri"/>
                <a:ea typeface="Calibri"/>
                <a:hlinkClick r:id="rId6"/>
              </a:rPr>
              <a:t>TEL Community of Practice</a:t>
            </a:r>
            <a:r>
              <a:rPr lang="en-GB" sz="2800">
                <a:latin typeface="Calibri"/>
                <a:ea typeface="Calibri"/>
              </a:rPr>
              <a:t> (to share practice and tips)</a:t>
            </a:r>
          </a:p>
          <a:p>
            <a:pPr marL="714375" indent="-534670"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>
                <a:latin typeface="Calibri"/>
                <a:ea typeface="Calibri"/>
              </a:rPr>
              <a:t>Learning &amp; Teaching Hub </a:t>
            </a:r>
            <a:r>
              <a:rPr lang="en-GB" sz="2800">
                <a:latin typeface="Calibri"/>
                <a:ea typeface="Calibri"/>
                <a:hlinkClick r:id="rId7"/>
              </a:rPr>
              <a:t>http://teachinghub.bath.ac.uk/</a:t>
            </a:r>
            <a:r>
              <a:rPr lang="en-GB" sz="2800">
                <a:latin typeface="Calibri"/>
                <a:ea typeface="Calibri"/>
              </a:rPr>
              <a:t> </a:t>
            </a:r>
          </a:p>
          <a:p>
            <a:pPr marL="714375" indent="-534670"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2800">
                <a:latin typeface="Calibri"/>
                <a:ea typeface="Calibri"/>
              </a:rPr>
              <a:t>Book a 1-2-1 with an Instructional Designer: </a:t>
            </a:r>
            <a:r>
              <a:rPr lang="en-GB" sz="2800">
                <a:latin typeface="Calibri"/>
                <a:ea typeface="Calibri"/>
                <a:hlinkClick r:id="rId8"/>
              </a:rPr>
              <a:t>Book a one to one</a:t>
            </a:r>
            <a:endParaRPr lang="en-GB" sz="2800">
              <a:latin typeface="Calibri"/>
              <a:ea typeface="Calibri"/>
            </a:endParaRPr>
          </a:p>
          <a:p>
            <a:pPr marL="714375" indent="-534670"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2800">
                <a:latin typeface="Calibri"/>
                <a:ea typeface="Calibri"/>
              </a:rPr>
              <a:t>Email queries to </a:t>
            </a:r>
            <a:r>
              <a:rPr lang="en-GB" sz="2800">
                <a:latin typeface="Calibri"/>
                <a:ea typeface="Calibri"/>
                <a:hlinkClick r:id="rId9"/>
              </a:rPr>
              <a:t>TEL@bath.ac.uk</a:t>
            </a:r>
            <a:r>
              <a:rPr lang="en-GB" sz="2800">
                <a:latin typeface="Calibri"/>
                <a:ea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43071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2036-EA3C-FB8E-2CC8-EC8A2990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Useful Resources -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73DC-4B36-B841-445C-B8BB65AD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6807"/>
            <a:ext cx="8229600" cy="3957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 b="1">
                <a:latin typeface="Calibri"/>
                <a:ea typeface="Calibri"/>
              </a:rPr>
              <a:t>Upcoming events:</a:t>
            </a:r>
          </a:p>
          <a:p>
            <a:r>
              <a:rPr lang="en-GB" sz="2800">
                <a:latin typeface="Calibri"/>
                <a:ea typeface="Calibri"/>
                <a:hlinkClick r:id="rId3"/>
              </a:rPr>
              <a:t>TEL-Bytes webinar - How to reset your Moodle space</a:t>
            </a:r>
            <a:endParaRPr lang="en-GB" sz="2800">
              <a:latin typeface="Calibri"/>
              <a:ea typeface="Calibri"/>
            </a:endParaRPr>
          </a:p>
          <a:p>
            <a:r>
              <a:rPr lang="en-GB" sz="2800">
                <a:latin typeface="Calibri"/>
                <a:ea typeface="Calibri"/>
                <a:hlinkClick r:id="rId4"/>
              </a:rPr>
              <a:t>TEL-Bytes webinar - How to share recordings with students using Panopto and Moodle</a:t>
            </a:r>
            <a:endParaRPr lang="en-GB" sz="2800">
              <a:latin typeface="Calibri"/>
              <a:ea typeface="Calibri"/>
            </a:endParaRPr>
          </a:p>
          <a:p>
            <a:pPr marL="0" indent="0">
              <a:buNone/>
            </a:pPr>
            <a:endParaRPr lang="en-GB" sz="2800" b="1">
              <a:latin typeface="Calibri"/>
              <a:ea typeface="Calibri"/>
            </a:endParaRPr>
          </a:p>
          <a:p>
            <a:pPr marL="0" indent="0">
              <a:buNone/>
            </a:pPr>
            <a:r>
              <a:rPr lang="en-GB" sz="2800" b="1">
                <a:latin typeface="Calibri"/>
                <a:ea typeface="Calibri"/>
              </a:rPr>
              <a:t>Past events:</a:t>
            </a:r>
          </a:p>
          <a:p>
            <a:r>
              <a:rPr lang="en-GB" sz="2800">
                <a:latin typeface="Calibri"/>
                <a:ea typeface="Calibri"/>
                <a:hlinkClick r:id="rId5"/>
              </a:rPr>
              <a:t>Recordings to past CLT workshops and events</a:t>
            </a:r>
            <a:endParaRPr lang="en-GB" sz="2400">
              <a:latin typeface="Calibri"/>
              <a:ea typeface="Calibri"/>
            </a:endParaRPr>
          </a:p>
          <a:p>
            <a:endParaRPr lang="en-GB" sz="2400"/>
          </a:p>
          <a:p>
            <a:pPr marL="0" indent="0">
              <a:buNone/>
            </a:pPr>
            <a:endParaRPr lang="en-GB" sz="2400" b="0" i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46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AAD0-C567-4EA8-B568-FF88D47D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>
                <a:latin typeface="Calibri"/>
                <a:ea typeface="Calibri"/>
                <a:cs typeface="Calibri"/>
              </a:rPr>
              <a:t>Keeping up-to-date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39DC7-B838-4459-8200-004EAEF3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135" y="1564148"/>
            <a:ext cx="4072132" cy="2682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070" indent="0">
              <a:lnSpc>
                <a:spcPct val="120000"/>
              </a:lnSpc>
              <a:buNone/>
            </a:pPr>
            <a:r>
              <a:rPr lang="en-GB">
                <a:latin typeface="Calibri"/>
                <a:ea typeface="Calibri"/>
              </a:rPr>
              <a:t>TEL Service Blog (service updates and top tips)</a:t>
            </a:r>
          </a:p>
          <a:p>
            <a:pPr marL="179070" indent="0">
              <a:lnSpc>
                <a:spcPct val="120000"/>
              </a:lnSpc>
              <a:buNone/>
            </a:pPr>
            <a:r>
              <a:rPr lang="en-GB">
                <a:latin typeface="Calibri"/>
                <a:ea typeface="Calibri"/>
                <a:hlinkClick r:id="rId3"/>
              </a:rPr>
              <a:t>https://telbath.com/</a:t>
            </a:r>
            <a:r>
              <a:rPr lang="en-GB">
                <a:latin typeface="Calibri"/>
                <a:ea typeface="Calibri"/>
              </a:rPr>
              <a:t> </a:t>
            </a:r>
          </a:p>
          <a:p>
            <a:pPr marL="179070" indent="0">
              <a:lnSpc>
                <a:spcPct val="120000"/>
              </a:lnSpc>
              <a:buNone/>
            </a:pPr>
            <a:endParaRPr lang="en-GB"/>
          </a:p>
        </p:txBody>
      </p:sp>
      <p:pic>
        <p:nvPicPr>
          <p:cNvPr id="5" name="Graphic 4" descr="Megaphone1 outline">
            <a:extLst>
              <a:ext uri="{FF2B5EF4-FFF2-40B4-BE49-F238E27FC236}">
                <a16:creationId xmlns:a16="http://schemas.microsoft.com/office/drawing/2014/main" id="{A71E1612-8460-618B-7DE0-1205765B6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1194" y="1777270"/>
            <a:ext cx="1708879" cy="17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972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7B19-967F-1090-47A7-428B524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E90C8-BE78-7445-3B5B-F0449F396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786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>
                <a:latin typeface="Calibri"/>
                <a:ea typeface="Calibri"/>
              </a:rPr>
              <a:t>Time for questions!</a:t>
            </a:r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0F3016A1-4EF0-1784-245B-ABFA61E4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80" y="1986198"/>
            <a:ext cx="4091040" cy="28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16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CE60-ECBB-51DC-2FBD-C25D657B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23B47-957F-9A03-6E03-F33BA159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588" y="1883964"/>
            <a:ext cx="6396824" cy="1997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Please take 2 minutes to complete our short </a:t>
            </a:r>
            <a:r>
              <a:rPr lang="en-GB" dirty="0">
                <a:hlinkClick r:id="rId2"/>
              </a:rPr>
              <a:t>feedback form </a:t>
            </a:r>
            <a:r>
              <a:rPr lang="en-GB" dirty="0"/>
              <a:t> to help inform future webinar planning and delivery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44201709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85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AE2E1-5BEE-D623-E4FA-7F1A3BD34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Session Overview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D3DFB7F-9226-BC73-FBE6-17D093F33425}"/>
              </a:ext>
            </a:extLst>
          </p:cNvPr>
          <p:cNvSpPr/>
          <p:nvPr/>
        </p:nvSpPr>
        <p:spPr>
          <a:xfrm>
            <a:off x="534714" y="3543498"/>
            <a:ext cx="1911935" cy="709328"/>
          </a:xfrm>
          <a:custGeom>
            <a:avLst/>
            <a:gdLst>
              <a:gd name="connsiteX0" fmla="*/ 0 w 1911935"/>
              <a:gd name="connsiteY0" fmla="*/ 0 h 709328"/>
              <a:gd name="connsiteX1" fmla="*/ 1911935 w 1911935"/>
              <a:gd name="connsiteY1" fmla="*/ 0 h 709328"/>
              <a:gd name="connsiteX2" fmla="*/ 1911935 w 1911935"/>
              <a:gd name="connsiteY2" fmla="*/ 709328 h 709328"/>
              <a:gd name="connsiteX3" fmla="*/ 0 w 1911935"/>
              <a:gd name="connsiteY3" fmla="*/ 709328 h 709328"/>
              <a:gd name="connsiteX4" fmla="*/ 0 w 1911935"/>
              <a:gd name="connsiteY4" fmla="*/ 0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35" h="709328">
                <a:moveTo>
                  <a:pt x="0" y="0"/>
                </a:moveTo>
                <a:lnTo>
                  <a:pt x="1911935" y="0"/>
                </a:lnTo>
                <a:lnTo>
                  <a:pt x="1911935" y="709328"/>
                </a:lnTo>
                <a:lnTo>
                  <a:pt x="0" y="709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/>
              <a:t>Logging in and getting started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74A78B3-B694-B836-D691-62CE2774BC4C}"/>
              </a:ext>
            </a:extLst>
          </p:cNvPr>
          <p:cNvSpPr/>
          <p:nvPr/>
        </p:nvSpPr>
        <p:spPr>
          <a:xfrm>
            <a:off x="4706562" y="3539511"/>
            <a:ext cx="1911935" cy="709328"/>
          </a:xfrm>
          <a:custGeom>
            <a:avLst/>
            <a:gdLst>
              <a:gd name="connsiteX0" fmla="*/ 0 w 1911935"/>
              <a:gd name="connsiteY0" fmla="*/ 0 h 709328"/>
              <a:gd name="connsiteX1" fmla="*/ 1911935 w 1911935"/>
              <a:gd name="connsiteY1" fmla="*/ 0 h 709328"/>
              <a:gd name="connsiteX2" fmla="*/ 1911935 w 1911935"/>
              <a:gd name="connsiteY2" fmla="*/ 709328 h 709328"/>
              <a:gd name="connsiteX3" fmla="*/ 0 w 1911935"/>
              <a:gd name="connsiteY3" fmla="*/ 709328 h 709328"/>
              <a:gd name="connsiteX4" fmla="*/ 0 w 1911935"/>
              <a:gd name="connsiteY4" fmla="*/ 0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35" h="709328">
                <a:moveTo>
                  <a:pt x="0" y="0"/>
                </a:moveTo>
                <a:lnTo>
                  <a:pt x="1911935" y="0"/>
                </a:lnTo>
                <a:lnTo>
                  <a:pt x="1911935" y="709328"/>
                </a:lnTo>
                <a:lnTo>
                  <a:pt x="0" y="709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/>
              <a:t>Course Settings including visibility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E725EB-FEF0-5A7D-CE0C-3B8D3871469B}"/>
              </a:ext>
            </a:extLst>
          </p:cNvPr>
          <p:cNvSpPr/>
          <p:nvPr/>
        </p:nvSpPr>
        <p:spPr>
          <a:xfrm>
            <a:off x="6697350" y="3532021"/>
            <a:ext cx="1911935" cy="709328"/>
          </a:xfrm>
          <a:custGeom>
            <a:avLst/>
            <a:gdLst>
              <a:gd name="connsiteX0" fmla="*/ 0 w 1911935"/>
              <a:gd name="connsiteY0" fmla="*/ 0 h 709328"/>
              <a:gd name="connsiteX1" fmla="*/ 1911935 w 1911935"/>
              <a:gd name="connsiteY1" fmla="*/ 0 h 709328"/>
              <a:gd name="connsiteX2" fmla="*/ 1911935 w 1911935"/>
              <a:gd name="connsiteY2" fmla="*/ 709328 h 709328"/>
              <a:gd name="connsiteX3" fmla="*/ 0 w 1911935"/>
              <a:gd name="connsiteY3" fmla="*/ 709328 h 709328"/>
              <a:gd name="connsiteX4" fmla="*/ 0 w 1911935"/>
              <a:gd name="connsiteY4" fmla="*/ 0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35" h="709328">
                <a:moveTo>
                  <a:pt x="0" y="0"/>
                </a:moveTo>
                <a:lnTo>
                  <a:pt x="1911935" y="0"/>
                </a:lnTo>
                <a:lnTo>
                  <a:pt x="1911935" y="709328"/>
                </a:lnTo>
                <a:lnTo>
                  <a:pt x="0" y="709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/>
              <a:t>Adding and editing Activities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F742FF-FEF4-1FB1-6E81-43C7A10E47B3}"/>
              </a:ext>
            </a:extLst>
          </p:cNvPr>
          <p:cNvSpPr/>
          <p:nvPr/>
        </p:nvSpPr>
        <p:spPr>
          <a:xfrm>
            <a:off x="2643629" y="3547485"/>
            <a:ext cx="1911935" cy="709328"/>
          </a:xfrm>
          <a:custGeom>
            <a:avLst/>
            <a:gdLst>
              <a:gd name="connsiteX0" fmla="*/ 0 w 1911935"/>
              <a:gd name="connsiteY0" fmla="*/ 0 h 709328"/>
              <a:gd name="connsiteX1" fmla="*/ 1911935 w 1911935"/>
              <a:gd name="connsiteY1" fmla="*/ 0 h 709328"/>
              <a:gd name="connsiteX2" fmla="*/ 1911935 w 1911935"/>
              <a:gd name="connsiteY2" fmla="*/ 709328 h 709328"/>
              <a:gd name="connsiteX3" fmla="*/ 0 w 1911935"/>
              <a:gd name="connsiteY3" fmla="*/ 709328 h 709328"/>
              <a:gd name="connsiteX4" fmla="*/ 0 w 1911935"/>
              <a:gd name="connsiteY4" fmla="*/ 0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35" h="709328">
                <a:moveTo>
                  <a:pt x="0" y="0"/>
                </a:moveTo>
                <a:lnTo>
                  <a:pt x="1911935" y="0"/>
                </a:lnTo>
                <a:lnTo>
                  <a:pt x="1911935" y="709328"/>
                </a:lnTo>
                <a:lnTo>
                  <a:pt x="0" y="709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/>
              <a:t>Navigating around a Moodle space</a:t>
            </a:r>
          </a:p>
        </p:txBody>
      </p:sp>
      <p:pic>
        <p:nvPicPr>
          <p:cNvPr id="16" name="Picture 15" descr="A blue square with black lines and a blue circle with a black line&#10;&#10;AI-generated content may be incorrect.">
            <a:extLst>
              <a:ext uri="{FF2B5EF4-FFF2-40B4-BE49-F238E27FC236}">
                <a16:creationId xmlns:a16="http://schemas.microsoft.com/office/drawing/2014/main" id="{25E45CE0-FAA8-8935-9F8A-FAA4BDE8A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" y="1603989"/>
            <a:ext cx="9144000" cy="20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Intro to Moodle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280879" cy="36266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altLang="en-US" sz="2600">
                <a:latin typeface="Calibri"/>
                <a:ea typeface="Calibri"/>
              </a:rPr>
              <a:t>What is Moodle? </a:t>
            </a:r>
          </a:p>
          <a:p>
            <a:r>
              <a:rPr lang="en-GB" altLang="en-US" sz="2600">
                <a:latin typeface="Calibri"/>
                <a:ea typeface="Calibri"/>
              </a:rPr>
              <a:t>It’s a VLE (virtual learning environment). An online space to:</a:t>
            </a:r>
          </a:p>
          <a:p>
            <a:pPr lvl="1"/>
            <a:r>
              <a:rPr lang="en-GB" altLang="en-US" sz="2600">
                <a:latin typeface="Calibri"/>
                <a:ea typeface="Calibri"/>
              </a:rPr>
              <a:t>Share learning resources</a:t>
            </a:r>
          </a:p>
          <a:p>
            <a:pPr lvl="1"/>
            <a:r>
              <a:rPr lang="en-GB" altLang="en-US" sz="2600">
                <a:latin typeface="Calibri"/>
                <a:ea typeface="Calibri"/>
              </a:rPr>
              <a:t>Guide your students through learning activities</a:t>
            </a:r>
          </a:p>
          <a:p>
            <a:pPr lvl="1"/>
            <a:r>
              <a:rPr lang="en-GB" altLang="en-US" sz="2600">
                <a:latin typeface="Calibri"/>
                <a:ea typeface="Calibri"/>
              </a:rPr>
              <a:t>Communicate with your students </a:t>
            </a:r>
          </a:p>
          <a:p>
            <a:pPr lvl="1"/>
            <a:r>
              <a:rPr lang="en-GB" altLang="en-US" sz="2600">
                <a:latin typeface="Calibri"/>
                <a:ea typeface="Calibri"/>
              </a:rPr>
              <a:t>Work collaboratively</a:t>
            </a:r>
          </a:p>
          <a:p>
            <a:pPr lvl="1"/>
            <a:r>
              <a:rPr lang="en-GB" altLang="en-US" sz="2600">
                <a:latin typeface="Calibri"/>
                <a:ea typeface="Calibri"/>
              </a:rPr>
              <a:t>Host assessment and feedback</a:t>
            </a:r>
            <a:endParaRPr lang="en-GB" sz="2600">
              <a:ea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64A47F-FBC9-8F33-B5F2-304869D8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0" b="91400" l="7600" r="92000">
                        <a14:foregroundMark x1="7600" y1="47400" x2="7600" y2="47400"/>
                        <a14:foregroundMark x1="49000" y1="7400" x2="49000" y2="7400"/>
                        <a14:foregroundMark x1="92000" y1="49800" x2="92000" y2="49800"/>
                        <a14:foregroundMark x1="49600" y1="59200" x2="49600" y2="59200"/>
                        <a14:foregroundMark x1="49600" y1="51600" x2="49600" y2="51600"/>
                        <a14:foregroundMark x1="52600" y1="45600" x2="52600" y2="45600"/>
                        <a14:foregroundMark x1="52200" y1="57800" x2="52200" y2="57800"/>
                        <a14:foregroundMark x1="52200" y1="59400" x2="52200" y2="59400"/>
                        <a14:foregroundMark x1="52000" y1="60400" x2="52000" y2="60400"/>
                        <a14:foregroundMark x1="26000" y1="51000" x2="23600" y2="64200"/>
                        <a14:foregroundMark x1="23600" y1="64200" x2="31600" y2="52600"/>
                        <a14:foregroundMark x1="31600" y1="52600" x2="25400" y2="48800"/>
                        <a14:foregroundMark x1="33400" y1="57600" x2="32400" y2="72800"/>
                        <a14:foregroundMark x1="32400" y1="72800" x2="22800" y2="68200"/>
                        <a14:foregroundMark x1="22800" y1="68200" x2="33000" y2="55600"/>
                        <a14:foregroundMark x1="43200" y1="45400" x2="45200" y2="72800"/>
                        <a14:foregroundMark x1="45200" y1="72800" x2="55400" y2="67800"/>
                        <a14:foregroundMark x1="55400" y1="67800" x2="55000" y2="52400"/>
                        <a14:foregroundMark x1="55000" y1="52400" x2="64600" y2="46600"/>
                        <a14:foregroundMark x1="64600" y1="46600" x2="67000" y2="57600"/>
                        <a14:foregroundMark x1="67000" y1="57600" x2="66400" y2="68600"/>
                        <a14:foregroundMark x1="66400" y1="68600" x2="79200" y2="64200"/>
                        <a14:foregroundMark x1="79200" y1="64200" x2="77200" y2="50800"/>
                        <a14:foregroundMark x1="77200" y1="50800" x2="69600" y2="37400"/>
                        <a14:foregroundMark x1="69600" y1="37400" x2="55600" y2="38600"/>
                        <a14:foregroundMark x1="55600" y1="38600" x2="45800" y2="42600"/>
                        <a14:foregroundMark x1="45800" y1="42600" x2="43000" y2="44800"/>
                        <a14:foregroundMark x1="43800" y1="44600" x2="45000" y2="57600"/>
                        <a14:foregroundMark x1="45000" y1="57600" x2="56200" y2="54000"/>
                        <a14:foregroundMark x1="56200" y1="54000" x2="55600" y2="42000"/>
                        <a14:foregroundMark x1="55600" y1="42000" x2="43800" y2="44200"/>
                        <a14:foregroundMark x1="43800" y1="44200" x2="43000" y2="45000"/>
                        <a14:foregroundMark x1="60800" y1="37000" x2="69200" y2="46600"/>
                        <a14:foregroundMark x1="69200" y1="46600" x2="62800" y2="36400"/>
                        <a14:foregroundMark x1="62800" y1="36400" x2="61400" y2="36800"/>
                        <a14:foregroundMark x1="74800" y1="47600" x2="64200" y2="47400"/>
                        <a14:foregroundMark x1="64200" y1="47400" x2="69200" y2="59200"/>
                        <a14:foregroundMark x1="69200" y1="59200" x2="75400" y2="50800"/>
                        <a14:foregroundMark x1="75400" y1="50800" x2="75000" y2="46000"/>
                        <a14:foregroundMark x1="57200" y1="91400" x2="57200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74" y="1720041"/>
            <a:ext cx="2704475" cy="27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425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1101-7964-482E-B7FB-08B92FFF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Bath Blend Baseline for Moodle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4B917-A105-4E57-9438-C0ED6B98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48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>
                <a:latin typeface="Calibri"/>
                <a:ea typeface="Calibri"/>
                <a:hlinkClick r:id="rId3"/>
              </a:rPr>
              <a:t>Bath Blend Baseline for Moodle</a:t>
            </a:r>
            <a:endParaRPr lang="en-GB" altLang="en-US">
              <a:latin typeface="Calibri"/>
              <a:ea typeface="Calibri"/>
            </a:endParaRPr>
          </a:p>
          <a:p>
            <a:pPr lvl="1"/>
            <a:r>
              <a:rPr lang="en-GB" altLang="en-US" b="1">
                <a:latin typeface="Calibri"/>
                <a:ea typeface="Calibri"/>
              </a:rPr>
              <a:t>C</a:t>
            </a:r>
            <a:r>
              <a:rPr lang="en-GB" altLang="en-US">
                <a:latin typeface="Calibri"/>
                <a:ea typeface="Calibri"/>
              </a:rPr>
              <a:t>onsistency</a:t>
            </a:r>
          </a:p>
          <a:p>
            <a:pPr lvl="1"/>
            <a:r>
              <a:rPr lang="en-GB" altLang="en-US" b="1">
                <a:latin typeface="Calibri"/>
                <a:ea typeface="Calibri"/>
              </a:rPr>
              <a:t>A</a:t>
            </a:r>
            <a:r>
              <a:rPr lang="en-GB" altLang="en-US">
                <a:latin typeface="Calibri"/>
                <a:ea typeface="Calibri"/>
              </a:rPr>
              <a:t>ccessibility</a:t>
            </a:r>
          </a:p>
          <a:p>
            <a:pPr lvl="1"/>
            <a:r>
              <a:rPr lang="en-GB" altLang="en-US" b="1">
                <a:latin typeface="Calibri"/>
                <a:ea typeface="Calibri"/>
              </a:rPr>
              <a:t>S</a:t>
            </a:r>
            <a:r>
              <a:rPr lang="en-GB" altLang="en-US">
                <a:latin typeface="Calibri"/>
                <a:ea typeface="Calibri"/>
              </a:rPr>
              <a:t>caffolding</a:t>
            </a:r>
          </a:p>
          <a:p>
            <a:pPr lvl="1"/>
            <a:r>
              <a:rPr lang="en-GB" altLang="en-US" b="1">
                <a:latin typeface="Calibri"/>
                <a:ea typeface="Calibri"/>
              </a:rPr>
              <a:t>E</a:t>
            </a:r>
            <a:r>
              <a:rPr lang="en-GB" altLang="en-US">
                <a:latin typeface="Calibri"/>
                <a:ea typeface="Calibri"/>
              </a:rPr>
              <a:t>ngagement</a:t>
            </a:r>
          </a:p>
          <a:p>
            <a:r>
              <a:rPr lang="en-GB" altLang="en-US">
                <a:latin typeface="Calibri"/>
                <a:ea typeface="Calibri"/>
                <a:hlinkClick r:id="rId4"/>
              </a:rPr>
              <a:t>Unit templates </a:t>
            </a:r>
            <a:r>
              <a:rPr lang="en-GB" altLang="en-US">
                <a:latin typeface="Calibri"/>
                <a:ea typeface="Calibri"/>
              </a:rPr>
              <a:t>(weekly or topic format)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367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Demo 1 – Logging in and 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3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Calibri"/>
                <a:ea typeface="Calibri"/>
              </a:rPr>
              <a:t>Login to Moodle</a:t>
            </a:r>
          </a:p>
          <a:p>
            <a:r>
              <a:rPr lang="en-GB">
                <a:latin typeface="Calibri"/>
                <a:ea typeface="Calibri"/>
              </a:rPr>
              <a:t>My courses (or scroll down)</a:t>
            </a:r>
          </a:p>
          <a:p>
            <a:r>
              <a:rPr lang="en-GB">
                <a:latin typeface="Calibri"/>
                <a:ea typeface="Calibri"/>
              </a:rPr>
              <a:t>Dashboard</a:t>
            </a:r>
          </a:p>
          <a:p>
            <a:r>
              <a:rPr lang="en-GB">
                <a:latin typeface="Calibri"/>
                <a:ea typeface="Calibri"/>
              </a:rPr>
              <a:t>Edit Profile</a:t>
            </a:r>
          </a:p>
          <a:p>
            <a:r>
              <a:rPr lang="en-GB">
                <a:latin typeface="Calibri"/>
                <a:ea typeface="Calibri"/>
              </a:rPr>
              <a:t>Preferences&gt;Forum Preferences</a:t>
            </a:r>
          </a:p>
        </p:txBody>
      </p:sp>
    </p:spTree>
    <p:extLst>
      <p:ext uri="{BB962C8B-B14F-4D97-AF65-F5344CB8AC3E}">
        <p14:creationId xmlns:p14="http://schemas.microsoft.com/office/powerpoint/2010/main" val="12388160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Demo 2 – Navigating around a Moodle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09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Calibri"/>
                <a:ea typeface="Calibri"/>
              </a:rPr>
              <a:t>Course index and block drawer</a:t>
            </a:r>
          </a:p>
          <a:p>
            <a:r>
              <a:rPr lang="en-GB">
                <a:latin typeface="Calibri"/>
                <a:ea typeface="Calibri"/>
              </a:rPr>
              <a:t>Edit mode</a:t>
            </a:r>
          </a:p>
          <a:p>
            <a:r>
              <a:rPr lang="en-GB">
                <a:latin typeface="Calibri"/>
                <a:ea typeface="Calibri"/>
              </a:rPr>
              <a:t>Tabs</a:t>
            </a:r>
          </a:p>
          <a:p>
            <a:r>
              <a:rPr lang="en-GB">
                <a:latin typeface="Calibri"/>
                <a:ea typeface="Calibri"/>
              </a:rPr>
              <a:t>Viewing participants and groups/groupings</a:t>
            </a:r>
          </a:p>
          <a:p>
            <a:r>
              <a:rPr lang="en-GB">
                <a:latin typeface="Calibri"/>
                <a:ea typeface="Calibri"/>
              </a:rPr>
              <a:t>Topics &amp; subtopics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36109-EFDA-3D7F-36B3-800EC174E834}"/>
              </a:ext>
            </a:extLst>
          </p:cNvPr>
          <p:cNvSpPr txBox="1"/>
          <p:nvPr/>
        </p:nvSpPr>
        <p:spPr>
          <a:xfrm>
            <a:off x="3665092" y="4219731"/>
            <a:ext cx="547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Note: </a:t>
            </a:r>
            <a:r>
              <a:rPr lang="en-GB"/>
              <a:t>there is a separate </a:t>
            </a:r>
            <a:r>
              <a:rPr lang="en-GB">
                <a:hlinkClick r:id="rId3"/>
              </a:rPr>
              <a:t>TEL Bytes webinar on Groups &amp; Groupings</a:t>
            </a:r>
            <a:r>
              <a:rPr lang="en-GB"/>
              <a:t> which we’d recommend attending if you have any group assignments or group work in your unit.</a:t>
            </a:r>
          </a:p>
        </p:txBody>
      </p:sp>
    </p:spTree>
    <p:extLst>
      <p:ext uri="{BB962C8B-B14F-4D97-AF65-F5344CB8AC3E}">
        <p14:creationId xmlns:p14="http://schemas.microsoft.com/office/powerpoint/2010/main" val="39070032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Demo 3 – Course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170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Calibri"/>
                <a:ea typeface="Calibri"/>
              </a:rPr>
              <a:t>Adding/editing a course description &amp; course image</a:t>
            </a:r>
          </a:p>
          <a:p>
            <a:r>
              <a:rPr lang="en-GB">
                <a:latin typeface="Calibri"/>
                <a:ea typeface="Calibri"/>
              </a:rPr>
              <a:t>Course visibility</a:t>
            </a:r>
          </a:p>
          <a:p>
            <a:r>
              <a:rPr lang="en-GB">
                <a:latin typeface="Calibri"/>
                <a:ea typeface="Calibri"/>
              </a:rPr>
              <a:t>Activity completion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861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Demo 4 – Adding/editing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Calibri"/>
                <a:ea typeface="Calibri"/>
              </a:rPr>
              <a:t>How to add an activity</a:t>
            </a:r>
          </a:p>
          <a:p>
            <a:r>
              <a:rPr lang="en-GB">
                <a:latin typeface="Calibri"/>
                <a:ea typeface="Calibri"/>
              </a:rPr>
              <a:t>Key activity types</a:t>
            </a:r>
          </a:p>
          <a:p>
            <a:r>
              <a:rPr lang="en-GB">
                <a:latin typeface="Calibri"/>
                <a:ea typeface="Calibri"/>
              </a:rPr>
              <a:t>How to edit an existing activity (and change template text)</a:t>
            </a:r>
          </a:p>
          <a:p>
            <a:r>
              <a:rPr lang="en-GB">
                <a:latin typeface="Calibri"/>
                <a:ea typeface="Calibri"/>
              </a:rPr>
              <a:t>How to add an assignment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986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3CD4-D6B9-21C9-2715-EF92B6EA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Moodle Administration Cycle</a:t>
            </a:r>
          </a:p>
        </p:txBody>
      </p:sp>
      <p:pic>
        <p:nvPicPr>
          <p:cNvPr id="9" name="Picture 8" descr="A diagram of a diagram with text&#10;&#10;Description automatically generated with medium confidence">
            <a:extLst>
              <a:ext uri="{FF2B5EF4-FFF2-40B4-BE49-F238E27FC236}">
                <a16:creationId xmlns:a16="http://schemas.microsoft.com/office/drawing/2014/main" id="{666DF0F6-EE00-A41E-3387-ADD40B9F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44" y="901174"/>
            <a:ext cx="7541911" cy="42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308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L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E96E221-532C-574F-A3CF-CC7D42E9D62E}" vid="{C05CF61B-2826-B54A-A132-109E13CA74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E7B06C7A4AD439BD17AFD297B32B6" ma:contentTypeVersion="18" ma:contentTypeDescription="Create a new document." ma:contentTypeScope="" ma:versionID="f749e2c631b38f13793882179f43d140">
  <xsd:schema xmlns:xsd="http://www.w3.org/2001/XMLSchema" xmlns:xs="http://www.w3.org/2001/XMLSchema" xmlns:p="http://schemas.microsoft.com/office/2006/metadata/properties" xmlns:ns2="12545316-4597-4fad-8d4c-963aca4a7e43" xmlns:ns3="7ceff3d1-26d0-4a19-9784-ffc192f0c3e4" xmlns:ns4="7baf63a6-8159-4531-922f-8d695af1915f" targetNamespace="http://schemas.microsoft.com/office/2006/metadata/properties" ma:root="true" ma:fieldsID="dd53f085f80439492a097d8f51e2f6c8" ns2:_="" ns3:_="" ns4:_="">
    <xsd:import namespace="12545316-4597-4fad-8d4c-963aca4a7e43"/>
    <xsd:import namespace="7ceff3d1-26d0-4a19-9784-ffc192f0c3e4"/>
    <xsd:import namespace="7baf63a6-8159-4531-922f-8d695af19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45316-4597-4fad-8d4c-963aca4a7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ff3d1-26d0-4a19-9784-ffc192f0c3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f63a6-8159-4531-922f-8d695af1915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3de8453-3d93-40e3-b7c9-8c4ee99d16ef}" ma:internalName="TaxCatchAll" ma:showField="CatchAllData" ma:web="7ceff3d1-26d0-4a19-9784-ffc192f0c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545316-4597-4fad-8d4c-963aca4a7e43">
      <Terms xmlns="http://schemas.microsoft.com/office/infopath/2007/PartnerControls"/>
    </lcf76f155ced4ddcb4097134ff3c332f>
    <TaxCatchAll xmlns="7baf63a6-8159-4531-922f-8d695af191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2D3E1D-673D-4746-BBF9-A430D8D5B9BB}">
  <ds:schemaRefs>
    <ds:schemaRef ds:uri="12545316-4597-4fad-8d4c-963aca4a7e43"/>
    <ds:schemaRef ds:uri="7baf63a6-8159-4531-922f-8d695af1915f"/>
    <ds:schemaRef ds:uri="7ceff3d1-26d0-4a19-9784-ffc192f0c3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190108-CC00-4D82-96CA-AD7D8C347828}">
  <ds:schemaRefs>
    <ds:schemaRef ds:uri="12545316-4597-4fad-8d4c-963aca4a7e43"/>
    <ds:schemaRef ds:uri="7baf63a6-8159-4531-922f-8d695af1915f"/>
    <ds:schemaRef ds:uri="7ceff3d1-26d0-4a19-9784-ffc192f0c3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B4CB36-1671-43C2-916B-DD81B0652A5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CLT PPT Template</Template>
  <TotalTime>3</TotalTime>
  <Words>551</Words>
  <Application>Microsoft Office PowerPoint</Application>
  <PresentationFormat>On-screen Show (16:9)</PresentationFormat>
  <Paragraphs>92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-apple-system</vt:lpstr>
      <vt:lpstr>Arial</vt:lpstr>
      <vt:lpstr>Calibri</vt:lpstr>
      <vt:lpstr>Helvetica Neue LT Std 55 Roman</vt:lpstr>
      <vt:lpstr>HelveticaNeueLT Std</vt:lpstr>
      <vt:lpstr>HelveticaNeueLT Std Lt</vt:lpstr>
      <vt:lpstr>HelveticaNeueLT Std Thin</vt:lpstr>
      <vt:lpstr>Roboto</vt:lpstr>
      <vt:lpstr>Wingdings</vt:lpstr>
      <vt:lpstr>CLT PPT Template</vt:lpstr>
      <vt:lpstr>Moodle Basics</vt:lpstr>
      <vt:lpstr>Session Overview</vt:lpstr>
      <vt:lpstr>Intro to Moodle</vt:lpstr>
      <vt:lpstr>Bath Blend Baseline for Moodle</vt:lpstr>
      <vt:lpstr>Demo 1 – Logging in and getting started</vt:lpstr>
      <vt:lpstr>Demo 2 – Navigating around a Moodle Space</vt:lpstr>
      <vt:lpstr>Demo 3 – Course Settings</vt:lpstr>
      <vt:lpstr>Demo 4 – Adding/editing activities</vt:lpstr>
      <vt:lpstr>Moodle Administration Cycle</vt:lpstr>
      <vt:lpstr>Useful resources</vt:lpstr>
      <vt:lpstr>Useful Resources - Webinars</vt:lpstr>
      <vt:lpstr>Keeping up-to-date</vt:lpstr>
      <vt:lpstr>Q&amp;A</vt:lpstr>
      <vt:lpstr>Feedback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Rachel Applegate;Olivia Soutter</dc:creator>
  <cp:keywords/>
  <dc:description/>
  <cp:lastModifiedBy>Olivia Soutter</cp:lastModifiedBy>
  <cp:revision>1</cp:revision>
  <dcterms:created xsi:type="dcterms:W3CDTF">2021-08-26T10:04:27Z</dcterms:created>
  <dcterms:modified xsi:type="dcterms:W3CDTF">2025-09-04T09:17:11Z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0x010100DCCE7B06C7A4AD439BD17AFD297B32B6</vt:lpwstr>
  </property>
  <property fmtid="{D5CDD505-2E9C-101B-9397-08002B2CF9AE}" pid="3" name="MediaServiceImageTags">
    <vt:lpwstr/>
  </property>
</Properties>
</file>