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5" r:id="rId5"/>
  </p:sldMasterIdLst>
  <p:notesMasterIdLst>
    <p:notesMasterId r:id="rId23"/>
  </p:notesMasterIdLst>
  <p:sldIdLst>
    <p:sldId id="358" r:id="rId6"/>
    <p:sldId id="347" r:id="rId7"/>
    <p:sldId id="343" r:id="rId8"/>
    <p:sldId id="344" r:id="rId9"/>
    <p:sldId id="356" r:id="rId10"/>
    <p:sldId id="350" r:id="rId11"/>
    <p:sldId id="348" r:id="rId12"/>
    <p:sldId id="357" r:id="rId13"/>
    <p:sldId id="309" r:id="rId14"/>
    <p:sldId id="345" r:id="rId15"/>
    <p:sldId id="352" r:id="rId16"/>
    <p:sldId id="349" r:id="rId17"/>
    <p:sldId id="359" r:id="rId18"/>
    <p:sldId id="351" r:id="rId19"/>
    <p:sldId id="333" r:id="rId20"/>
    <p:sldId id="278" r:id="rId21"/>
    <p:sldId id="346" r:id="rId22"/>
  </p:sldIdLst>
  <p:sldSz cx="9144000" cy="5143500" type="screen16x9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3B52"/>
    <a:srgbClr val="009AAB"/>
    <a:srgbClr val="FAF9F6"/>
    <a:srgbClr val="F8F8F8"/>
    <a:srgbClr val="F5F5F5"/>
    <a:srgbClr val="EEEEE4"/>
    <a:srgbClr val="85BDB8"/>
    <a:srgbClr val="92CEC8"/>
    <a:srgbClr val="396164"/>
    <a:srgbClr val="25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32E826-EFEC-2828-B7A6-A6DFED5D936B}" v="1" dt="2025-09-22T08:05:18.5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2" autoAdjust="0"/>
    <p:restoredTop sz="95417" autoAdjust="0"/>
  </p:normalViewPr>
  <p:slideViewPr>
    <p:cSldViewPr snapToGrid="0" snapToObjects="1">
      <p:cViewPr varScale="1">
        <p:scale>
          <a:sx n="63" d="100"/>
          <a:sy n="63" d="100"/>
        </p:scale>
        <p:origin x="1444" y="2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262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Brunsdon" userId="S::tab58@bath.ac.uk::1fc5eb64-46ba-4fdb-b936-c86b28b79cf7" providerId="AD" clId="Web-{1532E826-EFEC-2828-B7A6-A6DFED5D936B}"/>
    <pc:docChg chg="modSld">
      <pc:chgData name="Tom Brunsdon" userId="S::tab58@bath.ac.uk::1fc5eb64-46ba-4fdb-b936-c86b28b79cf7" providerId="AD" clId="Web-{1532E826-EFEC-2828-B7A6-A6DFED5D936B}" dt="2025-09-22T08:05:18.563" v="0"/>
      <pc:docMkLst>
        <pc:docMk/>
      </pc:docMkLst>
      <pc:sldChg chg="modAnim">
        <pc:chgData name="Tom Brunsdon" userId="S::tab58@bath.ac.uk::1fc5eb64-46ba-4fdb-b936-c86b28b79cf7" providerId="AD" clId="Web-{1532E826-EFEC-2828-B7A6-A6DFED5D936B}" dt="2025-09-22T08:05:18.563" v="0"/>
        <pc:sldMkLst>
          <pc:docMk/>
          <pc:sldMk cId="2969868627" sldId="359"/>
        </pc:sldMkLst>
      </pc:sldChg>
    </pc:docChg>
  </pc:docChgLst>
  <pc:docChgLst>
    <pc:chgData name="Tom Brunsdon" userId="S::tab58@bath.ac.uk::1fc5eb64-46ba-4fdb-b936-c86b28b79cf7" providerId="AD" clId="Web-{DD8EF3BC-8514-8A7C-A166-91A8AF6BD840}"/>
    <pc:docChg chg="modSld">
      <pc:chgData name="Tom Brunsdon" userId="S::tab58@bath.ac.uk::1fc5eb64-46ba-4fdb-b936-c86b28b79cf7" providerId="AD" clId="Web-{DD8EF3BC-8514-8A7C-A166-91A8AF6BD840}" dt="2024-12-04T08:26:10.891" v="62"/>
      <pc:docMkLst>
        <pc:docMk/>
      </pc:docMkLst>
      <pc:sldChg chg="modSp">
        <pc:chgData name="Tom Brunsdon" userId="S::tab58@bath.ac.uk::1fc5eb64-46ba-4fdb-b936-c86b28b79cf7" providerId="AD" clId="Web-{DD8EF3BC-8514-8A7C-A166-91A8AF6BD840}" dt="2024-12-04T08:25:18.577" v="59"/>
        <pc:sldMkLst>
          <pc:docMk/>
          <pc:sldMk cId="355286901" sldId="333"/>
        </pc:sldMkLst>
      </pc:sldChg>
      <pc:sldChg chg="delSp modSp">
        <pc:chgData name="Tom Brunsdon" userId="S::tab58@bath.ac.uk::1fc5eb64-46ba-4fdb-b936-c86b28b79cf7" providerId="AD" clId="Web-{DD8EF3BC-8514-8A7C-A166-91A8AF6BD840}" dt="2024-12-04T08:26:10.891" v="62"/>
        <pc:sldMkLst>
          <pc:docMk/>
          <pc:sldMk cId="180438810" sldId="358"/>
        </pc:sldMkLst>
      </pc:sldChg>
    </pc:docChg>
  </pc:docChgLst>
  <pc:docChgLst>
    <pc:chgData name="Tom Brunsdon" userId="1fc5eb64-46ba-4fdb-b936-c86b28b79cf7" providerId="ADAL" clId="{7B8F4CB6-10BD-41F1-B6D1-9E3F5EEA5F03}"/>
    <pc:docChg chg="custSel modSld">
      <pc:chgData name="Tom Brunsdon" userId="1fc5eb64-46ba-4fdb-b936-c86b28b79cf7" providerId="ADAL" clId="{7B8F4CB6-10BD-41F1-B6D1-9E3F5EEA5F03}" dt="2025-09-18T11:17:44.686" v="219" actId="20577"/>
      <pc:docMkLst>
        <pc:docMk/>
      </pc:docMkLst>
      <pc:sldChg chg="addSp delSp modSp mod">
        <pc:chgData name="Tom Brunsdon" userId="1fc5eb64-46ba-4fdb-b936-c86b28b79cf7" providerId="ADAL" clId="{7B8F4CB6-10BD-41F1-B6D1-9E3F5EEA5F03}" dt="2025-09-18T11:15:08.077" v="193" actId="14100"/>
        <pc:sldMkLst>
          <pc:docMk/>
          <pc:sldMk cId="2455899073" sldId="309"/>
        </pc:sldMkLst>
        <pc:spChg chg="mod">
          <ac:chgData name="Tom Brunsdon" userId="1fc5eb64-46ba-4fdb-b936-c86b28b79cf7" providerId="ADAL" clId="{7B8F4CB6-10BD-41F1-B6D1-9E3F5EEA5F03}" dt="2025-09-18T11:15:08.077" v="193" actId="14100"/>
          <ac:spMkLst>
            <pc:docMk/>
            <pc:sldMk cId="2455899073" sldId="309"/>
            <ac:spMk id="5" creationId="{B7CD1103-A735-EA90-8BFF-63001708656B}"/>
          </ac:spMkLst>
        </pc:spChg>
        <pc:spChg chg="mod">
          <ac:chgData name="Tom Brunsdon" userId="1fc5eb64-46ba-4fdb-b936-c86b28b79cf7" providerId="ADAL" clId="{7B8F4CB6-10BD-41F1-B6D1-9E3F5EEA5F03}" dt="2025-09-18T11:14:53.585" v="190" actId="1076"/>
          <ac:spMkLst>
            <pc:docMk/>
            <pc:sldMk cId="2455899073" sldId="309"/>
            <ac:spMk id="8" creationId="{D0B61F6C-6DFF-2AD5-64A5-0A96E7407D01}"/>
          </ac:spMkLst>
        </pc:spChg>
        <pc:spChg chg="mod">
          <ac:chgData name="Tom Brunsdon" userId="1fc5eb64-46ba-4fdb-b936-c86b28b79cf7" providerId="ADAL" clId="{7B8F4CB6-10BD-41F1-B6D1-9E3F5EEA5F03}" dt="2025-09-18T11:15:01.728" v="192" actId="1076"/>
          <ac:spMkLst>
            <pc:docMk/>
            <pc:sldMk cId="2455899073" sldId="309"/>
            <ac:spMk id="14" creationId="{0C5E34CB-95E5-D07E-6D28-74E6F246B6C5}"/>
          </ac:spMkLst>
        </pc:spChg>
        <pc:spChg chg="mod">
          <ac:chgData name="Tom Brunsdon" userId="1fc5eb64-46ba-4fdb-b936-c86b28b79cf7" providerId="ADAL" clId="{7B8F4CB6-10BD-41F1-B6D1-9E3F5EEA5F03}" dt="2025-09-18T11:13:33.392" v="98" actId="20577"/>
          <ac:spMkLst>
            <pc:docMk/>
            <pc:sldMk cId="2455899073" sldId="309"/>
            <ac:spMk id="30" creationId="{F710427B-0F58-4140-8108-7A3D530BE3F6}"/>
          </ac:spMkLst>
        </pc:spChg>
        <pc:grpChg chg="mod">
          <ac:chgData name="Tom Brunsdon" userId="1fc5eb64-46ba-4fdb-b936-c86b28b79cf7" providerId="ADAL" clId="{7B8F4CB6-10BD-41F1-B6D1-9E3F5EEA5F03}" dt="2025-09-18T11:14:46.865" v="189" actId="1076"/>
          <ac:grpSpMkLst>
            <pc:docMk/>
            <pc:sldMk cId="2455899073" sldId="309"/>
            <ac:grpSpMk id="3" creationId="{841B9B9F-0B29-315D-C106-71EBAAD0436B}"/>
          </ac:grpSpMkLst>
        </pc:grpChg>
        <pc:picChg chg="add mod ord">
          <ac:chgData name="Tom Brunsdon" userId="1fc5eb64-46ba-4fdb-b936-c86b28b79cf7" providerId="ADAL" clId="{7B8F4CB6-10BD-41F1-B6D1-9E3F5EEA5F03}" dt="2025-09-18T11:14:42.528" v="188" actId="1076"/>
          <ac:picMkLst>
            <pc:docMk/>
            <pc:sldMk cId="2455899073" sldId="309"/>
            <ac:picMk id="11" creationId="{EACBA543-E00C-C733-F99A-FCEDF8AB2B26}"/>
          </ac:picMkLst>
        </pc:picChg>
      </pc:sldChg>
      <pc:sldChg chg="modSp mod">
        <pc:chgData name="Tom Brunsdon" userId="1fc5eb64-46ba-4fdb-b936-c86b28b79cf7" providerId="ADAL" clId="{7B8F4CB6-10BD-41F1-B6D1-9E3F5EEA5F03}" dt="2025-09-18T11:17:44.686" v="219" actId="20577"/>
        <pc:sldMkLst>
          <pc:docMk/>
          <pc:sldMk cId="355286901" sldId="333"/>
        </pc:sldMkLst>
        <pc:graphicFrameChg chg="modGraphic">
          <ac:chgData name="Tom Brunsdon" userId="1fc5eb64-46ba-4fdb-b936-c86b28b79cf7" providerId="ADAL" clId="{7B8F4CB6-10BD-41F1-B6D1-9E3F5EEA5F03}" dt="2025-09-18T11:17:44.686" v="219" actId="20577"/>
          <ac:graphicFrameMkLst>
            <pc:docMk/>
            <pc:sldMk cId="355286901" sldId="333"/>
            <ac:graphicFrameMk id="4" creationId="{1FD4518F-41A9-45AC-AD2B-6DF4CF6054C7}"/>
          </ac:graphicFrameMkLst>
        </pc:graphicFrameChg>
      </pc:sldChg>
      <pc:sldChg chg="modSp mod">
        <pc:chgData name="Tom Brunsdon" userId="1fc5eb64-46ba-4fdb-b936-c86b28b79cf7" providerId="ADAL" clId="{7B8F4CB6-10BD-41F1-B6D1-9E3F5EEA5F03}" dt="2025-09-18T11:15:45.599" v="204" actId="20577"/>
        <pc:sldMkLst>
          <pc:docMk/>
          <pc:sldMk cId="1825273006" sldId="344"/>
        </pc:sldMkLst>
        <pc:spChg chg="mod">
          <ac:chgData name="Tom Brunsdon" userId="1fc5eb64-46ba-4fdb-b936-c86b28b79cf7" providerId="ADAL" clId="{7B8F4CB6-10BD-41F1-B6D1-9E3F5EEA5F03}" dt="2025-09-18T11:15:45.599" v="204" actId="20577"/>
          <ac:spMkLst>
            <pc:docMk/>
            <pc:sldMk cId="1825273006" sldId="344"/>
            <ac:spMk id="4" creationId="{35CCA95C-8093-3161-9DCA-610936B29746}"/>
          </ac:spMkLst>
        </pc:spChg>
      </pc:sldChg>
      <pc:sldChg chg="modSp">
        <pc:chgData name="Tom Brunsdon" userId="1fc5eb64-46ba-4fdb-b936-c86b28b79cf7" providerId="ADAL" clId="{7B8F4CB6-10BD-41F1-B6D1-9E3F5EEA5F03}" dt="2025-09-18T11:16:12.495" v="207" actId="20577"/>
        <pc:sldMkLst>
          <pc:docMk/>
          <pc:sldMk cId="2927617463" sldId="348"/>
        </pc:sldMkLst>
        <pc:spChg chg="mod">
          <ac:chgData name="Tom Brunsdon" userId="1fc5eb64-46ba-4fdb-b936-c86b28b79cf7" providerId="ADAL" clId="{7B8F4CB6-10BD-41F1-B6D1-9E3F5EEA5F03}" dt="2025-09-18T11:16:12.495" v="207" actId="20577"/>
          <ac:spMkLst>
            <pc:docMk/>
            <pc:sldMk cId="2927617463" sldId="348"/>
            <ac:spMk id="3" creationId="{B064CCE8-73CF-B0C1-4D95-272F75974D61}"/>
          </ac:spMkLst>
        </pc:spChg>
      </pc:sldChg>
      <pc:sldChg chg="addSp delSp modSp mod">
        <pc:chgData name="Tom Brunsdon" userId="1fc5eb64-46ba-4fdb-b936-c86b28b79cf7" providerId="ADAL" clId="{7B8F4CB6-10BD-41F1-B6D1-9E3F5EEA5F03}" dt="2025-09-18T11:13:05.342" v="95" actId="962"/>
        <pc:sldMkLst>
          <pc:docMk/>
          <pc:sldMk cId="3671042561" sldId="356"/>
        </pc:sldMkLst>
        <pc:picChg chg="add mod">
          <ac:chgData name="Tom Brunsdon" userId="1fc5eb64-46ba-4fdb-b936-c86b28b79cf7" providerId="ADAL" clId="{7B8F4CB6-10BD-41F1-B6D1-9E3F5EEA5F03}" dt="2025-09-18T11:13:05.342" v="95" actId="962"/>
          <ac:picMkLst>
            <pc:docMk/>
            <pc:sldMk cId="3671042561" sldId="356"/>
            <ac:picMk id="6" creationId="{015D89BE-5EC5-AE92-2D84-6E05728224E8}"/>
          </ac:picMkLst>
        </pc:picChg>
      </pc:sldChg>
      <pc:sldChg chg="modSp mod">
        <pc:chgData name="Tom Brunsdon" userId="1fc5eb64-46ba-4fdb-b936-c86b28b79cf7" providerId="ADAL" clId="{7B8F4CB6-10BD-41F1-B6D1-9E3F5EEA5F03}" dt="2025-09-18T11:10:46.375" v="15" actId="20577"/>
        <pc:sldMkLst>
          <pc:docMk/>
          <pc:sldMk cId="180438810" sldId="358"/>
        </pc:sldMkLst>
        <pc:spChg chg="mod">
          <ac:chgData name="Tom Brunsdon" userId="1fc5eb64-46ba-4fdb-b936-c86b28b79cf7" providerId="ADAL" clId="{7B8F4CB6-10BD-41F1-B6D1-9E3F5EEA5F03}" dt="2025-09-18T11:10:46.375" v="15" actId="20577"/>
          <ac:spMkLst>
            <pc:docMk/>
            <pc:sldMk cId="180438810" sldId="358"/>
            <ac:spMk id="8" creationId="{DADE6550-D488-4D7F-ADEE-F78FEEC3BA05}"/>
          </ac:spMkLst>
        </pc:spChg>
      </pc:sldChg>
    </pc:docChg>
  </pc:docChgLst>
  <pc:docChgLst>
    <pc:chgData name="Tom Brunsdon" userId="1fc5eb64-46ba-4fdb-b936-c86b28b79cf7" providerId="ADAL" clId="{4C78D906-0622-4B5D-A512-702757C1BBB2}"/>
    <pc:docChg chg="undo custSel modSld">
      <pc:chgData name="Tom Brunsdon" userId="1fc5eb64-46ba-4fdb-b936-c86b28b79cf7" providerId="ADAL" clId="{4C78D906-0622-4B5D-A512-702757C1BBB2}" dt="2025-09-22T12:08:47.885" v="54" actId="478"/>
      <pc:docMkLst>
        <pc:docMk/>
      </pc:docMkLst>
      <pc:sldChg chg="addSp delSp modSp mod">
        <pc:chgData name="Tom Brunsdon" userId="1fc5eb64-46ba-4fdb-b936-c86b28b79cf7" providerId="ADAL" clId="{4C78D906-0622-4B5D-A512-702757C1BBB2}" dt="2025-09-22T12:08:47.885" v="54" actId="478"/>
        <pc:sldMkLst>
          <pc:docMk/>
          <pc:sldMk cId="1299303239" sldId="278"/>
        </pc:sldMkLst>
        <pc:spChg chg="del">
          <ac:chgData name="Tom Brunsdon" userId="1fc5eb64-46ba-4fdb-b936-c86b28b79cf7" providerId="ADAL" clId="{4C78D906-0622-4B5D-A512-702757C1BBB2}" dt="2025-09-22T12:08:47.885" v="54" actId="478"/>
          <ac:spMkLst>
            <pc:docMk/>
            <pc:sldMk cId="1299303239" sldId="278"/>
            <ac:spMk id="7" creationId="{CBF2A97A-6697-9F5A-0C58-7E77553EC1A8}"/>
          </ac:spMkLst>
        </pc:spChg>
        <pc:picChg chg="add del mod">
          <ac:chgData name="Tom Brunsdon" userId="1fc5eb64-46ba-4fdb-b936-c86b28b79cf7" providerId="ADAL" clId="{4C78D906-0622-4B5D-A512-702757C1BBB2}" dt="2025-09-22T12:08:46.294" v="53" actId="478"/>
          <ac:picMkLst>
            <pc:docMk/>
            <pc:sldMk cId="1299303239" sldId="278"/>
            <ac:picMk id="6" creationId="{F1BE8E2C-CB7A-7C2E-3998-43CFAE351813}"/>
          </ac:picMkLst>
        </pc:picChg>
      </pc:sldChg>
      <pc:sldChg chg="modSp mod modAnim">
        <pc:chgData name="Tom Brunsdon" userId="1fc5eb64-46ba-4fdb-b936-c86b28b79cf7" providerId="ADAL" clId="{4C78D906-0622-4B5D-A512-702757C1BBB2}" dt="2025-09-19T11:31:17.202" v="25"/>
        <pc:sldMkLst>
          <pc:docMk/>
          <pc:sldMk cId="2455899073" sldId="309"/>
        </pc:sldMkLst>
        <pc:spChg chg="ord">
          <ac:chgData name="Tom Brunsdon" userId="1fc5eb64-46ba-4fdb-b936-c86b28b79cf7" providerId="ADAL" clId="{4C78D906-0622-4B5D-A512-702757C1BBB2}" dt="2025-09-19T11:30:18.054" v="20" actId="13244"/>
          <ac:spMkLst>
            <pc:docMk/>
            <pc:sldMk cId="2455899073" sldId="309"/>
            <ac:spMk id="2" creationId="{7B3B8D0F-9418-4C41-8684-865A6AED90C3}"/>
          </ac:spMkLst>
        </pc:spChg>
        <pc:spChg chg="ord">
          <ac:chgData name="Tom Brunsdon" userId="1fc5eb64-46ba-4fdb-b936-c86b28b79cf7" providerId="ADAL" clId="{4C78D906-0622-4B5D-A512-702757C1BBB2}" dt="2025-09-19T11:30:23.248" v="21" actId="13244"/>
          <ac:spMkLst>
            <pc:docMk/>
            <pc:sldMk cId="2455899073" sldId="309"/>
            <ac:spMk id="30" creationId="{F710427B-0F58-4140-8108-7A3D530BE3F6}"/>
          </ac:spMkLst>
        </pc:spChg>
        <pc:grpChg chg="ord">
          <ac:chgData name="Tom Brunsdon" userId="1fc5eb64-46ba-4fdb-b936-c86b28b79cf7" providerId="ADAL" clId="{4C78D906-0622-4B5D-A512-702757C1BBB2}" dt="2025-09-19T11:30:29.810" v="22" actId="13244"/>
          <ac:grpSpMkLst>
            <pc:docMk/>
            <pc:sldMk cId="2455899073" sldId="309"/>
            <ac:grpSpMk id="9" creationId="{A8EC6D74-963A-ED8D-0F73-EE0AD4C42AF4}"/>
          </ac:grpSpMkLst>
        </pc:grpChg>
      </pc:sldChg>
      <pc:sldChg chg="addSp delSp modSp mod">
        <pc:chgData name="Tom Brunsdon" userId="1fc5eb64-46ba-4fdb-b936-c86b28b79cf7" providerId="ADAL" clId="{4C78D906-0622-4B5D-A512-702757C1BBB2}" dt="2025-09-19T11:20:53.542" v="10" actId="1076"/>
        <pc:sldMkLst>
          <pc:docMk/>
          <pc:sldMk cId="2443012623" sldId="345"/>
        </pc:sldMkLst>
        <pc:picChg chg="add mod ord">
          <ac:chgData name="Tom Brunsdon" userId="1fc5eb64-46ba-4fdb-b936-c86b28b79cf7" providerId="ADAL" clId="{4C78D906-0622-4B5D-A512-702757C1BBB2}" dt="2025-09-19T11:20:53.542" v="10" actId="1076"/>
          <ac:picMkLst>
            <pc:docMk/>
            <pc:sldMk cId="2443012623" sldId="345"/>
            <ac:picMk id="6" creationId="{8072462C-EE42-A331-FA47-229659DAF48C}"/>
          </ac:picMkLst>
        </pc:picChg>
      </pc:sldChg>
      <pc:sldChg chg="modSp modAnim">
        <pc:chgData name="Tom Brunsdon" userId="1fc5eb64-46ba-4fdb-b936-c86b28b79cf7" providerId="ADAL" clId="{4C78D906-0622-4B5D-A512-702757C1BBB2}" dt="2025-09-19T11:32:04.080" v="52" actId="20577"/>
        <pc:sldMkLst>
          <pc:docMk/>
          <pc:sldMk cId="417516262" sldId="352"/>
        </pc:sldMkLst>
        <pc:spChg chg="mod">
          <ac:chgData name="Tom Brunsdon" userId="1fc5eb64-46ba-4fdb-b936-c86b28b79cf7" providerId="ADAL" clId="{4C78D906-0622-4B5D-A512-702757C1BBB2}" dt="2025-09-19T11:32:04.080" v="52" actId="20577"/>
          <ac:spMkLst>
            <pc:docMk/>
            <pc:sldMk cId="417516262" sldId="352"/>
            <ac:spMk id="3" creationId="{7D1A979E-B005-60D7-341A-B2B297832FAF}"/>
          </ac:spMkLst>
        </pc:spChg>
      </pc:sldChg>
    </pc:docChg>
  </pc:docChgLst>
  <pc:docChgLst>
    <pc:chgData name="Tom Brunsdon" userId="S::tab58@bath.ac.uk::1fc5eb64-46ba-4fdb-b936-c86b28b79cf7" providerId="AD" clId="Web-{93077D05-4D1D-4A56-F5BE-B4765FA57105}"/>
    <pc:docChg chg="modSld">
      <pc:chgData name="Tom Brunsdon" userId="S::tab58@bath.ac.uk::1fc5eb64-46ba-4fdb-b936-c86b28b79cf7" providerId="AD" clId="Web-{93077D05-4D1D-4A56-F5BE-B4765FA57105}" dt="2025-01-27T13:17:43.799" v="2" actId="20577"/>
      <pc:docMkLst>
        <pc:docMk/>
      </pc:docMkLst>
      <pc:sldChg chg="modSp">
        <pc:chgData name="Tom Brunsdon" userId="S::tab58@bath.ac.uk::1fc5eb64-46ba-4fdb-b936-c86b28b79cf7" providerId="AD" clId="Web-{93077D05-4D1D-4A56-F5BE-B4765FA57105}" dt="2025-01-27T13:16:07.295" v="0"/>
        <pc:sldMkLst>
          <pc:docMk/>
          <pc:sldMk cId="1299303239" sldId="278"/>
        </pc:sldMkLst>
      </pc:sldChg>
      <pc:sldChg chg="modSp">
        <pc:chgData name="Tom Brunsdon" userId="S::tab58@bath.ac.uk::1fc5eb64-46ba-4fdb-b936-c86b28b79cf7" providerId="AD" clId="Web-{93077D05-4D1D-4A56-F5BE-B4765FA57105}" dt="2025-01-27T13:17:43.799" v="2" actId="20577"/>
        <pc:sldMkLst>
          <pc:docMk/>
          <pc:sldMk cId="417516262" sldId="352"/>
        </pc:sldMkLst>
      </pc:sldChg>
    </pc:docChg>
  </pc:docChgLst>
  <pc:docChgLst>
    <pc:chgData name="Tom Brunsdon" userId="S::tab58@bath.ac.uk::1fc5eb64-46ba-4fdb-b936-c86b28b79cf7" providerId="AD" clId="Web-{1A0325B3-0B49-46B3-CEA9-BD02B9B9703A}"/>
    <pc:docChg chg="addSld modSld">
      <pc:chgData name="Tom Brunsdon" userId="S::tab58@bath.ac.uk::1fc5eb64-46ba-4fdb-b936-c86b28b79cf7" providerId="AD" clId="Web-{1A0325B3-0B49-46B3-CEA9-BD02B9B9703A}" dt="2024-09-23T07:53:36.902" v="160"/>
      <pc:docMkLst>
        <pc:docMk/>
      </pc:docMkLst>
      <pc:sldChg chg="modSp">
        <pc:chgData name="Tom Brunsdon" userId="S::tab58@bath.ac.uk::1fc5eb64-46ba-4fdb-b936-c86b28b79cf7" providerId="AD" clId="Web-{1A0325B3-0B49-46B3-CEA9-BD02B9B9703A}" dt="2024-09-23T07:50:31.192" v="17" actId="14100"/>
        <pc:sldMkLst>
          <pc:docMk/>
          <pc:sldMk cId="2927617463" sldId="348"/>
        </pc:sldMkLst>
      </pc:sldChg>
      <pc:sldChg chg="modSp new addAnim delAnim modAnim">
        <pc:chgData name="Tom Brunsdon" userId="S::tab58@bath.ac.uk::1fc5eb64-46ba-4fdb-b936-c86b28b79cf7" providerId="AD" clId="Web-{1A0325B3-0B49-46B3-CEA9-BD02B9B9703A}" dt="2024-09-23T07:53:36.902" v="160"/>
        <pc:sldMkLst>
          <pc:docMk/>
          <pc:sldMk cId="2969868627" sldId="359"/>
        </pc:sldMkLst>
      </pc:sldChg>
    </pc:docChg>
  </pc:docChgLst>
  <pc:docChgLst>
    <pc:chgData name="Tom Brunsdon" userId="S::tab58@bath.ac.uk::1fc5eb64-46ba-4fdb-b936-c86b28b79cf7" providerId="AD" clId="Web-{B6D39FEB-250E-499F-8D50-900BC8D903EE}"/>
    <pc:docChg chg="modSld">
      <pc:chgData name="Tom Brunsdon" userId="S::tab58@bath.ac.uk::1fc5eb64-46ba-4fdb-b936-c86b28b79cf7" providerId="AD" clId="Web-{B6D39FEB-250E-499F-8D50-900BC8D903EE}" dt="2024-09-11T08:53:41.436" v="47" actId="20577"/>
      <pc:docMkLst>
        <pc:docMk/>
      </pc:docMkLst>
      <pc:sldChg chg="modSp">
        <pc:chgData name="Tom Brunsdon" userId="S::tab58@bath.ac.uk::1fc5eb64-46ba-4fdb-b936-c86b28b79cf7" providerId="AD" clId="Web-{B6D39FEB-250E-499F-8D50-900BC8D903EE}" dt="2024-09-11T08:53:41.436" v="47" actId="20577"/>
        <pc:sldMkLst>
          <pc:docMk/>
          <pc:sldMk cId="1066794843" sldId="354"/>
        </pc:sldMkLst>
      </pc:sldChg>
    </pc:docChg>
  </pc:docChgLst>
  <pc:docChgLst>
    <pc:chgData name="Tom Brunsdon" userId="1fc5eb64-46ba-4fdb-b936-c86b28b79cf7" providerId="ADAL" clId="{7511313F-EC78-438B-B0AC-618FE2EFF649}"/>
    <pc:docChg chg="undo custSel addSld delSld modSld sldOrd">
      <pc:chgData name="Tom Brunsdon" userId="1fc5eb64-46ba-4fdb-b936-c86b28b79cf7" providerId="ADAL" clId="{7511313F-EC78-438B-B0AC-618FE2EFF649}" dt="2024-09-23T11:11:32.405" v="6764" actId="20577"/>
      <pc:docMkLst>
        <pc:docMk/>
      </pc:docMkLst>
      <pc:sldChg chg="addSp modSp add mod setBg">
        <pc:chgData name="Tom Brunsdon" userId="1fc5eb64-46ba-4fdb-b936-c86b28b79cf7" providerId="ADAL" clId="{7511313F-EC78-438B-B0AC-618FE2EFF649}" dt="2024-09-23T10:50:36.164" v="6700" actId="962"/>
        <pc:sldMkLst>
          <pc:docMk/>
          <pc:sldMk cId="1299303239" sldId="278"/>
        </pc:sldMkLst>
      </pc:sldChg>
      <pc:sldChg chg="modSp del mod">
        <pc:chgData name="Tom Brunsdon" userId="1fc5eb64-46ba-4fdb-b936-c86b28b79cf7" providerId="ADAL" clId="{7511313F-EC78-438B-B0AC-618FE2EFF649}" dt="2024-09-13T12:46:56.986" v="5466" actId="47"/>
        <pc:sldMkLst>
          <pc:docMk/>
          <pc:sldMk cId="3042069864" sldId="280"/>
        </pc:sldMkLst>
      </pc:sldChg>
      <pc:sldChg chg="del">
        <pc:chgData name="Tom Brunsdon" userId="1fc5eb64-46ba-4fdb-b936-c86b28b79cf7" providerId="ADAL" clId="{7511313F-EC78-438B-B0AC-618FE2EFF649}" dt="2024-09-06T12:13:23.639" v="1087" actId="47"/>
        <pc:sldMkLst>
          <pc:docMk/>
          <pc:sldMk cId="4143616986" sldId="285"/>
        </pc:sldMkLst>
      </pc:sldChg>
      <pc:sldChg chg="addSp delSp modSp mod modAnim">
        <pc:chgData name="Tom Brunsdon" userId="1fc5eb64-46ba-4fdb-b936-c86b28b79cf7" providerId="ADAL" clId="{7511313F-EC78-438B-B0AC-618FE2EFF649}" dt="2024-09-23T10:48:58.588" v="6280" actId="962"/>
        <pc:sldMkLst>
          <pc:docMk/>
          <pc:sldMk cId="2455899073" sldId="309"/>
        </pc:sldMkLst>
      </pc:sldChg>
      <pc:sldChg chg="modSp add mod">
        <pc:chgData name="Tom Brunsdon" userId="1fc5eb64-46ba-4fdb-b936-c86b28b79cf7" providerId="ADAL" clId="{7511313F-EC78-438B-B0AC-618FE2EFF649}" dt="2024-09-20T07:50:44.225" v="5676" actId="20577"/>
        <pc:sldMkLst>
          <pc:docMk/>
          <pc:sldMk cId="355286901" sldId="333"/>
        </pc:sldMkLst>
      </pc:sldChg>
      <pc:sldChg chg="addSp delSp modSp mod modAnim">
        <pc:chgData name="Tom Brunsdon" userId="1fc5eb64-46ba-4fdb-b936-c86b28b79cf7" providerId="ADAL" clId="{7511313F-EC78-438B-B0AC-618FE2EFF649}" dt="2024-09-23T08:12:26.654" v="5905" actId="962"/>
        <pc:sldMkLst>
          <pc:docMk/>
          <pc:sldMk cId="4135001938" sldId="343"/>
        </pc:sldMkLst>
      </pc:sldChg>
      <pc:sldChg chg="addSp delSp modSp mod modAnim">
        <pc:chgData name="Tom Brunsdon" userId="1fc5eb64-46ba-4fdb-b936-c86b28b79cf7" providerId="ADAL" clId="{7511313F-EC78-438B-B0AC-618FE2EFF649}" dt="2024-09-20T10:48:43.746" v="5839" actId="20577"/>
        <pc:sldMkLst>
          <pc:docMk/>
          <pc:sldMk cId="1825273006" sldId="344"/>
        </pc:sldMkLst>
      </pc:sldChg>
      <pc:sldChg chg="addSp delSp modSp mod modAnim">
        <pc:chgData name="Tom Brunsdon" userId="1fc5eb64-46ba-4fdb-b936-c86b28b79cf7" providerId="ADAL" clId="{7511313F-EC78-438B-B0AC-618FE2EFF649}" dt="2024-09-23T10:49:33.622" v="6348" actId="962"/>
        <pc:sldMkLst>
          <pc:docMk/>
          <pc:sldMk cId="2443012623" sldId="345"/>
        </pc:sldMkLst>
      </pc:sldChg>
      <pc:sldChg chg="delSp modSp mod ord">
        <pc:chgData name="Tom Brunsdon" userId="1fc5eb64-46ba-4fdb-b936-c86b28b79cf7" providerId="ADAL" clId="{7511313F-EC78-438B-B0AC-618FE2EFF649}" dt="2024-09-23T11:11:32.405" v="6764" actId="20577"/>
        <pc:sldMkLst>
          <pc:docMk/>
          <pc:sldMk cId="61093440" sldId="346"/>
        </pc:sldMkLst>
      </pc:sldChg>
      <pc:sldChg chg="new del">
        <pc:chgData name="Tom Brunsdon" userId="1fc5eb64-46ba-4fdb-b936-c86b28b79cf7" providerId="ADAL" clId="{7511313F-EC78-438B-B0AC-618FE2EFF649}" dt="2024-09-06T08:01:37.480" v="38" actId="47"/>
        <pc:sldMkLst>
          <pc:docMk/>
          <pc:sldMk cId="2394071378" sldId="347"/>
        </pc:sldMkLst>
      </pc:sldChg>
      <pc:sldChg chg="addSp delSp modSp new mod modAnim">
        <pc:chgData name="Tom Brunsdon" userId="1fc5eb64-46ba-4fdb-b936-c86b28b79cf7" providerId="ADAL" clId="{7511313F-EC78-438B-B0AC-618FE2EFF649}" dt="2024-09-20T10:30:31.516" v="5805" actId="1076"/>
        <pc:sldMkLst>
          <pc:docMk/>
          <pc:sldMk cId="3254644805" sldId="347"/>
        </pc:sldMkLst>
      </pc:sldChg>
      <pc:sldChg chg="new del">
        <pc:chgData name="Tom Brunsdon" userId="1fc5eb64-46ba-4fdb-b936-c86b28b79cf7" providerId="ADAL" clId="{7511313F-EC78-438B-B0AC-618FE2EFF649}" dt="2024-09-06T08:16:16.332" v="344" actId="47"/>
        <pc:sldMkLst>
          <pc:docMk/>
          <pc:sldMk cId="1625103566" sldId="348"/>
        </pc:sldMkLst>
      </pc:sldChg>
      <pc:sldChg chg="addSp delSp modSp new mod modAnim">
        <pc:chgData name="Tom Brunsdon" userId="1fc5eb64-46ba-4fdb-b936-c86b28b79cf7" providerId="ADAL" clId="{7511313F-EC78-438B-B0AC-618FE2EFF649}" dt="2024-09-23T08:12:42.129" v="6015" actId="962"/>
        <pc:sldMkLst>
          <pc:docMk/>
          <pc:sldMk cId="2927617463" sldId="348"/>
        </pc:sldMkLst>
      </pc:sldChg>
      <pc:sldChg chg="new del">
        <pc:chgData name="Tom Brunsdon" userId="1fc5eb64-46ba-4fdb-b936-c86b28b79cf7" providerId="ADAL" clId="{7511313F-EC78-438B-B0AC-618FE2EFF649}" dt="2024-09-06T08:13:39.737" v="342" actId="47"/>
        <pc:sldMkLst>
          <pc:docMk/>
          <pc:sldMk cId="3701870191" sldId="348"/>
        </pc:sldMkLst>
      </pc:sldChg>
      <pc:sldChg chg="addSp delSp modSp new mod ord modAnim">
        <pc:chgData name="Tom Brunsdon" userId="1fc5eb64-46ba-4fdb-b936-c86b28b79cf7" providerId="ADAL" clId="{7511313F-EC78-438B-B0AC-618FE2EFF649}" dt="2024-09-23T10:49:53.829" v="6460" actId="962"/>
        <pc:sldMkLst>
          <pc:docMk/>
          <pc:sldMk cId="3468286477" sldId="349"/>
        </pc:sldMkLst>
      </pc:sldChg>
      <pc:sldChg chg="modSp new del mod">
        <pc:chgData name="Tom Brunsdon" userId="1fc5eb64-46ba-4fdb-b936-c86b28b79cf7" providerId="ADAL" clId="{7511313F-EC78-438B-B0AC-618FE2EFF649}" dt="2024-09-06T12:11:02.932" v="781" actId="47"/>
        <pc:sldMkLst>
          <pc:docMk/>
          <pc:sldMk cId="602948484" sldId="350"/>
        </pc:sldMkLst>
      </pc:sldChg>
      <pc:sldChg chg="new del">
        <pc:chgData name="Tom Brunsdon" userId="1fc5eb64-46ba-4fdb-b936-c86b28b79cf7" providerId="ADAL" clId="{7511313F-EC78-438B-B0AC-618FE2EFF649}" dt="2024-09-06T12:10:49.871" v="750" actId="47"/>
        <pc:sldMkLst>
          <pc:docMk/>
          <pc:sldMk cId="1424157960" sldId="350"/>
        </pc:sldMkLst>
      </pc:sldChg>
      <pc:sldChg chg="modSp new del mod">
        <pc:chgData name="Tom Brunsdon" userId="1fc5eb64-46ba-4fdb-b936-c86b28b79cf7" providerId="ADAL" clId="{7511313F-EC78-438B-B0AC-618FE2EFF649}" dt="2024-09-06T11:53:13.757" v="707" actId="47"/>
        <pc:sldMkLst>
          <pc:docMk/>
          <pc:sldMk cId="2642500260" sldId="350"/>
        </pc:sldMkLst>
      </pc:sldChg>
      <pc:sldChg chg="modSp new mod">
        <pc:chgData name="Tom Brunsdon" userId="1fc5eb64-46ba-4fdb-b936-c86b28b79cf7" providerId="ADAL" clId="{7511313F-EC78-438B-B0AC-618FE2EFF649}" dt="2024-09-12T11:44:06.392" v="2419" actId="20577"/>
        <pc:sldMkLst>
          <pc:docMk/>
          <pc:sldMk cId="3596736390" sldId="350"/>
        </pc:sldMkLst>
      </pc:sldChg>
      <pc:sldChg chg="modSp new mod modAnim">
        <pc:chgData name="Tom Brunsdon" userId="1fc5eb64-46ba-4fdb-b936-c86b28b79cf7" providerId="ADAL" clId="{7511313F-EC78-438B-B0AC-618FE2EFF649}" dt="2024-09-23T08:09:09.301" v="5855" actId="27636"/>
        <pc:sldMkLst>
          <pc:docMk/>
          <pc:sldMk cId="2162065583" sldId="351"/>
        </pc:sldMkLst>
      </pc:sldChg>
      <pc:sldChg chg="addSp modSp new mod modAnim">
        <pc:chgData name="Tom Brunsdon" userId="1fc5eb64-46ba-4fdb-b936-c86b28b79cf7" providerId="ADAL" clId="{7511313F-EC78-438B-B0AC-618FE2EFF649}" dt="2024-09-23T10:49:42.507" v="6396" actId="962"/>
        <pc:sldMkLst>
          <pc:docMk/>
          <pc:sldMk cId="417516262" sldId="352"/>
        </pc:sldMkLst>
      </pc:sldChg>
      <pc:sldChg chg="modSp del mod ord">
        <pc:chgData name="Tom Brunsdon" userId="1fc5eb64-46ba-4fdb-b936-c86b28b79cf7" providerId="ADAL" clId="{7511313F-EC78-438B-B0AC-618FE2EFF649}" dt="2024-09-13T12:37:13.531" v="5242" actId="47"/>
        <pc:sldMkLst>
          <pc:docMk/>
          <pc:sldMk cId="3766520825" sldId="353"/>
        </pc:sldMkLst>
      </pc:sldChg>
      <pc:sldChg chg="modSp del mod ord">
        <pc:chgData name="Tom Brunsdon" userId="1fc5eb64-46ba-4fdb-b936-c86b28b79cf7" providerId="ADAL" clId="{7511313F-EC78-438B-B0AC-618FE2EFF649}" dt="2024-09-12T11:42:55.038" v="2379" actId="47"/>
        <pc:sldMkLst>
          <pc:docMk/>
          <pc:sldMk cId="1066794843" sldId="354"/>
        </pc:sldMkLst>
      </pc:sldChg>
      <pc:sldChg chg="del">
        <pc:chgData name="Tom Brunsdon" userId="1fc5eb64-46ba-4fdb-b936-c86b28b79cf7" providerId="ADAL" clId="{7511313F-EC78-438B-B0AC-618FE2EFF649}" dt="2024-09-12T12:04:42.466" v="3651" actId="47"/>
        <pc:sldMkLst>
          <pc:docMk/>
          <pc:sldMk cId="735292136" sldId="355"/>
        </pc:sldMkLst>
      </pc:sldChg>
      <pc:sldChg chg="modSp add mod modAnim">
        <pc:chgData name="Tom Brunsdon" userId="1fc5eb64-46ba-4fdb-b936-c86b28b79cf7" providerId="ADAL" clId="{7511313F-EC78-438B-B0AC-618FE2EFF649}" dt="2024-09-20T07:43:01.009" v="5619"/>
        <pc:sldMkLst>
          <pc:docMk/>
          <pc:sldMk cId="3671042561" sldId="356"/>
        </pc:sldMkLst>
      </pc:sldChg>
      <pc:sldChg chg="modSp new mod modAnim">
        <pc:chgData name="Tom Brunsdon" userId="1fc5eb64-46ba-4fdb-b936-c86b28b79cf7" providerId="ADAL" clId="{7511313F-EC78-438B-B0AC-618FE2EFF649}" dt="2024-09-23T11:09:13.307" v="6703" actId="27636"/>
        <pc:sldMkLst>
          <pc:docMk/>
          <pc:sldMk cId="2218449736" sldId="357"/>
        </pc:sldMkLst>
      </pc:sldChg>
      <pc:sldChg chg="addSp delSp modSp add mod setBg">
        <pc:chgData name="Tom Brunsdon" userId="1fc5eb64-46ba-4fdb-b936-c86b28b79cf7" providerId="ADAL" clId="{7511313F-EC78-438B-B0AC-618FE2EFF649}" dt="2024-09-23T08:10:46.269" v="5898" actId="13244"/>
        <pc:sldMkLst>
          <pc:docMk/>
          <pc:sldMk cId="180438810" sldId="358"/>
        </pc:sldMkLst>
      </pc:sldChg>
      <pc:sldChg chg="addSp modSp mod modAnim">
        <pc:chgData name="Tom Brunsdon" userId="1fc5eb64-46ba-4fdb-b936-c86b28b79cf7" providerId="ADAL" clId="{7511313F-EC78-438B-B0AC-618FE2EFF649}" dt="2024-09-23T10:50:22.042" v="6642" actId="962"/>
        <pc:sldMkLst>
          <pc:docMk/>
          <pc:sldMk cId="2969868627" sldId="359"/>
        </pc:sldMkLst>
      </pc:sldChg>
    </pc:docChg>
  </pc:docChgLst>
  <pc:docChgLst>
    <pc:chgData name="Tom Brunsdon" userId="S::tab58@bath.ac.uk::1fc5eb64-46ba-4fdb-b936-c86b28b79cf7" providerId="AD" clId="Web-{FAD77878-1F0D-36A0-60D3-AC771F65F172}"/>
    <pc:docChg chg="addSld modSld">
      <pc:chgData name="Tom Brunsdon" userId="S::tab58@bath.ac.uk::1fc5eb64-46ba-4fdb-b936-c86b28b79cf7" providerId="AD" clId="Web-{FAD77878-1F0D-36A0-60D3-AC771F65F172}" dt="2024-09-09T09:26:10.997" v="71" actId="20577"/>
      <pc:docMkLst>
        <pc:docMk/>
      </pc:docMkLst>
      <pc:sldChg chg="modSp">
        <pc:chgData name="Tom Brunsdon" userId="S::tab58@bath.ac.uk::1fc5eb64-46ba-4fdb-b936-c86b28b79cf7" providerId="AD" clId="Web-{FAD77878-1F0D-36A0-60D3-AC771F65F172}" dt="2024-09-09T09:20:52.572" v="48" actId="20577"/>
        <pc:sldMkLst>
          <pc:docMk/>
          <pc:sldMk cId="1825273006" sldId="344"/>
        </pc:sldMkLst>
      </pc:sldChg>
      <pc:sldChg chg="modSp">
        <pc:chgData name="Tom Brunsdon" userId="S::tab58@bath.ac.uk::1fc5eb64-46ba-4fdb-b936-c86b28b79cf7" providerId="AD" clId="Web-{FAD77878-1F0D-36A0-60D3-AC771F65F172}" dt="2024-09-09T09:26:10.997" v="71" actId="20577"/>
        <pc:sldMkLst>
          <pc:docMk/>
          <pc:sldMk cId="61093440" sldId="346"/>
        </pc:sldMkLst>
      </pc:sldChg>
      <pc:sldChg chg="modSp new">
        <pc:chgData name="Tom Brunsdon" userId="S::tab58@bath.ac.uk::1fc5eb64-46ba-4fdb-b936-c86b28b79cf7" providerId="AD" clId="Web-{FAD77878-1F0D-36A0-60D3-AC771F65F172}" dt="2024-09-09T09:19:21.067" v="17" actId="20577"/>
        <pc:sldMkLst>
          <pc:docMk/>
          <pc:sldMk cId="3766520825" sldId="353"/>
        </pc:sldMkLst>
      </pc:sldChg>
      <pc:sldChg chg="modSp new">
        <pc:chgData name="Tom Brunsdon" userId="S::tab58@bath.ac.uk::1fc5eb64-46ba-4fdb-b936-c86b28b79cf7" providerId="AD" clId="Web-{FAD77878-1F0D-36A0-60D3-AC771F65F172}" dt="2024-09-09T09:20:05.132" v="45" actId="20577"/>
        <pc:sldMkLst>
          <pc:docMk/>
          <pc:sldMk cId="1066794843" sldId="354"/>
        </pc:sldMkLst>
      </pc:sldChg>
    </pc:docChg>
  </pc:docChgLst>
  <pc:docChgLst>
    <pc:chgData name="Tom Brunsdon" userId="S::tab58@bath.ac.uk::1fc5eb64-46ba-4fdb-b936-c86b28b79cf7" providerId="AD" clId="Web-{BA10C39C-2A9F-1B93-3406-6A067C4BCAE6}"/>
    <pc:docChg chg="modSld">
      <pc:chgData name="Tom Brunsdon" userId="S::tab58@bath.ac.uk::1fc5eb64-46ba-4fdb-b936-c86b28b79cf7" providerId="AD" clId="Web-{BA10C39C-2A9F-1B93-3406-6A067C4BCAE6}" dt="2025-01-24T08:54:59.008" v="5" actId="1076"/>
      <pc:docMkLst>
        <pc:docMk/>
      </pc:docMkLst>
      <pc:sldChg chg="addSp delSp modSp">
        <pc:chgData name="Tom Brunsdon" userId="S::tab58@bath.ac.uk::1fc5eb64-46ba-4fdb-b936-c86b28b79cf7" providerId="AD" clId="Web-{BA10C39C-2A9F-1B93-3406-6A067C4BCAE6}" dt="2025-01-24T08:54:59.008" v="5" actId="1076"/>
        <pc:sldMkLst>
          <pc:docMk/>
          <pc:sldMk cId="1299303239" sldId="278"/>
        </pc:sldMkLst>
      </pc:sldChg>
    </pc:docChg>
  </pc:docChgLst>
  <pc:docChgLst>
    <pc:chgData name="Tom Brunsdon" userId="1fc5eb64-46ba-4fdb-b936-c86b28b79cf7" providerId="ADAL" clId="{DD13F80A-176A-453B-8A9F-464B10A8425A}"/>
    <pc:docChg chg="modSld">
      <pc:chgData name="Tom Brunsdon" userId="1fc5eb64-46ba-4fdb-b936-c86b28b79cf7" providerId="ADAL" clId="{DD13F80A-176A-453B-8A9F-464B10A8425A}" dt="2025-01-16T08:17:48.779" v="65" actId="207"/>
      <pc:docMkLst>
        <pc:docMk/>
      </pc:docMkLst>
      <pc:sldChg chg="modSp">
        <pc:chgData name="Tom Brunsdon" userId="1fc5eb64-46ba-4fdb-b936-c86b28b79cf7" providerId="ADAL" clId="{DD13F80A-176A-453B-8A9F-464B10A8425A}" dt="2025-01-16T08:16:21.669" v="64" actId="20577"/>
        <pc:sldMkLst>
          <pc:docMk/>
          <pc:sldMk cId="3254644805" sldId="347"/>
        </pc:sldMkLst>
      </pc:sldChg>
      <pc:sldChg chg="modSp">
        <pc:chgData name="Tom Brunsdon" userId="1fc5eb64-46ba-4fdb-b936-c86b28b79cf7" providerId="ADAL" clId="{DD13F80A-176A-453B-8A9F-464B10A8425A}" dt="2025-01-16T08:17:48.779" v="65" actId="207"/>
        <pc:sldMkLst>
          <pc:docMk/>
          <pc:sldMk cId="2927617463" sldId="348"/>
        </pc:sldMkLst>
      </pc:sldChg>
    </pc:docChg>
  </pc:docChgLst>
  <pc:docChgLst>
    <pc:chgData name="Tom Brunsdon" userId="S::tab58@bath.ac.uk::1fc5eb64-46ba-4fdb-b936-c86b28b79cf7" providerId="AD" clId="Web-{E13ADFAF-D869-1DCE-4764-7C6D07EF090D}"/>
    <pc:docChg chg="modSld">
      <pc:chgData name="Tom Brunsdon" userId="S::tab58@bath.ac.uk::1fc5eb64-46ba-4fdb-b936-c86b28b79cf7" providerId="AD" clId="Web-{E13ADFAF-D869-1DCE-4764-7C6D07EF090D}" dt="2025-01-24T09:13:47.382" v="34" actId="14100"/>
      <pc:docMkLst>
        <pc:docMk/>
      </pc:docMkLst>
      <pc:sldChg chg="modSp">
        <pc:chgData name="Tom Brunsdon" userId="S::tab58@bath.ac.uk::1fc5eb64-46ba-4fdb-b936-c86b28b79cf7" providerId="AD" clId="Web-{E13ADFAF-D869-1DCE-4764-7C6D07EF090D}" dt="2025-01-24T09:10:03.658" v="1" actId="20577"/>
        <pc:sldMkLst>
          <pc:docMk/>
          <pc:sldMk cId="2927617463" sldId="348"/>
        </pc:sldMkLst>
      </pc:sldChg>
      <pc:sldChg chg="modSp">
        <pc:chgData name="Tom Brunsdon" userId="S::tab58@bath.ac.uk::1fc5eb64-46ba-4fdb-b936-c86b28b79cf7" providerId="AD" clId="Web-{E13ADFAF-D869-1DCE-4764-7C6D07EF090D}" dt="2025-01-24T09:13:47.382" v="34" actId="14100"/>
        <pc:sldMkLst>
          <pc:docMk/>
          <pc:sldMk cId="2969868627" sldId="359"/>
        </pc:sldMkLst>
      </pc:sldChg>
    </pc:docChg>
  </pc:docChgLst>
  <pc:docChgLst>
    <pc:chgData name="Tom Brunsdon" userId="S::tab58@bath.ac.uk::1fc5eb64-46ba-4fdb-b936-c86b28b79cf7" providerId="AD" clId="Web-{4522A9DC-BFF0-71A1-690D-0D305881593F}"/>
    <pc:docChg chg="modSld">
      <pc:chgData name="Tom Brunsdon" userId="S::tab58@bath.ac.uk::1fc5eb64-46ba-4fdb-b936-c86b28b79cf7" providerId="AD" clId="Web-{4522A9DC-BFF0-71A1-690D-0D305881593F}" dt="2024-09-13T12:55:49.901" v="81" actId="20577"/>
      <pc:docMkLst>
        <pc:docMk/>
      </pc:docMkLst>
      <pc:sldChg chg="addSp delSp modSp">
        <pc:chgData name="Tom Brunsdon" userId="S::tab58@bath.ac.uk::1fc5eb64-46ba-4fdb-b936-c86b28b79cf7" providerId="AD" clId="Web-{4522A9DC-BFF0-71A1-690D-0D305881593F}" dt="2024-09-13T12:52:10.177" v="6" actId="1076"/>
        <pc:sldMkLst>
          <pc:docMk/>
          <pc:sldMk cId="2455899073" sldId="309"/>
        </pc:sldMkLst>
      </pc:sldChg>
      <pc:sldChg chg="modSp">
        <pc:chgData name="Tom Brunsdon" userId="S::tab58@bath.ac.uk::1fc5eb64-46ba-4fdb-b936-c86b28b79cf7" providerId="AD" clId="Web-{4522A9DC-BFF0-71A1-690D-0D305881593F}" dt="2024-09-13T12:52:49.115" v="29" actId="20577"/>
        <pc:sldMkLst>
          <pc:docMk/>
          <pc:sldMk cId="2443012623" sldId="345"/>
        </pc:sldMkLst>
      </pc:sldChg>
      <pc:sldChg chg="modSp">
        <pc:chgData name="Tom Brunsdon" userId="S::tab58@bath.ac.uk::1fc5eb64-46ba-4fdb-b936-c86b28b79cf7" providerId="AD" clId="Web-{4522A9DC-BFF0-71A1-690D-0D305881593F}" dt="2024-09-13T12:55:49.901" v="81" actId="20577"/>
        <pc:sldMkLst>
          <pc:docMk/>
          <pc:sldMk cId="2162065583" sldId="351"/>
        </pc:sldMkLst>
      </pc:sldChg>
      <pc:sldChg chg="modSp">
        <pc:chgData name="Tom Brunsdon" userId="S::tab58@bath.ac.uk::1fc5eb64-46ba-4fdb-b936-c86b28b79cf7" providerId="AD" clId="Web-{4522A9DC-BFF0-71A1-690D-0D305881593F}" dt="2024-09-13T12:54:20.258" v="55" actId="20577"/>
        <pc:sldMkLst>
          <pc:docMk/>
          <pc:sldMk cId="417516262" sldId="352"/>
        </pc:sldMkLst>
      </pc:sldChg>
    </pc:docChg>
  </pc:docChgLst>
  <pc:docChgLst>
    <pc:chgData name="Tom Brunsdon" userId="S::tab58@bath.ac.uk::1fc5eb64-46ba-4fdb-b936-c86b28b79cf7" providerId="AD" clId="Web-{9892C4A2-B14F-4CD7-B50B-CF115035BEB2}"/>
    <pc:docChg chg="addSld modSld">
      <pc:chgData name="Tom Brunsdon" userId="S::tab58@bath.ac.uk::1fc5eb64-46ba-4fdb-b936-c86b28b79cf7" providerId="AD" clId="Web-{9892C4A2-B14F-4CD7-B50B-CF115035BEB2}" dt="2024-09-11T08:04:36.521" v="13" actId="20577"/>
      <pc:docMkLst>
        <pc:docMk/>
      </pc:docMkLst>
      <pc:sldChg chg="modSp new">
        <pc:chgData name="Tom Brunsdon" userId="S::tab58@bath.ac.uk::1fc5eb64-46ba-4fdb-b936-c86b28b79cf7" providerId="AD" clId="Web-{9892C4A2-B14F-4CD7-B50B-CF115035BEB2}" dt="2024-09-11T08:04:36.521" v="13" actId="20577"/>
        <pc:sldMkLst>
          <pc:docMk/>
          <pc:sldMk cId="735292136" sldId="35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FCC76-8891-46D1-A25A-5624F21834ED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3BB5A-3326-4BF5-8003-9E4CBC7F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73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3BB5A-3326-4BF5-8003-9E4CBC7F808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34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2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4780C-73B0-4CE6-B66A-238EB5BE5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14287"/>
            <a:ext cx="7886700" cy="9937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6A472-F5D5-46C2-9971-3ED283F35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CCAADC-1352-41F7-807B-F8A1724FB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92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C636-43CD-4B2B-A3AD-FB5E264D6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7964"/>
            <a:ext cx="7886700" cy="9937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FCAC0-0CC2-4A7F-B9C5-F15C446F8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2ECD5-A977-4205-8B9F-30C3677B8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D51BA0-0F71-4E44-BAE4-286FD55CB6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1338BA-C421-425C-8AF7-A9AE2DF54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023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AC3B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8F9C2-5991-4B10-8E14-42C014348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83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  <a:latin typeface="HelveticaNeueLT Std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5019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2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79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218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009A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69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2F578-D1FF-43B3-9E88-AB6C792E0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421" y="1548063"/>
            <a:ext cx="8887326" cy="1084012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EEA7D8-B85C-47AC-BEFE-4FABCCBF23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38283"/>
            <a:ext cx="6858000" cy="124142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598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CB489-1C00-486A-AAF4-4F79CEB62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E6571-8980-43D4-B0E7-C539F50F49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HelveticaNeueLT Std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TITLE STYLES</a:t>
            </a:r>
          </a:p>
        </p:txBody>
      </p:sp>
    </p:spTree>
    <p:extLst>
      <p:ext uri="{BB962C8B-B14F-4D97-AF65-F5344CB8AC3E}">
        <p14:creationId xmlns:p14="http://schemas.microsoft.com/office/powerpoint/2010/main" val="163908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03884-5E30-4320-AD73-F3D54B468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98" y="14287"/>
            <a:ext cx="7886700" cy="9937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22F96-DB44-479B-9D83-4BB24739A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957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20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HelveticaNeueLT Std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676F1A-D6AE-4DE6-972C-C52CEAD3C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64F0A-B725-4427-A213-BF9D6E16B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90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7" r:id="rId3"/>
    <p:sldLayoutId id="2147483659" r:id="rId4"/>
    <p:sldLayoutId id="2147483660" r:id="rId5"/>
    <p:sldLayoutId id="21474836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HelveticaNeueLT Std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inghub.bath.ac.uk/guide/link-or-embed-a-recording-in-moodle/" TargetMode="External"/><Relationship Id="rId2" Type="http://schemas.openxmlformats.org/officeDocument/2006/relationships/hyperlink" Target="https://moodle-archive.bath.ac.uk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inghub.bath.ac.uk/guide/share_recordings_with_multiple_cohorts/" TargetMode="External"/><Relationship Id="rId2" Type="http://schemas.openxmlformats.org/officeDocument/2006/relationships/hyperlink" Target="mailto:tel@bath.ac.uk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inghub.bath.ac.uk/guide-category/assignments_in_panopto/" TargetMode="External"/><Relationship Id="rId2" Type="http://schemas.openxmlformats.org/officeDocument/2006/relationships/hyperlink" Target="mailto:tel@bath.ac.uk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eachinghub.bath.ac.uk/guide/panopto-recordings-from-previous-academic-years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teachinghub.bath.ac.uk/guide/editing-panopto-recordings/" TargetMode="External"/><Relationship Id="rId13" Type="http://schemas.openxmlformats.org/officeDocument/2006/relationships/hyperlink" Target="https://support.microsoft.com/en-gb/office/save-a-presentation-as-a-movie-file-or-mp4-4e1ebcc1-f46b-47b6-922a-bac76c4a5691" TargetMode="External"/><Relationship Id="rId3" Type="http://schemas.openxmlformats.org/officeDocument/2006/relationships/hyperlink" Target="https://teachinghub.bath.ac.uk/guide/add-recordings-to-a-moodle-linked-folder/#move-existing-recordings-in-panopto-from-a-previous-years-moodle-linked-folder-to-a-current-moodle-linked-folder" TargetMode="External"/><Relationship Id="rId7" Type="http://schemas.openxmlformats.org/officeDocument/2006/relationships/hyperlink" Target="https://teachinghub.bath.ac.uk/guide/link-or-embed-a-recording-in-moodle/" TargetMode="External"/><Relationship Id="rId12" Type="http://schemas.openxmlformats.org/officeDocument/2006/relationships/hyperlink" Target="https://teachinghub.bath.ac.uk/guide/moodle-and-panopto/#embedding-and-or-linking-videos-in-the-moodle-content-are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eachinghub.bath.ac.uk/guide/add-recordings-to-a-moodle-linked-folder/#move-a-recording-from-my-folder-to-a-moodle-linked-folder" TargetMode="External"/><Relationship Id="rId11" Type="http://schemas.openxmlformats.org/officeDocument/2006/relationships/hyperlink" Target="https://www.bath.ac.uk/guides/getting-it-or-av-support-and-advice/" TargetMode="External"/><Relationship Id="rId5" Type="http://schemas.openxmlformats.org/officeDocument/2006/relationships/hyperlink" Target="https://teachinghub.bath.ac.uk/guide/share_recordings_with_multiple_cohorts/" TargetMode="External"/><Relationship Id="rId10" Type="http://schemas.openxmlformats.org/officeDocument/2006/relationships/hyperlink" Target="https://teachinghub.bath.ac.uk/guide-category/scheduled_lecture_capture/" TargetMode="External"/><Relationship Id="rId4" Type="http://schemas.openxmlformats.org/officeDocument/2006/relationships/hyperlink" Target="https://teachinghub.bath.ac.uk/guide/moodle-and-panopto/" TargetMode="External"/><Relationship Id="rId9" Type="http://schemas.openxmlformats.org/officeDocument/2006/relationships/hyperlink" Target="https://teachinghub.bath.ac.uk/guide/moodle-and-panopto/#hiding-or-changing-the-availability-of-the-moodle-linked-folder-and-its-recording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inghub.bath.ac.uk/guide-category/moodle_and_panopto/" TargetMode="External"/><Relationship Id="rId7" Type="http://schemas.openxmlformats.org/officeDocument/2006/relationships/hyperlink" Target="mailto:tel@bath.ac.uk" TargetMode="External"/><Relationship Id="rId2" Type="http://schemas.openxmlformats.org/officeDocument/2006/relationships/hyperlink" Target="https://teachinghub.bath.ac.uk/guide-category/scheduled_lecture_capture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eachinghub.bath.ac.uk/events/categories/clt-pdp/" TargetMode="External"/><Relationship Id="rId5" Type="http://schemas.openxmlformats.org/officeDocument/2006/relationships/hyperlink" Target="https://cltbath.wpengine.com/" TargetMode="External"/><Relationship Id="rId4" Type="http://schemas.openxmlformats.org/officeDocument/2006/relationships/hyperlink" Target="https://teachinghub.bath.ac.uk/guide-category/panopto_main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inghub.bath.ac.uk/guide-category/scheduled_lecture_capture/" TargetMode="External"/><Relationship Id="rId2" Type="http://schemas.openxmlformats.org/officeDocument/2006/relationships/hyperlink" Target="https://bath.topdesk.net/tas/public/ssp/a76c1397-e9d4-4963-9ea0-f3609365a520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hyperlink" Target="https://www.bath.ac.uk/announcements/using-it-av-equipment-in-learning-spaces-book-your-training-session-now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tel@bath.ac.uk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1ABCA-C7ED-4B5E-AF4E-77449E73C2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HelveticaNeueLT Std" panose="020B0804020202020204" pitchFamily="34" charset="0"/>
              </a:rPr>
              <a:t>How to share recordings with students using Panopto and Moodle </a:t>
            </a:r>
            <a:endParaRPr lang="en-GB" dirty="0">
              <a:solidFill>
                <a:schemeClr val="bg1"/>
              </a:solidFill>
              <a:latin typeface="HelveticaNeueLT Std 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04984A-A37A-4BC1-9747-FF649443C722}"/>
              </a:ext>
            </a:extLst>
          </p:cNvPr>
          <p:cNvSpPr txBox="1"/>
          <p:nvPr/>
        </p:nvSpPr>
        <p:spPr>
          <a:xfrm>
            <a:off x="297832" y="4077734"/>
            <a:ext cx="4569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NeueLT Std"/>
              </a:rPr>
              <a:t>Tom Brunsdon (Learning Technologist) &amp; Nigel Goldsmith (Instructional Designer)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1F181C-32B8-7CF1-837A-AF3F2AFF69FB}"/>
              </a:ext>
            </a:extLst>
          </p:cNvPr>
          <p:cNvSpPr txBox="1"/>
          <p:nvPr/>
        </p:nvSpPr>
        <p:spPr>
          <a:xfrm>
            <a:off x="4821247" y="407773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NeueLT Std"/>
              </a:rPr>
              <a:t>Technology Enhanced Learning team</a:t>
            </a:r>
          </a:p>
          <a:p>
            <a:r>
              <a:rPr lang="en-US" dirty="0">
                <a:solidFill>
                  <a:schemeClr val="bg1"/>
                </a:solidFill>
                <a:latin typeface="HelveticaNeueLT Std"/>
              </a:rPr>
              <a:t>tel@bath.ac.uk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DE6550-D488-4D7F-ADEE-F78FEEC3BA05}"/>
              </a:ext>
            </a:extLst>
          </p:cNvPr>
          <p:cNvSpPr txBox="1"/>
          <p:nvPr/>
        </p:nvSpPr>
        <p:spPr>
          <a:xfrm>
            <a:off x="4821247" y="4688690"/>
            <a:ext cx="346300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NeueLT Std"/>
              </a:rPr>
              <a:t>22</a:t>
            </a:r>
            <a:r>
              <a:rPr lang="en-US" baseline="30000" dirty="0">
                <a:solidFill>
                  <a:schemeClr val="bg1"/>
                </a:solidFill>
                <a:latin typeface="HelveticaNeueLT Std"/>
              </a:rPr>
              <a:t>nd</a:t>
            </a:r>
            <a:r>
              <a:rPr lang="en-US" dirty="0">
                <a:solidFill>
                  <a:schemeClr val="bg1"/>
                </a:solidFill>
                <a:latin typeface="HelveticaNeueLT Std"/>
              </a:rPr>
              <a:t> September 2025</a:t>
            </a:r>
          </a:p>
        </p:txBody>
      </p:sp>
    </p:spTree>
    <p:extLst>
      <p:ext uri="{BB962C8B-B14F-4D97-AF65-F5344CB8AC3E}">
        <p14:creationId xmlns:p14="http://schemas.microsoft.com/office/powerpoint/2010/main" val="18043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oodle-linked folder in Panopto">
            <a:extLst>
              <a:ext uri="{FF2B5EF4-FFF2-40B4-BE49-F238E27FC236}">
                <a16:creationId xmlns:a16="http://schemas.microsoft.com/office/drawing/2014/main" id="{8072462C-EE42-A331-FA47-229659DAF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508" y="1672028"/>
            <a:ext cx="3603103" cy="25533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7583E0-AB81-DA16-535E-8D6D06FF2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Different types of recordings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472F74B-6B23-3E40-EC9C-76F075B5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18249" y="957930"/>
            <a:ext cx="2864840" cy="1344457"/>
            <a:chOff x="457200" y="1121906"/>
            <a:chExt cx="2864840" cy="134445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7A978F-1DFC-CA78-C227-1238F9B4EA1B}"/>
                </a:ext>
              </a:extLst>
            </p:cNvPr>
            <p:cNvSpPr txBox="1"/>
            <p:nvPr/>
          </p:nvSpPr>
          <p:spPr>
            <a:xfrm>
              <a:off x="457200" y="1121906"/>
              <a:ext cx="2286984" cy="64633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Schedule a lecture recording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A658929-88D9-885F-B847-7C32DBECCD7E}"/>
                </a:ext>
              </a:extLst>
            </p:cNvPr>
            <p:cNvCxnSpPr/>
            <p:nvPr/>
          </p:nvCxnSpPr>
          <p:spPr>
            <a:xfrm>
              <a:off x="2744184" y="1768237"/>
              <a:ext cx="577856" cy="69812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BC47D66-9BDB-9BFD-4602-2D86D91EBD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09024" y="1143145"/>
            <a:ext cx="3289442" cy="1383957"/>
            <a:chOff x="5196914" y="1143145"/>
            <a:chExt cx="3701552" cy="152815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D5C5F3A-A6DB-F04F-E715-268B6E49EA9E}"/>
                </a:ext>
              </a:extLst>
            </p:cNvPr>
            <p:cNvSpPr txBox="1"/>
            <p:nvPr/>
          </p:nvSpPr>
          <p:spPr>
            <a:xfrm>
              <a:off x="5943599" y="1143145"/>
              <a:ext cx="2954867" cy="92333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Re-use a pre-recorded video from last year’s Moodle-linked folder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01D1114-5BD5-6811-B38F-1F3DD3D01C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96914" y="1879600"/>
              <a:ext cx="746686" cy="7917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CBC9BA0-0A0F-C907-012F-CC49A3F05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09024" y="2840986"/>
            <a:ext cx="3336458" cy="646331"/>
            <a:chOff x="5444459" y="3026766"/>
            <a:chExt cx="3336458" cy="6463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CEE397-CC14-5351-DEE8-103077B3AC0A}"/>
                </a:ext>
              </a:extLst>
            </p:cNvPr>
            <p:cNvSpPr txBox="1"/>
            <p:nvPr/>
          </p:nvSpPr>
          <p:spPr>
            <a:xfrm>
              <a:off x="6493933" y="3026766"/>
              <a:ext cx="2286984" cy="64633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Use Zoom to record a teaching session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349E5A6-2CDC-AD43-3467-749599B940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4459" y="3407755"/>
              <a:ext cx="981741" cy="4464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B396712-422B-E980-3270-93F0088C2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42859" y="4235695"/>
            <a:ext cx="3268725" cy="663637"/>
            <a:chOff x="5342859" y="4235695"/>
            <a:chExt cx="3268725" cy="66363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C42059F-595C-5171-68F5-2B9C67F90D7C}"/>
                </a:ext>
              </a:extLst>
            </p:cNvPr>
            <p:cNvSpPr txBox="1"/>
            <p:nvPr/>
          </p:nvSpPr>
          <p:spPr>
            <a:xfrm>
              <a:off x="6324600" y="4253001"/>
              <a:ext cx="2286984" cy="64633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Upload a recording from outside Panopto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1101984-DBB5-2B36-43FE-6399B04FC54F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flipH="1" flipV="1">
              <a:off x="5342859" y="4235695"/>
              <a:ext cx="981741" cy="340472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F0EA54D-6D27-8235-0A42-CFCBE5AE4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6535" y="4182198"/>
            <a:ext cx="3075505" cy="923330"/>
            <a:chOff x="246535" y="4182198"/>
            <a:chExt cx="3075505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431386E-5FA1-CC95-B218-582AEA7339A6}"/>
                </a:ext>
              </a:extLst>
            </p:cNvPr>
            <p:cNvSpPr txBox="1"/>
            <p:nvPr/>
          </p:nvSpPr>
          <p:spPr>
            <a:xfrm>
              <a:off x="246535" y="4182198"/>
              <a:ext cx="2286984" cy="92333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Set up a folder for student video assignments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A7B10A8-37F6-F243-1002-0A624A8A69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01887" y="4182198"/>
              <a:ext cx="820153" cy="464224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490A6DE-FF3F-7FBA-274D-61BD46D80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18" y="2530964"/>
            <a:ext cx="2945171" cy="646331"/>
            <a:chOff x="276901" y="2783748"/>
            <a:chExt cx="3045139" cy="6463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C6EEF2-DD33-A642-5150-C595A0C0125B}"/>
                </a:ext>
              </a:extLst>
            </p:cNvPr>
            <p:cNvSpPr txBox="1"/>
            <p:nvPr/>
          </p:nvSpPr>
          <p:spPr>
            <a:xfrm>
              <a:off x="276901" y="2783748"/>
              <a:ext cx="2286984" cy="64633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Move a recording from My Folder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7EAE91B-80F0-1959-F484-E421836CF0C0}"/>
                </a:ext>
              </a:extLst>
            </p:cNvPr>
            <p:cNvCxnSpPr>
              <a:cxnSpLocks/>
            </p:cNvCxnSpPr>
            <p:nvPr/>
          </p:nvCxnSpPr>
          <p:spPr>
            <a:xfrm>
              <a:off x="2535528" y="3114808"/>
              <a:ext cx="786512" cy="15332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301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54291-3B0B-A4F3-A2EB-AF2705FEB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47" y="0"/>
            <a:ext cx="8951053" cy="857250"/>
          </a:xfrm>
        </p:spPr>
        <p:txBody>
          <a:bodyPr>
            <a:noAutofit/>
          </a:bodyPr>
          <a:lstStyle/>
          <a:p>
            <a:r>
              <a:rPr lang="en-US" sz="3600" dirty="0"/>
              <a:t>Link and embed recordings in Moodle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A979E-B005-60D7-341A-B2B297832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947" y="1200150"/>
            <a:ext cx="4379053" cy="3943349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/>
              <a:t>You can link and/or embed recordings in Moodle.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 dirty="0"/>
              <a:t>Students can stay within Moodle.</a:t>
            </a:r>
          </a:p>
          <a:p>
            <a:pPr lvl="1"/>
            <a:r>
              <a:rPr lang="en-US" dirty="0"/>
              <a:t>Link/embed content in topics for context.</a:t>
            </a:r>
          </a:p>
          <a:p>
            <a:pPr lvl="1"/>
            <a:r>
              <a:rPr lang="en-US" dirty="0"/>
              <a:t>Embeds are now responsive.</a:t>
            </a:r>
          </a:p>
          <a:p>
            <a:pPr lvl="1"/>
            <a:r>
              <a:rPr lang="en-US" dirty="0"/>
              <a:t>Links will persist in </a:t>
            </a:r>
            <a:r>
              <a:rPr lang="en-US" dirty="0">
                <a:hlinkClick r:id="rId2"/>
              </a:rPr>
              <a:t>Moodle archive</a:t>
            </a:r>
            <a:r>
              <a:rPr lang="en-US" dirty="0"/>
              <a:t> for students to revisit.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I will demo this later.</a:t>
            </a:r>
          </a:p>
          <a:p>
            <a:r>
              <a:rPr lang="en-US" dirty="0">
                <a:hlinkClick r:id="rId3"/>
              </a:rPr>
              <a:t>Guidance on the Teaching Hub.</a:t>
            </a:r>
            <a:endParaRPr lang="en-US" dirty="0"/>
          </a:p>
        </p:txBody>
      </p:sp>
      <p:pic>
        <p:nvPicPr>
          <p:cNvPr id="5" name="Picture 4" descr="Embedded video in Moodle">
            <a:extLst>
              <a:ext uri="{FF2B5EF4-FFF2-40B4-BE49-F238E27FC236}">
                <a16:creationId xmlns:a16="http://schemas.microsoft.com/office/drawing/2014/main" id="{1034A093-EA45-4AE9-3671-561B36AE91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5981" y="927589"/>
            <a:ext cx="3970819" cy="41376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51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0E642-84CA-6DB5-961A-D19A3DA8A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Folder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7936A-307F-C17D-BF2B-93350AEE1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33" y="1200150"/>
            <a:ext cx="5765800" cy="3894349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/>
              <a:t>My Folder </a:t>
            </a:r>
            <a:r>
              <a:rPr lang="en-US" dirty="0"/>
              <a:t>is a private area in Panopto.</a:t>
            </a:r>
          </a:p>
          <a:p>
            <a:r>
              <a:rPr lang="en-US" dirty="0"/>
              <a:t>Use it for draft recordings NOT final course recordings.</a:t>
            </a:r>
          </a:p>
          <a:p>
            <a:r>
              <a:rPr lang="en-US" dirty="0"/>
              <a:t>Move course recordings out of </a:t>
            </a:r>
            <a:r>
              <a:rPr lang="en-US" i="1" dirty="0"/>
              <a:t>My Folder</a:t>
            </a:r>
            <a:r>
              <a:rPr lang="en-US" dirty="0"/>
              <a:t> and into the </a:t>
            </a:r>
            <a:r>
              <a:rPr lang="en-US" i="1" dirty="0"/>
              <a:t>Moodle-linked folder. </a:t>
            </a:r>
          </a:p>
          <a:p>
            <a:r>
              <a:rPr lang="en-US" dirty="0"/>
              <a:t>Zoom recordings go into </a:t>
            </a:r>
            <a:r>
              <a:rPr lang="en-US" i="1" dirty="0"/>
              <a:t>My Folder </a:t>
            </a:r>
            <a:r>
              <a:rPr lang="en-US" dirty="0"/>
              <a:t>(in a sub-folder called </a:t>
            </a:r>
            <a:r>
              <a:rPr lang="en-US" i="1" dirty="0"/>
              <a:t>Meeting Recordings</a:t>
            </a:r>
            <a:r>
              <a:rPr lang="en-US" dirty="0"/>
              <a:t>).</a:t>
            </a:r>
          </a:p>
          <a:p>
            <a:r>
              <a:rPr lang="en-US" dirty="0"/>
              <a:t>Scheduled Lecture recordings can be saved in My Folder before editing and moving to the </a:t>
            </a:r>
            <a:r>
              <a:rPr lang="en-US" i="1" dirty="0"/>
              <a:t>Moodle-linked folder.</a:t>
            </a:r>
          </a:p>
        </p:txBody>
      </p:sp>
      <p:pic>
        <p:nvPicPr>
          <p:cNvPr id="7" name="Picture 6" descr="My Folder highlighted in Panopto">
            <a:extLst>
              <a:ext uri="{FF2B5EF4-FFF2-40B4-BE49-F238E27FC236}">
                <a16:creationId xmlns:a16="http://schemas.microsoft.com/office/drawing/2014/main" id="{DEF39C03-3AF2-2AE1-F657-0698CD766C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1018"/>
          <a:stretch/>
        </p:blipFill>
        <p:spPr>
          <a:xfrm>
            <a:off x="6044792" y="948268"/>
            <a:ext cx="2447275" cy="3894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F2BFA3-11DC-135E-7D51-77F565B39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44792" y="3208866"/>
            <a:ext cx="1923561" cy="4439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28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E1586-2814-3C70-A917-1D083AED0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Sharing recordings between cohorts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82020-B0D4-4612-5D98-40080A28A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6" y="948018"/>
            <a:ext cx="5078436" cy="4195481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>
                <a:ea typeface="Calibri"/>
                <a:cs typeface="Calibri"/>
              </a:rPr>
              <a:t>If you need to share recordings between cohorts:</a:t>
            </a:r>
          </a:p>
          <a:p>
            <a:pPr lvl="1">
              <a:buFont typeface="Courier New"/>
              <a:buChar char="o"/>
            </a:pPr>
            <a:r>
              <a:rPr lang="en-US" dirty="0">
                <a:ea typeface="Calibri"/>
                <a:cs typeface="Calibri"/>
              </a:rPr>
              <a:t>Add recordings to one Moodle-linked folder.</a:t>
            </a:r>
          </a:p>
          <a:p>
            <a:pPr lvl="1">
              <a:buFont typeface="Courier New"/>
              <a:buChar char="o"/>
            </a:pPr>
            <a:r>
              <a:rPr lang="en-US" dirty="0">
                <a:ea typeface="Calibri"/>
                <a:cs typeface="Calibri"/>
              </a:rPr>
              <a:t>Share individual recordings, the whole folder, or a sub-folder by adding other cohort groups.</a:t>
            </a:r>
          </a:p>
          <a:p>
            <a:pPr lvl="1">
              <a:buFont typeface="Courier New"/>
              <a:buChar char="o"/>
            </a:pPr>
            <a:r>
              <a:rPr lang="en-US" dirty="0">
                <a:ea typeface="Calibri"/>
                <a:cs typeface="Calibri"/>
              </a:rPr>
              <a:t>Or copy recordings between Moodle-linked folders.</a:t>
            </a:r>
          </a:p>
          <a:p>
            <a:r>
              <a:rPr lang="en-US" dirty="0">
                <a:ea typeface="Calibri"/>
                <a:cs typeface="Calibri"/>
              </a:rPr>
              <a:t>I can demo this at the end or email </a:t>
            </a:r>
            <a:r>
              <a:rPr lang="en-US" dirty="0">
                <a:ea typeface="Calibri"/>
                <a:cs typeface="Calibri"/>
                <a:hlinkClick r:id="rId2"/>
              </a:rPr>
              <a:t>tel@bath.ac.uk</a:t>
            </a:r>
            <a:r>
              <a:rPr lang="en-US" dirty="0">
                <a:ea typeface="Calibri"/>
                <a:cs typeface="Calibri"/>
              </a:rPr>
              <a:t> to discuss.</a:t>
            </a:r>
          </a:p>
          <a:p>
            <a:r>
              <a:rPr lang="en-US" dirty="0">
                <a:ea typeface="Calibri"/>
                <a:cs typeface="Calibri"/>
              </a:rPr>
              <a:t>Guidance </a:t>
            </a:r>
            <a:r>
              <a:rPr lang="en-US" dirty="0">
                <a:hlinkClick r:id="rId3"/>
              </a:rPr>
              <a:t>Recordings for multiple Moodle spaces/Panopto folders</a:t>
            </a:r>
            <a:r>
              <a:rPr lang="en-US" dirty="0"/>
              <a:t> (multi-taught/shared units).</a:t>
            </a:r>
          </a:p>
        </p:txBody>
      </p:sp>
      <p:pic>
        <p:nvPicPr>
          <p:cNvPr id="5" name="Picture 4" descr="Search bar in folder highlighted with AY2324 group being typed in">
            <a:extLst>
              <a:ext uri="{FF2B5EF4-FFF2-40B4-BE49-F238E27FC236}">
                <a16:creationId xmlns:a16="http://schemas.microsoft.com/office/drawing/2014/main" id="{B83A2B6A-1C53-EA1A-C45D-D9C9DE275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8926" y="857250"/>
            <a:ext cx="3494821" cy="41914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70EE2A6-A72F-C2BA-1DF6-13F526190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52422" y="1893537"/>
            <a:ext cx="1923561" cy="3432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A7C1E6-3F00-1189-727A-B9183CBBF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52422" y="3912250"/>
            <a:ext cx="1923561" cy="4439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86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CB4F0-BFE4-3505-53FF-3BB36CA20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9CBF2-EFC9-D7B2-D81A-0A95438BD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Contact </a:t>
            </a:r>
            <a:r>
              <a:rPr lang="en-US" dirty="0">
                <a:hlinkClick r:id="rId2"/>
              </a:rPr>
              <a:t>tel@bath.ac.uk</a:t>
            </a:r>
            <a:r>
              <a:rPr lang="en-US" dirty="0"/>
              <a:t> if you have a non-standard use for Panopto recordings</a:t>
            </a:r>
          </a:p>
          <a:p>
            <a:pPr lvl="1"/>
            <a:r>
              <a:rPr lang="en-US" dirty="0"/>
              <a:t>Restricting access to groups of students.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 dirty="0">
                <a:hlinkClick r:id="rId3"/>
              </a:rPr>
              <a:t>Recorded presentations and video assignments.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Re-using recordings from previous years </a:t>
            </a:r>
            <a:r>
              <a:rPr lang="en-US" dirty="0"/>
              <a:t>when previous cohorts still need access.</a:t>
            </a:r>
          </a:p>
          <a:p>
            <a:pPr marL="457200" lvl="1" indent="0">
              <a:buNone/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20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4A514-AAB8-4464-B8D1-CD14045A8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most common queries</a:t>
            </a:r>
            <a:endParaRPr lang="en-GB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FD4518F-41A9-45AC-AD2B-6DF4CF6054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303971"/>
              </p:ext>
            </p:extLst>
          </p:nvPr>
        </p:nvGraphicFramePr>
        <p:xfrm>
          <a:off x="135925" y="894533"/>
          <a:ext cx="8872150" cy="41919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36075">
                  <a:extLst>
                    <a:ext uri="{9D8B030D-6E8A-4147-A177-3AD203B41FA5}">
                      <a16:colId xmlns:a16="http://schemas.microsoft.com/office/drawing/2014/main" val="571667866"/>
                    </a:ext>
                  </a:extLst>
                </a:gridCol>
                <a:gridCol w="4436075">
                  <a:extLst>
                    <a:ext uri="{9D8B030D-6E8A-4147-A177-3AD203B41FA5}">
                      <a16:colId xmlns:a16="http://schemas.microsoft.com/office/drawing/2014/main" val="2225011879"/>
                    </a:ext>
                  </a:extLst>
                </a:gridCol>
              </a:tblGrid>
              <a:tr h="292870">
                <a:tc>
                  <a:txBody>
                    <a:bodyPr/>
                    <a:lstStyle/>
                    <a:p>
                      <a:r>
                        <a:rPr lang="en-US" sz="1200" dirty="0"/>
                        <a:t>Query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Possible solution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631747"/>
                  </a:ext>
                </a:extLst>
              </a:tr>
              <a:tr h="439305">
                <a:tc>
                  <a:txBody>
                    <a:bodyPr/>
                    <a:lstStyle/>
                    <a:p>
                      <a:r>
                        <a:rPr lang="en-US" sz="1100" dirty="0"/>
                        <a:t>Staff/Students don’t have access to the recordings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The user isn’t enrolled on this year’s Moodle page.</a:t>
                      </a:r>
                    </a:p>
                    <a:p>
                      <a:r>
                        <a:rPr lang="en-US" sz="1100" dirty="0"/>
                        <a:t>The recordings are in last year’s Moodle-linked folder (AY2425) and need to be </a:t>
                      </a:r>
                      <a:r>
                        <a:rPr lang="en-US" sz="1100" dirty="0">
                          <a:hlinkClick r:id="rId3"/>
                        </a:rPr>
                        <a:t>moved to this year’s folder </a:t>
                      </a:r>
                      <a:r>
                        <a:rPr lang="en-US" sz="1100" dirty="0"/>
                        <a:t>(AY2526)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274856"/>
                  </a:ext>
                </a:extLst>
              </a:tr>
              <a:tr h="439305">
                <a:tc>
                  <a:txBody>
                    <a:bodyPr/>
                    <a:lstStyle/>
                    <a:p>
                      <a:r>
                        <a:rPr lang="en-US" sz="1100" dirty="0"/>
                        <a:t>Why is the Moodle-linked folder empty? Where have all of the recordings gone?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Each year a new, empty Moodle-linked folder is created for the new academic year. </a:t>
                      </a:r>
                      <a:r>
                        <a:rPr lang="en-US" sz="1100" dirty="0">
                          <a:hlinkClick r:id="rId4"/>
                        </a:rPr>
                        <a:t>Moodle and Panopto – an overview.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289750"/>
                  </a:ext>
                </a:extLst>
              </a:tr>
              <a:tr h="388548">
                <a:tc>
                  <a:txBody>
                    <a:bodyPr/>
                    <a:lstStyle/>
                    <a:p>
                      <a:r>
                        <a:rPr lang="en-US" sz="1100" dirty="0"/>
                        <a:t>How do I share a recording with multiple cohorts?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Create a sub-folder in a Moodle-linked folder and share it or copy a recording. </a:t>
                      </a:r>
                      <a:r>
                        <a:rPr lang="en-US" sz="1100" dirty="0">
                          <a:hlinkClick r:id="rId5"/>
                        </a:rPr>
                        <a:t>Guidance.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389383"/>
                  </a:ext>
                </a:extLst>
              </a:tr>
              <a:tr h="439305">
                <a:tc>
                  <a:txBody>
                    <a:bodyPr/>
                    <a:lstStyle/>
                    <a:p>
                      <a:r>
                        <a:rPr lang="en-US" sz="1100" dirty="0"/>
                        <a:t>I’ve put the recording in My Folder, how do I share it with students on Moodle page?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hlinkClick r:id="rId6"/>
                        </a:rPr>
                        <a:t>Move it to Moodle-linked folder</a:t>
                      </a:r>
                      <a:r>
                        <a:rPr lang="en-US" sz="1100" dirty="0"/>
                        <a:t> Then </a:t>
                      </a:r>
                      <a:r>
                        <a:rPr lang="en-US" sz="1100" dirty="0">
                          <a:hlinkClick r:id="rId7"/>
                        </a:rPr>
                        <a:t>embed/link in Moodle.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709680"/>
                  </a:ext>
                </a:extLst>
              </a:tr>
              <a:tr h="263583">
                <a:tc>
                  <a:txBody>
                    <a:bodyPr/>
                    <a:lstStyle/>
                    <a:p>
                      <a:r>
                        <a:rPr lang="en-US" sz="1100" dirty="0"/>
                        <a:t>Embedded video isn’t working for students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The recordings are in last year’s Moodle-linked folder </a:t>
                      </a:r>
                      <a:r>
                        <a:rPr lang="en-US" sz="1100"/>
                        <a:t>(AY2425) – </a:t>
                      </a:r>
                      <a:r>
                        <a:rPr lang="en-US" sz="1100">
                          <a:hlinkClick r:id="rId3"/>
                        </a:rPr>
                        <a:t>move them to AY2526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342808"/>
                  </a:ext>
                </a:extLst>
              </a:tr>
              <a:tr h="263583">
                <a:tc>
                  <a:txBody>
                    <a:bodyPr/>
                    <a:lstStyle/>
                    <a:p>
                      <a:r>
                        <a:rPr lang="en-US" sz="1100" dirty="0"/>
                        <a:t>How do I edit recordings?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hlinkClick r:id="rId8"/>
                        </a:rPr>
                        <a:t>How to edit recordings guidance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254358"/>
                  </a:ext>
                </a:extLst>
              </a:tr>
              <a:tr h="263583">
                <a:tc>
                  <a:txBody>
                    <a:bodyPr/>
                    <a:lstStyle/>
                    <a:p>
                      <a:r>
                        <a:rPr lang="en-US" sz="1100" dirty="0"/>
                        <a:t>There are recordings I don’t want students to see 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hlinkClick r:id="rId9"/>
                        </a:rPr>
                        <a:t>Restrict the availability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90256"/>
                  </a:ext>
                </a:extLst>
              </a:tr>
              <a:tr h="355219">
                <a:tc>
                  <a:txBody>
                    <a:bodyPr/>
                    <a:lstStyle/>
                    <a:p>
                      <a:r>
                        <a:rPr lang="en-US" sz="1100" dirty="0"/>
                        <a:t>Questions about Scheduled Lecture recordings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hlinkClick r:id="rId10"/>
                        </a:rPr>
                        <a:t>Guidance is on the Teaching Hub</a:t>
                      </a:r>
                      <a:r>
                        <a:rPr lang="en-US" sz="1100" dirty="0"/>
                        <a:t>, or contact the </a:t>
                      </a:r>
                      <a:r>
                        <a:rPr lang="en-US" sz="1100" dirty="0">
                          <a:hlinkClick r:id="rId11"/>
                        </a:rPr>
                        <a:t>IT/AV Service Desk.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922025"/>
                  </a:ext>
                </a:extLst>
              </a:tr>
              <a:tr h="263583">
                <a:tc>
                  <a:txBody>
                    <a:bodyPr/>
                    <a:lstStyle/>
                    <a:p>
                      <a:r>
                        <a:rPr lang="en-US" sz="1100" dirty="0"/>
                        <a:t>How do I put a recording on the Moodle page?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hlinkClick r:id="rId3"/>
                        </a:rPr>
                        <a:t>Move it to this year’s Moodle-linked folder.</a:t>
                      </a:r>
                      <a:r>
                        <a:rPr lang="en-US" sz="1100" dirty="0"/>
                        <a:t> Then </a:t>
                      </a:r>
                      <a:r>
                        <a:rPr lang="en-US" sz="1100" dirty="0">
                          <a:hlinkClick r:id="rId12"/>
                        </a:rPr>
                        <a:t>link or embed the recording.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188071"/>
                  </a:ext>
                </a:extLst>
              </a:tr>
              <a:tr h="263583">
                <a:tc>
                  <a:txBody>
                    <a:bodyPr/>
                    <a:lstStyle/>
                    <a:p>
                      <a:r>
                        <a:rPr lang="en-US" sz="1100" dirty="0"/>
                        <a:t>I’ve recorded a narrated PowerPoint but it’s too large for Moodle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hlinkClick r:id="rId13"/>
                        </a:rPr>
                        <a:t>Export to a video file </a:t>
                      </a:r>
                      <a:r>
                        <a:rPr lang="en-US" sz="1100" dirty="0"/>
                        <a:t>and upload it to this year’s Moodle-linked folder.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748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86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D0C20-BA5A-4ADF-AED4-0D4FB9F7E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593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Support resources and feedback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336A3-636B-40E6-964A-BF0C2CEF7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220" y="1055469"/>
            <a:ext cx="4145501" cy="40889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ea typeface="Calibri"/>
                <a:cs typeface="Calibri"/>
                <a:hlinkClick r:id="rId2"/>
              </a:rPr>
              <a:t>Scheduled Lecture Recordings guidance</a:t>
            </a:r>
            <a:endParaRPr lang="en-US" sz="2400" dirty="0">
              <a:ea typeface="Calibri"/>
              <a:cs typeface="Calibri"/>
            </a:endParaRPr>
          </a:p>
          <a:p>
            <a:r>
              <a:rPr lang="en-US" sz="2400" dirty="0">
                <a:ea typeface="Calibri"/>
                <a:cs typeface="Calibri"/>
                <a:hlinkClick r:id="rId3"/>
              </a:rPr>
              <a:t>Moodle-linked folder guidance</a:t>
            </a:r>
            <a:endParaRPr lang="en-US" sz="2400" dirty="0">
              <a:ea typeface="Calibri"/>
              <a:cs typeface="Calibri"/>
            </a:endParaRPr>
          </a:p>
          <a:p>
            <a:r>
              <a:rPr lang="en-US" sz="2400" dirty="0">
                <a:ea typeface="Calibri"/>
                <a:cs typeface="Calibri"/>
                <a:hlinkClick r:id="rId4"/>
              </a:rPr>
              <a:t>All Panopto guidance</a:t>
            </a:r>
            <a:endParaRPr lang="en-US" sz="2400" dirty="0">
              <a:ea typeface="Calibri"/>
              <a:cs typeface="Calibri"/>
            </a:endParaRPr>
          </a:p>
          <a:p>
            <a:r>
              <a:rPr lang="en-US" sz="2400" dirty="0">
                <a:ea typeface="Calibri"/>
                <a:cs typeface="Calibri"/>
              </a:rPr>
              <a:t>General information/support</a:t>
            </a:r>
            <a:endParaRPr lang="en-US" sz="2400" dirty="0"/>
          </a:p>
          <a:p>
            <a:pPr lvl="1">
              <a:buFont typeface="Courier New"/>
              <a:buChar char="o"/>
            </a:pPr>
            <a:r>
              <a:rPr lang="en-US" sz="2000" dirty="0">
                <a:hlinkClick r:id="rId5"/>
              </a:rPr>
              <a:t>CLT Hub</a:t>
            </a:r>
            <a:endParaRPr lang="en-US" dirty="0">
              <a:ea typeface="Calibri"/>
              <a:cs typeface="Calibri"/>
            </a:endParaRPr>
          </a:p>
          <a:p>
            <a:pPr lvl="1">
              <a:buFont typeface="Courier New"/>
              <a:buChar char="o"/>
            </a:pPr>
            <a:r>
              <a:rPr lang="en-US" sz="2000" dirty="0">
                <a:ea typeface="Calibri"/>
                <a:cs typeface="Calibri"/>
                <a:hlinkClick r:id="rId6"/>
              </a:rPr>
              <a:t>Further TEL-Bytes webinars</a:t>
            </a:r>
          </a:p>
          <a:p>
            <a:pPr lvl="1">
              <a:buFont typeface="Courier New"/>
              <a:buChar char="o"/>
            </a:pPr>
            <a:r>
              <a:rPr lang="en-US" sz="2000" dirty="0">
                <a:ea typeface="Calibri"/>
                <a:cs typeface="Calibri"/>
              </a:rPr>
              <a:t>Email </a:t>
            </a:r>
            <a:r>
              <a:rPr lang="en-US" sz="2000" dirty="0">
                <a:ea typeface="Calibri"/>
                <a:cs typeface="Calibri"/>
                <a:hlinkClick r:id="rId7"/>
              </a:rPr>
              <a:t>tel@bath.ac.uk</a:t>
            </a:r>
            <a:r>
              <a:rPr lang="en-US" sz="2000" dirty="0">
                <a:ea typeface="Calibri"/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99303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C28B1-26D5-1294-3AD2-B883BF6A6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CFFC2-A614-0209-C8E5-FE22E3CE8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Any questions before I demo Moodle-linked folders and Panopto?</a:t>
            </a:r>
          </a:p>
          <a:p>
            <a:r>
              <a:rPr lang="en-US" dirty="0"/>
              <a:t>Demo</a:t>
            </a:r>
          </a:p>
          <a:p>
            <a:r>
              <a:rPr lang="en-US" dirty="0"/>
              <a:t>Further questions (</a:t>
            </a:r>
            <a:r>
              <a:rPr lang="en-US"/>
              <a:t>or leave!)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93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EC8E1-A2EE-B065-F41D-18A67934B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93F4C-3BBD-28AB-C927-68FCDAFB1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of Moodle and Panopto (15 mins)</a:t>
            </a:r>
          </a:p>
          <a:p>
            <a:r>
              <a:rPr lang="en-US" dirty="0"/>
              <a:t>Demo (15 mins)</a:t>
            </a:r>
          </a:p>
          <a:p>
            <a:r>
              <a:rPr lang="en-US" dirty="0"/>
              <a:t>Q&amp;A (optional)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4EA6A5-46D2-6481-B9B2-C13433C92C87}"/>
              </a:ext>
            </a:extLst>
          </p:cNvPr>
          <p:cNvSpPr txBox="1"/>
          <p:nvPr/>
        </p:nvSpPr>
        <p:spPr>
          <a:xfrm>
            <a:off x="1652953" y="3369605"/>
            <a:ext cx="583809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The session does </a:t>
            </a:r>
            <a:r>
              <a:rPr lang="en-US" b="1" dirty="0"/>
              <a:t>not </a:t>
            </a:r>
            <a:r>
              <a:rPr lang="en-US" dirty="0"/>
              <a:t>cover how to schedule recordings or how to use the audio-visual equipment in teaching rooms on campus.</a:t>
            </a:r>
          </a:p>
        </p:txBody>
      </p:sp>
    </p:spTree>
    <p:extLst>
      <p:ext uri="{BB962C8B-B14F-4D97-AF65-F5344CB8AC3E}">
        <p14:creationId xmlns:p14="http://schemas.microsoft.com/office/powerpoint/2010/main" val="325464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14F50-31BC-D0AA-F8A6-682A23571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Panopto?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A216610-AF62-C6C2-9B30-E831009BF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22654"/>
            <a:ext cx="4572000" cy="442084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Panopto is the University of Bath’s video and audio platform. </a:t>
            </a:r>
          </a:p>
          <a:p>
            <a:r>
              <a:rPr lang="en-US" dirty="0"/>
              <a:t>Users can:</a:t>
            </a:r>
          </a:p>
          <a:p>
            <a:pPr lvl="1"/>
            <a:r>
              <a:rPr lang="en-US" dirty="0"/>
              <a:t>Record in teaching rooms across campus. </a:t>
            </a:r>
          </a:p>
          <a:p>
            <a:pPr lvl="1"/>
            <a:r>
              <a:rPr lang="en-US" dirty="0"/>
              <a:t>Record at home, on mobile, on PC, on tablet through Panopto. </a:t>
            </a:r>
          </a:p>
          <a:p>
            <a:pPr lvl="1"/>
            <a:r>
              <a:rPr lang="en-US" dirty="0"/>
              <a:t>Record from Zoom directly to Panopto.</a:t>
            </a:r>
          </a:p>
          <a:p>
            <a:pPr lvl="1"/>
            <a:r>
              <a:rPr lang="en-US" dirty="0"/>
              <a:t>Upload recordings to Panopto.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5E654C-240E-DCD6-511E-7CC170D5F2FB}"/>
              </a:ext>
            </a:extLst>
          </p:cNvPr>
          <p:cNvSpPr txBox="1"/>
          <p:nvPr/>
        </p:nvSpPr>
        <p:spPr>
          <a:xfrm>
            <a:off x="4084320" y="4126051"/>
            <a:ext cx="5059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Staff and students log in at </a:t>
            </a:r>
            <a:r>
              <a:rPr lang="en-GB" b="1" dirty="0">
                <a:solidFill>
                  <a:schemeClr val="tx2"/>
                </a:solidFill>
              </a:rPr>
              <a:t>http://go.bath.ac.uk/review</a:t>
            </a:r>
          </a:p>
          <a:p>
            <a:pPr algn="ctr"/>
            <a:r>
              <a:rPr lang="en-GB" dirty="0"/>
              <a:t>University of Bath username and password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98A102-CD5B-4D91-EC5E-1EEC2BEA7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294" y="1013293"/>
            <a:ext cx="4081506" cy="31072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500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86E6B-0778-5979-C565-0721069D0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Panopto? (2)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CCA95C-8093-3161-9DCA-610936B29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01" y="1109534"/>
            <a:ext cx="4682094" cy="4033966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dirty="0"/>
              <a:t>The Panopto platform is administered by the DDaT. </a:t>
            </a:r>
          </a:p>
          <a:p>
            <a:r>
              <a:rPr lang="en-US" dirty="0">
                <a:hlinkClick r:id="rId2"/>
              </a:rPr>
              <a:t>Contact the IT/AV service desk</a:t>
            </a:r>
            <a:r>
              <a:rPr lang="en-US" dirty="0"/>
              <a:t> for questions about:</a:t>
            </a:r>
          </a:p>
          <a:p>
            <a:pPr lvl="1"/>
            <a:r>
              <a:rPr lang="en-US" dirty="0"/>
              <a:t>How to schedule recordings</a:t>
            </a:r>
          </a:p>
          <a:p>
            <a:pPr lvl="1"/>
            <a:r>
              <a:rPr lang="en-US" dirty="0"/>
              <a:t>Lecture capture</a:t>
            </a:r>
          </a:p>
          <a:p>
            <a:pPr lvl="1"/>
            <a:r>
              <a:rPr lang="en-US" dirty="0"/>
              <a:t>Recording equipment in rooms </a:t>
            </a:r>
          </a:p>
          <a:p>
            <a:pPr lvl="1"/>
            <a:r>
              <a:rPr lang="en-US" dirty="0"/>
              <a:t>Technical support</a:t>
            </a:r>
          </a:p>
          <a:p>
            <a:r>
              <a:rPr lang="en-US" dirty="0" err="1"/>
              <a:t>DDaT’s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Scheduled Lecture Recording guidance </a:t>
            </a:r>
            <a:r>
              <a:rPr lang="en-US" dirty="0"/>
              <a:t>can be found on the Teaching Hub.</a:t>
            </a:r>
          </a:p>
          <a:p>
            <a:r>
              <a:rPr lang="en-US" dirty="0" err="1"/>
              <a:t>DDaT</a:t>
            </a:r>
            <a:r>
              <a:rPr lang="en-US" dirty="0"/>
              <a:t> provide </a:t>
            </a:r>
            <a:r>
              <a:rPr lang="en-US" dirty="0">
                <a:hlinkClick r:id="rId4"/>
              </a:rPr>
              <a:t>training on how to effectively use equipment in teaching spaces.</a:t>
            </a:r>
            <a:endParaRPr lang="en-US" dirty="0"/>
          </a:p>
        </p:txBody>
      </p:sp>
      <p:pic>
        <p:nvPicPr>
          <p:cNvPr id="1026" name="Picture 2" descr="Green status light on Teaching PC lectern">
            <a:extLst>
              <a:ext uri="{FF2B5EF4-FFF2-40B4-BE49-F238E27FC236}">
                <a16:creationId xmlns:a16="http://schemas.microsoft.com/office/drawing/2014/main" id="{236ABBC7-E5FC-E6C6-459B-8D3D3338F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824" y="1470075"/>
            <a:ext cx="3580229" cy="27223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27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86E6B-0778-5979-C565-0721069D0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Panopto? (3)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CCA95C-8093-3161-9DCA-610936B29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00" y="1109534"/>
            <a:ext cx="4907177" cy="403396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The Technology Enhanced Learning (TEL) team support: </a:t>
            </a:r>
          </a:p>
          <a:p>
            <a:pPr lvl="1"/>
            <a:r>
              <a:rPr lang="en-US" dirty="0"/>
              <a:t>The link between Panopto and Moodle</a:t>
            </a:r>
          </a:p>
          <a:p>
            <a:pPr lvl="1"/>
            <a:r>
              <a:rPr lang="en-US" dirty="0"/>
              <a:t>Advice about using recordings for learning, teaching and assessment. </a:t>
            </a:r>
            <a:r>
              <a:rPr lang="en-US" dirty="0">
                <a:hlinkClick r:id="rId2"/>
              </a:rPr>
              <a:t>tel@bath.ac.uk</a:t>
            </a:r>
            <a:endParaRPr lang="en-US" dirty="0"/>
          </a:p>
        </p:txBody>
      </p:sp>
      <p:pic>
        <p:nvPicPr>
          <p:cNvPr id="6" name="Picture 5" descr="Screenshot of Panopto homepage">
            <a:extLst>
              <a:ext uri="{FF2B5EF4-FFF2-40B4-BE49-F238E27FC236}">
                <a16:creationId xmlns:a16="http://schemas.microsoft.com/office/drawing/2014/main" id="{015D89BE-5EC5-AE92-2D84-6E0572822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877" y="1600199"/>
            <a:ext cx="3848617" cy="23645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104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5C8E3-8A59-770A-C377-D09FA3D21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Panopto and Moodle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A589AD-4DCA-E74F-1910-D0A3297B36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share recordings with students</a:t>
            </a:r>
          </a:p>
        </p:txBody>
      </p:sp>
    </p:spTree>
    <p:extLst>
      <p:ext uri="{BB962C8B-B14F-4D97-AF65-F5344CB8AC3E}">
        <p14:creationId xmlns:p14="http://schemas.microsoft.com/office/powerpoint/2010/main" val="3596736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6A17E-9B54-DF72-6DE7-132171A40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Panopto block in Moodle</a:t>
            </a:r>
          </a:p>
        </p:txBody>
      </p:sp>
      <p:pic>
        <p:nvPicPr>
          <p:cNvPr id="7" name="Picture 6" descr="Block drawer in Moodle with Panopto block at the bottom">
            <a:extLst>
              <a:ext uri="{FF2B5EF4-FFF2-40B4-BE49-F238E27FC236}">
                <a16:creationId xmlns:a16="http://schemas.microsoft.com/office/drawing/2014/main" id="{E5242561-9B09-869E-CFD5-D552D8BD4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843" y="968567"/>
            <a:ext cx="1517336" cy="40704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4CCE8-73CF-B0C1-4D95-272F75974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6458607" cy="377452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/>
              <a:t>All Moodle spaces have a Panopto block.</a:t>
            </a:r>
          </a:p>
          <a:p>
            <a:r>
              <a:rPr lang="en-US" dirty="0"/>
              <a:t>This corresponds to a folder in Panopto with the same name – we call it the </a:t>
            </a:r>
            <a:r>
              <a:rPr lang="en-US" i="1" dirty="0">
                <a:solidFill>
                  <a:srgbClr val="FF0000"/>
                </a:solidFill>
              </a:rPr>
              <a:t>Moodle-linked folder.</a:t>
            </a:r>
          </a:p>
          <a:p>
            <a:r>
              <a:rPr lang="en-US" dirty="0"/>
              <a:t>Recordings should be saved/moved to the </a:t>
            </a:r>
            <a:r>
              <a:rPr lang="en-US" i="1" dirty="0">
                <a:solidFill>
                  <a:srgbClr val="FF0000"/>
                </a:solidFill>
              </a:rPr>
              <a:t>Moodle-linked folder</a:t>
            </a:r>
            <a:r>
              <a:rPr lang="en-US" i="1" dirty="0"/>
              <a:t> </a:t>
            </a:r>
            <a:r>
              <a:rPr lang="en-US" dirty="0"/>
              <a:t>for the current academic year (AY2526).</a:t>
            </a:r>
          </a:p>
          <a:p>
            <a:r>
              <a:rPr lang="en-US" dirty="0"/>
              <a:t>Recordings save/moved to the </a:t>
            </a:r>
            <a:r>
              <a:rPr lang="en-US" i="1" dirty="0">
                <a:solidFill>
                  <a:srgbClr val="FF0000"/>
                </a:solidFill>
              </a:rPr>
              <a:t>Moodle-linked folder</a:t>
            </a:r>
            <a:r>
              <a:rPr lang="en-US" dirty="0"/>
              <a:t> in Panopto will appear in the Panopto block in your Moodle space.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1D7AE-058A-4544-79DD-7B68D3C53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48843" y="3741590"/>
            <a:ext cx="1517336" cy="13044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61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1B5AD-4D1E-2FEE-6E79-429D8A192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Why use the Moodle-linked folder in Panopto?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DCD76-DD11-7BE1-687D-F71DC3392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77981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Integration with Moodle. </a:t>
            </a:r>
          </a:p>
          <a:p>
            <a:pPr lvl="1"/>
            <a:r>
              <a:rPr lang="en-US" dirty="0"/>
              <a:t>Viewer (student) and creator (teacher) permissions are always in sync.</a:t>
            </a:r>
          </a:p>
          <a:p>
            <a:r>
              <a:rPr lang="en-US" dirty="0"/>
              <a:t>Moodle has a 50mb upload limit.</a:t>
            </a:r>
          </a:p>
          <a:p>
            <a:r>
              <a:rPr lang="en-US" dirty="0"/>
              <a:t>Panopto admins can troubleshoot issues.</a:t>
            </a:r>
          </a:p>
          <a:p>
            <a:pPr lvl="1"/>
            <a:r>
              <a:rPr lang="en-US" dirty="0"/>
              <a:t>Staff leaving.</a:t>
            </a:r>
          </a:p>
          <a:p>
            <a:pPr lvl="1"/>
            <a:r>
              <a:rPr lang="en-US" dirty="0"/>
              <a:t>Technical issues.</a:t>
            </a:r>
          </a:p>
          <a:p>
            <a:pPr lvl="1"/>
            <a:r>
              <a:rPr lang="en-US" dirty="0"/>
              <a:t>Students losing access to recordings.</a:t>
            </a:r>
          </a:p>
          <a:p>
            <a:r>
              <a:rPr lang="en-US" dirty="0"/>
              <a:t>Students can access recordings from previous years.</a:t>
            </a:r>
          </a:p>
          <a:p>
            <a:r>
              <a:rPr lang="en-US" dirty="0"/>
              <a:t>Integrated with Zoom – no need to upload recordings.</a:t>
            </a:r>
          </a:p>
        </p:txBody>
      </p:sp>
    </p:spTree>
    <p:extLst>
      <p:ext uri="{BB962C8B-B14F-4D97-AF65-F5344CB8AC3E}">
        <p14:creationId xmlns:p14="http://schemas.microsoft.com/office/powerpoint/2010/main" val="221844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B8D0F-9418-4C41-8684-865A6AED9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Make recordings available to students</a:t>
            </a:r>
            <a:endParaRPr lang="en-GB" sz="3200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F710427B-0F58-4140-8108-7A3D530BE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254" y="922731"/>
            <a:ext cx="3651879" cy="201520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All recordings for your current cohort should be put in a corresponding </a:t>
            </a:r>
            <a:r>
              <a:rPr lang="en-US" i="1" dirty="0"/>
              <a:t>Moodle-linked folder </a:t>
            </a:r>
            <a:r>
              <a:rPr lang="en-US" dirty="0"/>
              <a:t>in Panopto for the current academic year - </a:t>
            </a:r>
            <a:r>
              <a:rPr lang="en-US" i="1" dirty="0"/>
              <a:t>AY2526.</a:t>
            </a:r>
            <a:endParaRPr lang="en-GB" i="1" dirty="0"/>
          </a:p>
        </p:txBody>
      </p:sp>
      <p:grpSp>
        <p:nvGrpSpPr>
          <p:cNvPr id="9" name="Group 8" descr="Title of Moodle page highlighted in screenshot">
            <a:extLst>
              <a:ext uri="{FF2B5EF4-FFF2-40B4-BE49-F238E27FC236}">
                <a16:creationId xmlns:a16="http://schemas.microsoft.com/office/drawing/2014/main" id="{A8EC6D74-963A-ED8D-0F73-EE0AD4C42AF4}"/>
              </a:ext>
            </a:extLst>
          </p:cNvPr>
          <p:cNvGrpSpPr/>
          <p:nvPr/>
        </p:nvGrpSpPr>
        <p:grpSpPr>
          <a:xfrm>
            <a:off x="309897" y="2944586"/>
            <a:ext cx="3214353" cy="2137438"/>
            <a:chOff x="309897" y="2944586"/>
            <a:chExt cx="3214353" cy="2137438"/>
          </a:xfrm>
        </p:grpSpPr>
        <p:pic>
          <p:nvPicPr>
            <p:cNvPr id="4" name="Picture 3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370DCC6E-E96B-68F1-A421-3C7732F94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897" y="2944586"/>
              <a:ext cx="3214353" cy="21374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0FFC2E-C5EF-D21B-D2C7-8D1B88A8A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99142" y="3319754"/>
              <a:ext cx="2402784" cy="38708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" name="Picture 10" descr="Screenshot of Moodle folders in Panopto">
            <a:extLst>
              <a:ext uri="{FF2B5EF4-FFF2-40B4-BE49-F238E27FC236}">
                <a16:creationId xmlns:a16="http://schemas.microsoft.com/office/drawing/2014/main" id="{EACBA543-E00C-C733-F99A-FCEDF8AB2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504" y="1008628"/>
            <a:ext cx="4759242" cy="410308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" name="Group 2" descr="Browse and Moodle-linked folder structure in Panopto highlighted. ">
            <a:extLst>
              <a:ext uri="{FF2B5EF4-FFF2-40B4-BE49-F238E27FC236}">
                <a16:creationId xmlns:a16="http://schemas.microsoft.com/office/drawing/2014/main" id="{841B9B9F-0B29-315D-C106-71EBAAD0436B}"/>
              </a:ext>
            </a:extLst>
          </p:cNvPr>
          <p:cNvGrpSpPr/>
          <p:nvPr/>
        </p:nvGrpSpPr>
        <p:grpSpPr>
          <a:xfrm>
            <a:off x="4133504" y="2944586"/>
            <a:ext cx="4632604" cy="2192172"/>
            <a:chOff x="4067704" y="3886292"/>
            <a:chExt cx="4632604" cy="219217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6FD740-F603-86CD-AE0D-9284B9E29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67704" y="4439110"/>
              <a:ext cx="1266296" cy="37105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C5E34CB-95E5-D07E-6D28-74E6F246B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99841" y="3886292"/>
              <a:ext cx="2391488" cy="36396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7CD1103-A735-EA90-8BFF-630017086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749422" y="5456995"/>
              <a:ext cx="2391488" cy="25321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0B61F6C-6DFF-2AD5-64A5-0A96E7407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308820" y="5707405"/>
              <a:ext cx="2391488" cy="37105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5589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8"/>
  <p:tag name="TPOS" val="2"/>
  <p:tag name="TPLASTSAVEVERSION" val="6.2 PC"/>
  <p:tag name="TPLASTSAVEPRODUCT" val="TurningPoint web for PowerPoint"/>
  <p:tag name="TPFULLVERSION" val="2.2.2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LT PPT Template v2.pptx" id="{92A6535F-29FC-497A-8F0E-978A983F778D}" vid="{9F0139B0-94A5-42AF-B815-F26973B6EA6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T PPT Template v2.pptx" id="{92A6535F-29FC-497A-8F0E-978A983F778D}" vid="{8549C546-BF89-4B8B-8297-4B9109435AF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BECC8CCA2FA241BA3FC652519C22DE" ma:contentTypeVersion="12" ma:contentTypeDescription="Create a new document." ma:contentTypeScope="" ma:versionID="a6a1b95d1400c791120e58e0ce4f997e">
  <xsd:schema xmlns:xsd="http://www.w3.org/2001/XMLSchema" xmlns:xs="http://www.w3.org/2001/XMLSchema" xmlns:p="http://schemas.microsoft.com/office/2006/metadata/properties" xmlns:ns2="7d577558-d07d-4839-a673-2c8c6ebd42e2" xmlns:ns3="f0985fd3-967d-4011-bed1-ebfc61f56551" targetNamespace="http://schemas.microsoft.com/office/2006/metadata/properties" ma:root="true" ma:fieldsID="dc70ee33f4790a5ebe1c7544e89f9f24" ns2:_="" ns3:_="">
    <xsd:import namespace="7d577558-d07d-4839-a673-2c8c6ebd42e2"/>
    <xsd:import namespace="f0985fd3-967d-4011-bed1-ebfc61f565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77558-d07d-4839-a673-2c8c6ebd42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85fd3-967d-4011-bed1-ebfc61f5655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C67E95-36EA-4CEF-AB60-E03A9FF921E0}">
  <ds:schemaRefs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7d577558-d07d-4839-a673-2c8c6ebd42e2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f0985fd3-967d-4011-bed1-ebfc61f5655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36F50A7-2C17-43F9-98C3-21466BE6F8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DE9933-6D12-46AA-A67D-E50F9E46FA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577558-d07d-4839-a673-2c8c6ebd42e2"/>
    <ds:schemaRef ds:uri="f0985fd3-967d-4011-bed1-ebfc61f565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77e3d22-4ea1-422d-b0ad-8fcc89406b9e}" enabled="0" method="" siteId="{377e3d22-4ea1-422d-b0ad-8fcc89406b9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CLT PPT Template v2</Template>
  <TotalTime>1403</TotalTime>
  <Words>1045</Words>
  <Application>Microsoft Office PowerPoint</Application>
  <PresentationFormat>On-screen Show (16:9)</PresentationFormat>
  <Paragraphs>122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Courier New</vt:lpstr>
      <vt:lpstr>HelveticaNeueLT Std</vt:lpstr>
      <vt:lpstr>HelveticaNeueLT Std Lt</vt:lpstr>
      <vt:lpstr>Office Theme</vt:lpstr>
      <vt:lpstr>Custom Design</vt:lpstr>
      <vt:lpstr>How to share recordings with students using Panopto and Moodle </vt:lpstr>
      <vt:lpstr>Session outline</vt:lpstr>
      <vt:lpstr>What is Panopto?</vt:lpstr>
      <vt:lpstr>What is Panopto? (2)</vt:lpstr>
      <vt:lpstr>What is Panopto? (3)</vt:lpstr>
      <vt:lpstr>Panopto and Moodle</vt:lpstr>
      <vt:lpstr>Panopto block in Moodle</vt:lpstr>
      <vt:lpstr>Why use the Moodle-linked folder in Panopto?</vt:lpstr>
      <vt:lpstr>Make recordings available to students</vt:lpstr>
      <vt:lpstr>Different types of recordings</vt:lpstr>
      <vt:lpstr>Link and embed recordings in Moodle</vt:lpstr>
      <vt:lpstr>My Folder</vt:lpstr>
      <vt:lpstr>Sharing recordings between cohorts</vt:lpstr>
      <vt:lpstr>Other use cases</vt:lpstr>
      <vt:lpstr>10 most common queries</vt:lpstr>
      <vt:lpstr>Support resources and feedback</vt:lpstr>
      <vt:lpstr>Demo</vt:lpstr>
    </vt:vector>
  </TitlesOfParts>
  <Manager/>
  <Company>University of Bath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Re:View (Panopto) Essentials</dc:title>
  <dc:subject/>
  <dc:creator>Tom Brunsdon</dc:creator>
  <cp:keywords/>
  <dc:description/>
  <cp:lastModifiedBy>Tom Brunsdon</cp:lastModifiedBy>
  <cp:revision>60</cp:revision>
  <dcterms:created xsi:type="dcterms:W3CDTF">2021-12-06T15:36:11Z</dcterms:created>
  <dcterms:modified xsi:type="dcterms:W3CDTF">2025-09-22T12:08:49Z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0x0101007BBECC8CCA2FA241BA3FC652519C22DE</vt:lpwstr>
  </property>
</Properties>
</file>