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5" r:id="rId5"/>
  </p:sldMasterIdLst>
  <p:notesMasterIdLst>
    <p:notesMasterId r:id="rId21"/>
  </p:notesMasterIdLst>
  <p:sldIdLst>
    <p:sldId id="358" r:id="rId6"/>
    <p:sldId id="347" r:id="rId7"/>
    <p:sldId id="370" r:id="rId8"/>
    <p:sldId id="374" r:id="rId9"/>
    <p:sldId id="369" r:id="rId10"/>
    <p:sldId id="360" r:id="rId11"/>
    <p:sldId id="361" r:id="rId12"/>
    <p:sldId id="375" r:id="rId13"/>
    <p:sldId id="362" r:id="rId14"/>
    <p:sldId id="363" r:id="rId15"/>
    <p:sldId id="371" r:id="rId16"/>
    <p:sldId id="364" r:id="rId17"/>
    <p:sldId id="368" r:id="rId18"/>
    <p:sldId id="376" r:id="rId19"/>
    <p:sldId id="278" r:id="rId20"/>
  </p:sldIdLst>
  <p:sldSz cx="9144000" cy="5143500" type="screen16x9"/>
  <p:notesSz cx="6858000" cy="9144000"/>
  <p:custDataLst>
    <p:tags r:id="rId2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3B52"/>
    <a:srgbClr val="009AAB"/>
    <a:srgbClr val="FAF9F6"/>
    <a:srgbClr val="F8F8F8"/>
    <a:srgbClr val="F5F5F5"/>
    <a:srgbClr val="EEEEE4"/>
    <a:srgbClr val="85BDB8"/>
    <a:srgbClr val="92CEC8"/>
    <a:srgbClr val="396164"/>
    <a:srgbClr val="253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F89B29-D858-D52A-5FB0-26928BD3EE03}" v="23" dt="2025-09-09T12:15:12.159"/>
    <p1510:client id="{5EEAEDC2-9B5D-D227-10F5-28D5DA36E63E}" v="2" dt="2025-09-10T11:31:33.9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92" autoAdjust="0"/>
    <p:restoredTop sz="95417" autoAdjust="0"/>
  </p:normalViewPr>
  <p:slideViewPr>
    <p:cSldViewPr snapToGrid="0" snapToObjects="1">
      <p:cViewPr varScale="1">
        <p:scale>
          <a:sx n="124" d="100"/>
          <a:sy n="124" d="100"/>
        </p:scale>
        <p:origin x="474" y="33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2" d="100"/>
          <a:sy n="72" d="100"/>
        </p:scale>
        <p:origin x="262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gs" Target="tags/tag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Brunsdon" userId="S::tab58@bath.ac.uk::1fc5eb64-46ba-4fdb-b936-c86b28b79cf7" providerId="AD" clId="Web-{A170EFF8-080A-D150-C292-DAF17C79152A}"/>
    <pc:docChg chg="addSld modSld sldOrd">
      <pc:chgData name="Tom Brunsdon" userId="S::tab58@bath.ac.uk::1fc5eb64-46ba-4fdb-b936-c86b28b79cf7" providerId="AD" clId="Web-{A170EFF8-080A-D150-C292-DAF17C79152A}" dt="2025-01-14T08:59:15.727" v="49" actId="14100"/>
      <pc:docMkLst>
        <pc:docMk/>
      </pc:docMkLst>
      <pc:sldChg chg="addSp modSp">
        <pc:chgData name="Tom Brunsdon" userId="S::tab58@bath.ac.uk::1fc5eb64-46ba-4fdb-b936-c86b28b79cf7" providerId="AD" clId="Web-{A170EFF8-080A-D150-C292-DAF17C79152A}" dt="2025-01-14T08:59:15.727" v="49" actId="14100"/>
        <pc:sldMkLst>
          <pc:docMk/>
          <pc:sldMk cId="176724390" sldId="372"/>
        </pc:sldMkLst>
      </pc:sldChg>
      <pc:sldChg chg="modSp ord">
        <pc:chgData name="Tom Brunsdon" userId="S::tab58@bath.ac.uk::1fc5eb64-46ba-4fdb-b936-c86b28b79cf7" providerId="AD" clId="Web-{A170EFF8-080A-D150-C292-DAF17C79152A}" dt="2025-01-14T08:56:11.348" v="5" actId="20577"/>
        <pc:sldMkLst>
          <pc:docMk/>
          <pc:sldMk cId="1423746319" sldId="373"/>
        </pc:sldMkLst>
      </pc:sldChg>
      <pc:sldChg chg="addSp delSp modSp new addAnim">
        <pc:chgData name="Tom Brunsdon" userId="S::tab58@bath.ac.uk::1fc5eb64-46ba-4fdb-b936-c86b28b79cf7" providerId="AD" clId="Web-{A170EFF8-080A-D150-C292-DAF17C79152A}" dt="2025-01-14T08:58:37.742" v="42" actId="20577"/>
        <pc:sldMkLst>
          <pc:docMk/>
          <pc:sldMk cId="2132207488" sldId="375"/>
        </pc:sldMkLst>
      </pc:sldChg>
    </pc:docChg>
  </pc:docChgLst>
  <pc:docChgLst>
    <pc:chgData name="Tom Brunsdon" userId="S::tab58@bath.ac.uk::1fc5eb64-46ba-4fdb-b936-c86b28b79cf7" providerId="AD" clId="Web-{5EEAEDC2-9B5D-D227-10F5-28D5DA36E63E}"/>
    <pc:docChg chg="modSld">
      <pc:chgData name="Tom Brunsdon" userId="S::tab58@bath.ac.uk::1fc5eb64-46ba-4fdb-b936-c86b28b79cf7" providerId="AD" clId="Web-{5EEAEDC2-9B5D-D227-10F5-28D5DA36E63E}" dt="2025-09-10T11:31:33.980" v="1"/>
      <pc:docMkLst>
        <pc:docMk/>
      </pc:docMkLst>
      <pc:sldChg chg="delSp">
        <pc:chgData name="Tom Brunsdon" userId="S::tab58@bath.ac.uk::1fc5eb64-46ba-4fdb-b936-c86b28b79cf7" providerId="AD" clId="Web-{5EEAEDC2-9B5D-D227-10F5-28D5DA36E63E}" dt="2025-09-10T11:31:33.980" v="1"/>
        <pc:sldMkLst>
          <pc:docMk/>
          <pc:sldMk cId="1299303239" sldId="278"/>
        </pc:sldMkLst>
        <pc:spChg chg="del">
          <ac:chgData name="Tom Brunsdon" userId="S::tab58@bath.ac.uk::1fc5eb64-46ba-4fdb-b936-c86b28b79cf7" providerId="AD" clId="Web-{5EEAEDC2-9B5D-D227-10F5-28D5DA36E63E}" dt="2025-09-10T11:31:33.980" v="1"/>
          <ac:spMkLst>
            <pc:docMk/>
            <pc:sldMk cId="1299303239" sldId="278"/>
            <ac:spMk id="7" creationId="{CBF2A97A-6697-9F5A-0C58-7E77553EC1A8}"/>
          </ac:spMkLst>
        </pc:spChg>
        <pc:picChg chg="del">
          <ac:chgData name="Tom Brunsdon" userId="S::tab58@bath.ac.uk::1fc5eb64-46ba-4fdb-b936-c86b28b79cf7" providerId="AD" clId="Web-{5EEAEDC2-9B5D-D227-10F5-28D5DA36E63E}" dt="2025-09-10T11:31:31.026" v="0"/>
          <ac:picMkLst>
            <pc:docMk/>
            <pc:sldMk cId="1299303239" sldId="278"/>
            <ac:picMk id="8" creationId="{5889DE51-AAF6-2D58-02EA-0D277A02B859}"/>
          </ac:picMkLst>
        </pc:picChg>
      </pc:sldChg>
    </pc:docChg>
  </pc:docChgLst>
  <pc:docChgLst>
    <pc:chgData name="Tom Brunsdon" userId="S::tab58@bath.ac.uk::1fc5eb64-46ba-4fdb-b936-c86b28b79cf7" providerId="AD" clId="Web-{27F89B29-D858-D52A-5FB0-26928BD3EE03}"/>
    <pc:docChg chg="modSld">
      <pc:chgData name="Tom Brunsdon" userId="S::tab58@bath.ac.uk::1fc5eb64-46ba-4fdb-b936-c86b28b79cf7" providerId="AD" clId="Web-{27F89B29-D858-D52A-5FB0-26928BD3EE03}" dt="2025-09-09T12:15:12.159" v="20"/>
      <pc:docMkLst>
        <pc:docMk/>
      </pc:docMkLst>
      <pc:sldChg chg="addSp delSp modSp addAnim">
        <pc:chgData name="Tom Brunsdon" userId="S::tab58@bath.ac.uk::1fc5eb64-46ba-4fdb-b936-c86b28b79cf7" providerId="AD" clId="Web-{27F89B29-D858-D52A-5FB0-26928BD3EE03}" dt="2025-09-09T12:15:12.159" v="20"/>
        <pc:sldMkLst>
          <pc:docMk/>
          <pc:sldMk cId="67588911" sldId="376"/>
        </pc:sldMkLst>
        <pc:spChg chg="mod topLvl">
          <ac:chgData name="Tom Brunsdon" userId="S::tab58@bath.ac.uk::1fc5eb64-46ba-4fdb-b936-c86b28b79cf7" providerId="AD" clId="Web-{27F89B29-D858-D52A-5FB0-26928BD3EE03}" dt="2025-09-09T12:14:50.971" v="19" actId="1076"/>
          <ac:spMkLst>
            <pc:docMk/>
            <pc:sldMk cId="67588911" sldId="376"/>
            <ac:spMk id="6" creationId="{ECB15B44-0821-6322-A736-9C585F2160D1}"/>
          </ac:spMkLst>
        </pc:spChg>
        <pc:spChg chg="mod topLvl">
          <ac:chgData name="Tom Brunsdon" userId="S::tab58@bath.ac.uk::1fc5eb64-46ba-4fdb-b936-c86b28b79cf7" providerId="AD" clId="Web-{27F89B29-D858-D52A-5FB0-26928BD3EE03}" dt="2025-09-09T12:14:33.173" v="12" actId="1076"/>
          <ac:spMkLst>
            <pc:docMk/>
            <pc:sldMk cId="67588911" sldId="376"/>
            <ac:spMk id="7" creationId="{A24EE551-9C1A-277D-388B-A4FA180CE59F}"/>
          </ac:spMkLst>
        </pc:spChg>
        <pc:spChg chg="del mod topLvl">
          <ac:chgData name="Tom Brunsdon" userId="S::tab58@bath.ac.uk::1fc5eb64-46ba-4fdb-b936-c86b28b79cf7" providerId="AD" clId="Web-{27F89B29-D858-D52A-5FB0-26928BD3EE03}" dt="2025-09-09T12:14:38.017" v="15"/>
          <ac:spMkLst>
            <pc:docMk/>
            <pc:sldMk cId="67588911" sldId="376"/>
            <ac:spMk id="8" creationId="{F3A69336-6923-C3ED-BD94-2FF45BAD9B1F}"/>
          </ac:spMkLst>
        </pc:spChg>
        <pc:spChg chg="mod topLvl">
          <ac:chgData name="Tom Brunsdon" userId="S::tab58@bath.ac.uk::1fc5eb64-46ba-4fdb-b936-c86b28b79cf7" providerId="AD" clId="Web-{27F89B29-D858-D52A-5FB0-26928BD3EE03}" dt="2025-09-09T12:14:44.830" v="17" actId="14100"/>
          <ac:spMkLst>
            <pc:docMk/>
            <pc:sldMk cId="67588911" sldId="376"/>
            <ac:spMk id="9" creationId="{8E0139F9-D4D5-C4D5-B475-C52C84D20595}"/>
          </ac:spMkLst>
        </pc:spChg>
        <pc:grpChg chg="del mod">
          <ac:chgData name="Tom Brunsdon" userId="S::tab58@bath.ac.uk::1fc5eb64-46ba-4fdb-b936-c86b28b79cf7" providerId="AD" clId="Web-{27F89B29-D858-D52A-5FB0-26928BD3EE03}" dt="2025-09-09T12:14:28.548" v="10"/>
          <ac:grpSpMkLst>
            <pc:docMk/>
            <pc:sldMk cId="67588911" sldId="376"/>
            <ac:grpSpMk id="4" creationId="{5002BD70-4D7D-9DAB-804E-4A9FD077BB4F}"/>
          </ac:grpSpMkLst>
        </pc:grpChg>
        <pc:picChg chg="del mod">
          <ac:chgData name="Tom Brunsdon" userId="S::tab58@bath.ac.uk::1fc5eb64-46ba-4fdb-b936-c86b28b79cf7" providerId="AD" clId="Web-{27F89B29-D858-D52A-5FB0-26928BD3EE03}" dt="2025-09-09T12:13:42.813" v="5"/>
          <ac:picMkLst>
            <pc:docMk/>
            <pc:sldMk cId="67588911" sldId="376"/>
            <ac:picMk id="5" creationId="{DE67D601-E446-E4E9-4599-4B06552C87BD}"/>
          </ac:picMkLst>
        </pc:picChg>
        <pc:picChg chg="add mod ord">
          <ac:chgData name="Tom Brunsdon" userId="S::tab58@bath.ac.uk::1fc5eb64-46ba-4fdb-b936-c86b28b79cf7" providerId="AD" clId="Web-{27F89B29-D858-D52A-5FB0-26928BD3EE03}" dt="2025-09-09T12:14:07.829" v="9"/>
          <ac:picMkLst>
            <pc:docMk/>
            <pc:sldMk cId="67588911" sldId="376"/>
            <ac:picMk id="10" creationId="{5F0AF2D1-12CC-0B2E-AB7A-D6B5FE769F22}"/>
          </ac:picMkLst>
        </pc:picChg>
      </pc:sldChg>
    </pc:docChg>
  </pc:docChgLst>
  <pc:docChgLst>
    <pc:chgData name="Tom Brunsdon" userId="S::tab58@bath.ac.uk::1fc5eb64-46ba-4fdb-b936-c86b28b79cf7" providerId="AD" clId="Web-{1C295C91-87ED-8AE7-4C5D-FEDD697C8815}"/>
    <pc:docChg chg="modSld">
      <pc:chgData name="Tom Brunsdon" userId="S::tab58@bath.ac.uk::1fc5eb64-46ba-4fdb-b936-c86b28b79cf7" providerId="AD" clId="Web-{1C295C91-87ED-8AE7-4C5D-FEDD697C8815}" dt="2025-01-13T10:10:44.020" v="20" actId="20577"/>
      <pc:docMkLst>
        <pc:docMk/>
      </pc:docMkLst>
      <pc:sldChg chg="modSp">
        <pc:chgData name="Tom Brunsdon" userId="S::tab58@bath.ac.uk::1fc5eb64-46ba-4fdb-b936-c86b28b79cf7" providerId="AD" clId="Web-{1C295C91-87ED-8AE7-4C5D-FEDD697C8815}" dt="2025-01-13T10:10:44.020" v="20" actId="20577"/>
        <pc:sldMkLst>
          <pc:docMk/>
          <pc:sldMk cId="1423746319" sldId="373"/>
        </pc:sldMkLst>
      </pc:sldChg>
    </pc:docChg>
  </pc:docChgLst>
  <pc:docChgLst>
    <pc:chgData name="Tom Brunsdon" userId="1fc5eb64-46ba-4fdb-b936-c86b28b79cf7" providerId="ADAL" clId="{7BC5EF1A-328B-480D-A933-85D5DC6516DC}"/>
    <pc:docChg chg="undo custSel modSld">
      <pc:chgData name="Tom Brunsdon" userId="1fc5eb64-46ba-4fdb-b936-c86b28b79cf7" providerId="ADAL" clId="{7BC5EF1A-328B-480D-A933-85D5DC6516DC}" dt="2025-08-20T12:06:28.562" v="355" actId="14100"/>
      <pc:docMkLst>
        <pc:docMk/>
      </pc:docMkLst>
      <pc:sldChg chg="addSp delSp modSp mod">
        <pc:chgData name="Tom Brunsdon" userId="1fc5eb64-46ba-4fdb-b936-c86b28b79cf7" providerId="ADAL" clId="{7BC5EF1A-328B-480D-A933-85D5DC6516DC}" dt="2025-08-20T10:33:10.437" v="130" actId="962"/>
        <pc:sldMkLst>
          <pc:docMk/>
          <pc:sldMk cId="1299303239" sldId="278"/>
        </pc:sldMkLst>
      </pc:sldChg>
      <pc:sldChg chg="modSp mod">
        <pc:chgData name="Tom Brunsdon" userId="1fc5eb64-46ba-4fdb-b936-c86b28b79cf7" providerId="ADAL" clId="{7BC5EF1A-328B-480D-A933-85D5DC6516DC}" dt="2025-08-20T10:17:50.517" v="11" actId="20577"/>
        <pc:sldMkLst>
          <pc:docMk/>
          <pc:sldMk cId="180438810" sldId="358"/>
        </pc:sldMkLst>
        <pc:spChg chg="mod">
          <ac:chgData name="Tom Brunsdon" userId="1fc5eb64-46ba-4fdb-b936-c86b28b79cf7" providerId="ADAL" clId="{7BC5EF1A-328B-480D-A933-85D5DC6516DC}" dt="2025-08-20T10:17:50.517" v="11" actId="20577"/>
          <ac:spMkLst>
            <pc:docMk/>
            <pc:sldMk cId="180438810" sldId="358"/>
            <ac:spMk id="8" creationId="{DADE6550-D488-4D7F-ADEE-F78FEEC3BA05}"/>
          </ac:spMkLst>
        </pc:spChg>
      </pc:sldChg>
      <pc:sldChg chg="modSp mod modAnim">
        <pc:chgData name="Tom Brunsdon" userId="1fc5eb64-46ba-4fdb-b936-c86b28b79cf7" providerId="ADAL" clId="{7BC5EF1A-328B-480D-A933-85D5DC6516DC}" dt="2025-08-20T12:06:28.562" v="355" actId="14100"/>
        <pc:sldMkLst>
          <pc:docMk/>
          <pc:sldMk cId="2942032121" sldId="361"/>
        </pc:sldMkLst>
        <pc:grpChg chg="mod">
          <ac:chgData name="Tom Brunsdon" userId="1fc5eb64-46ba-4fdb-b936-c86b28b79cf7" providerId="ADAL" clId="{7BC5EF1A-328B-480D-A933-85D5DC6516DC}" dt="2025-08-20T12:05:31.307" v="347" actId="1076"/>
          <ac:grpSpMkLst>
            <pc:docMk/>
            <pc:sldMk cId="2942032121" sldId="361"/>
            <ac:grpSpMk id="10" creationId="{23F1A230-F038-7CD1-7208-CE1996D26BAA}"/>
          </ac:grpSpMkLst>
        </pc:grpChg>
        <pc:picChg chg="mod">
          <ac:chgData name="Tom Brunsdon" userId="1fc5eb64-46ba-4fdb-b936-c86b28b79cf7" providerId="ADAL" clId="{7BC5EF1A-328B-480D-A933-85D5DC6516DC}" dt="2025-08-20T12:06:28.562" v="355" actId="14100"/>
          <ac:picMkLst>
            <pc:docMk/>
            <pc:sldMk cId="2942032121" sldId="361"/>
            <ac:picMk id="12" creationId="{FAC41ACF-4482-53D1-184F-E9DBA7646F68}"/>
          </ac:picMkLst>
        </pc:picChg>
        <pc:picChg chg="mod">
          <ac:chgData name="Tom Brunsdon" userId="1fc5eb64-46ba-4fdb-b936-c86b28b79cf7" providerId="ADAL" clId="{7BC5EF1A-328B-480D-A933-85D5DC6516DC}" dt="2025-08-20T12:06:24.721" v="354" actId="14100"/>
          <ac:picMkLst>
            <pc:docMk/>
            <pc:sldMk cId="2942032121" sldId="361"/>
            <ac:picMk id="14" creationId="{85E0E7B5-99CC-8BDD-9DBF-F16082937ED5}"/>
          </ac:picMkLst>
        </pc:picChg>
      </pc:sldChg>
      <pc:sldChg chg="modSp mod">
        <pc:chgData name="Tom Brunsdon" userId="1fc5eb64-46ba-4fdb-b936-c86b28b79cf7" providerId="ADAL" clId="{7BC5EF1A-328B-480D-A933-85D5DC6516DC}" dt="2025-08-20T12:02:36.488" v="230" actId="732"/>
        <pc:sldMkLst>
          <pc:docMk/>
          <pc:sldMk cId="855016896" sldId="362"/>
        </pc:sldMkLst>
        <pc:picChg chg="mod modCrop">
          <ac:chgData name="Tom Brunsdon" userId="1fc5eb64-46ba-4fdb-b936-c86b28b79cf7" providerId="ADAL" clId="{7BC5EF1A-328B-480D-A933-85D5DC6516DC}" dt="2025-08-20T12:02:36.488" v="230" actId="732"/>
          <ac:picMkLst>
            <pc:docMk/>
            <pc:sldMk cId="855016896" sldId="362"/>
            <ac:picMk id="5" creationId="{BF5818B9-029C-009B-86AF-EE71FC58C0FD}"/>
          </ac:picMkLst>
        </pc:picChg>
      </pc:sldChg>
      <pc:sldChg chg="modSp mod">
        <pc:chgData name="Tom Brunsdon" userId="1fc5eb64-46ba-4fdb-b936-c86b28b79cf7" providerId="ADAL" clId="{7BC5EF1A-328B-480D-A933-85D5DC6516DC}" dt="2025-08-20T12:02:19.036" v="229" actId="208"/>
        <pc:sldMkLst>
          <pc:docMk/>
          <pc:sldMk cId="2345035211" sldId="363"/>
        </pc:sldMkLst>
        <pc:picChg chg="mod">
          <ac:chgData name="Tom Brunsdon" userId="1fc5eb64-46ba-4fdb-b936-c86b28b79cf7" providerId="ADAL" clId="{7BC5EF1A-328B-480D-A933-85D5DC6516DC}" dt="2025-08-20T12:02:19.036" v="229" actId="208"/>
          <ac:picMkLst>
            <pc:docMk/>
            <pc:sldMk cId="2345035211" sldId="363"/>
            <ac:picMk id="6" creationId="{BE1E7284-2B4C-AD4D-3050-2E875EE9C6C7}"/>
          </ac:picMkLst>
        </pc:picChg>
      </pc:sldChg>
      <pc:sldChg chg="modSp mod">
        <pc:chgData name="Tom Brunsdon" userId="1fc5eb64-46ba-4fdb-b936-c86b28b79cf7" providerId="ADAL" clId="{7BC5EF1A-328B-480D-A933-85D5DC6516DC}" dt="2025-08-20T12:02:03.914" v="228" actId="962"/>
        <pc:sldMkLst>
          <pc:docMk/>
          <pc:sldMk cId="2700973470" sldId="364"/>
        </pc:sldMkLst>
        <pc:picChg chg="mod modCrop">
          <ac:chgData name="Tom Brunsdon" userId="1fc5eb64-46ba-4fdb-b936-c86b28b79cf7" providerId="ADAL" clId="{7BC5EF1A-328B-480D-A933-85D5DC6516DC}" dt="2025-08-20T12:02:03.914" v="228" actId="962"/>
          <ac:picMkLst>
            <pc:docMk/>
            <pc:sldMk cId="2700973470" sldId="364"/>
            <ac:picMk id="7" creationId="{022D45F0-616F-97E0-7CDA-C14B1C6C3FC4}"/>
          </ac:picMkLst>
        </pc:picChg>
      </pc:sldChg>
      <pc:sldChg chg="addSp delSp modSp mod">
        <pc:chgData name="Tom Brunsdon" userId="1fc5eb64-46ba-4fdb-b936-c86b28b79cf7" providerId="ADAL" clId="{7BC5EF1A-328B-480D-A933-85D5DC6516DC}" dt="2025-08-20T10:19:46.819" v="19" actId="14100"/>
        <pc:sldMkLst>
          <pc:docMk/>
          <pc:sldMk cId="880037644" sldId="370"/>
        </pc:sldMkLst>
        <pc:picChg chg="add del mod modCrop">
          <ac:chgData name="Tom Brunsdon" userId="1fc5eb64-46ba-4fdb-b936-c86b28b79cf7" providerId="ADAL" clId="{7BC5EF1A-328B-480D-A933-85D5DC6516DC}" dt="2025-08-20T10:19:46.819" v="19" actId="14100"/>
          <ac:picMkLst>
            <pc:docMk/>
            <pc:sldMk cId="880037644" sldId="370"/>
            <ac:picMk id="5" creationId="{535289EC-95FD-7319-F096-8C30C2F10799}"/>
          </ac:picMkLst>
        </pc:picChg>
      </pc:sldChg>
      <pc:sldChg chg="addSp delSp modSp mod">
        <pc:chgData name="Tom Brunsdon" userId="1fc5eb64-46ba-4fdb-b936-c86b28b79cf7" providerId="ADAL" clId="{7BC5EF1A-328B-480D-A933-85D5DC6516DC}" dt="2025-08-20T12:03:15.396" v="239" actId="20577"/>
        <pc:sldMkLst>
          <pc:docMk/>
          <pc:sldMk cId="2614562961" sldId="374"/>
        </pc:sldMkLst>
        <pc:spChg chg="mod">
          <ac:chgData name="Tom Brunsdon" userId="1fc5eb64-46ba-4fdb-b936-c86b28b79cf7" providerId="ADAL" clId="{7BC5EF1A-328B-480D-A933-85D5DC6516DC}" dt="2025-08-20T10:19:53.891" v="20" actId="20577"/>
          <ac:spMkLst>
            <pc:docMk/>
            <pc:sldMk cId="2614562961" sldId="374"/>
            <ac:spMk id="3" creationId="{B096A3D0-1E56-5BF1-3313-633A85D600BE}"/>
          </ac:spMkLst>
        </pc:spChg>
        <pc:spChg chg="mod">
          <ac:chgData name="Tom Brunsdon" userId="1fc5eb64-46ba-4fdb-b936-c86b28b79cf7" providerId="ADAL" clId="{7BC5EF1A-328B-480D-A933-85D5DC6516DC}" dt="2025-08-20T10:20:04.566" v="25" actId="20577"/>
          <ac:spMkLst>
            <pc:docMk/>
            <pc:sldMk cId="2614562961" sldId="374"/>
            <ac:spMk id="5" creationId="{EEC4C237-64E9-9FF6-6924-5157F0C5554A}"/>
          </ac:spMkLst>
        </pc:spChg>
        <pc:spChg chg="mod">
          <ac:chgData name="Tom Brunsdon" userId="1fc5eb64-46ba-4fdb-b936-c86b28b79cf7" providerId="ADAL" clId="{7BC5EF1A-328B-480D-A933-85D5DC6516DC}" dt="2025-08-20T10:20:08.705" v="27" actId="20577"/>
          <ac:spMkLst>
            <pc:docMk/>
            <pc:sldMk cId="2614562961" sldId="374"/>
            <ac:spMk id="7" creationId="{84868405-45A7-15F1-6F15-D581EFBB7FC5}"/>
          </ac:spMkLst>
        </pc:spChg>
        <pc:spChg chg="mod">
          <ac:chgData name="Tom Brunsdon" userId="1fc5eb64-46ba-4fdb-b936-c86b28b79cf7" providerId="ADAL" clId="{7BC5EF1A-328B-480D-A933-85D5DC6516DC}" dt="2025-08-20T12:03:15.396" v="239" actId="20577"/>
          <ac:spMkLst>
            <pc:docMk/>
            <pc:sldMk cId="2614562961" sldId="374"/>
            <ac:spMk id="8" creationId="{6DE1C225-6A4D-E844-8FE8-D15DB5B0B6BB}"/>
          </ac:spMkLst>
        </pc:spChg>
        <pc:picChg chg="add del mod">
          <ac:chgData name="Tom Brunsdon" userId="1fc5eb64-46ba-4fdb-b936-c86b28b79cf7" providerId="ADAL" clId="{7BC5EF1A-328B-480D-A933-85D5DC6516DC}" dt="2025-08-20T12:02:59.136" v="231" actId="1076"/>
          <ac:picMkLst>
            <pc:docMk/>
            <pc:sldMk cId="2614562961" sldId="374"/>
            <ac:picMk id="9" creationId="{9AF22913-AB8F-F6A1-C0FD-39DE4741EF04}"/>
          </ac:picMkLst>
        </pc:picChg>
      </pc:sldChg>
      <pc:sldChg chg="modSp modAnim">
        <pc:chgData name="Tom Brunsdon" userId="1fc5eb64-46ba-4fdb-b936-c86b28b79cf7" providerId="ADAL" clId="{7BC5EF1A-328B-480D-A933-85D5DC6516DC}" dt="2025-08-20T10:47:21.410" v="218" actId="20577"/>
        <pc:sldMkLst>
          <pc:docMk/>
          <pc:sldMk cId="2132207488" sldId="375"/>
        </pc:sldMkLst>
        <pc:spChg chg="mod">
          <ac:chgData name="Tom Brunsdon" userId="1fc5eb64-46ba-4fdb-b936-c86b28b79cf7" providerId="ADAL" clId="{7BC5EF1A-328B-480D-A933-85D5DC6516DC}" dt="2025-08-20T10:47:21.410" v="218" actId="20577"/>
          <ac:spMkLst>
            <pc:docMk/>
            <pc:sldMk cId="2132207488" sldId="375"/>
            <ac:spMk id="9" creationId="{8536DEBC-C6AF-FCB9-2A9A-371DC1DB210F}"/>
          </ac:spMkLst>
        </pc:spChg>
      </pc:sldChg>
      <pc:sldChg chg="modSp mod">
        <pc:chgData name="Tom Brunsdon" userId="1fc5eb64-46ba-4fdb-b936-c86b28b79cf7" providerId="ADAL" clId="{7BC5EF1A-328B-480D-A933-85D5DC6516DC}" dt="2025-08-20T10:27:20.186" v="65" actId="20577"/>
        <pc:sldMkLst>
          <pc:docMk/>
          <pc:sldMk cId="67588911" sldId="376"/>
        </pc:sldMkLst>
        <pc:spChg chg="mod">
          <ac:chgData name="Tom Brunsdon" userId="1fc5eb64-46ba-4fdb-b936-c86b28b79cf7" providerId="ADAL" clId="{7BC5EF1A-328B-480D-A933-85D5DC6516DC}" dt="2025-08-20T10:27:20.186" v="65" actId="20577"/>
          <ac:spMkLst>
            <pc:docMk/>
            <pc:sldMk cId="67588911" sldId="376"/>
            <ac:spMk id="3" creationId="{A0F9519B-24B0-A060-499A-56D77E79E6EC}"/>
          </ac:spMkLst>
        </pc:spChg>
      </pc:sldChg>
    </pc:docChg>
  </pc:docChgLst>
  <pc:docChgLst>
    <pc:chgData name="Tom Brunsdon" userId="1fc5eb64-46ba-4fdb-b936-c86b28b79cf7" providerId="ADAL" clId="{7511313F-EC78-438B-B0AC-618FE2EFF649}"/>
    <pc:docChg chg="undo custSel addSld delSld modSld sldOrd">
      <pc:chgData name="Tom Brunsdon" userId="1fc5eb64-46ba-4fdb-b936-c86b28b79cf7" providerId="ADAL" clId="{7511313F-EC78-438B-B0AC-618FE2EFF649}" dt="2024-09-23T11:11:32.405" v="6764" actId="20577"/>
      <pc:docMkLst>
        <pc:docMk/>
      </pc:docMkLst>
      <pc:sldChg chg="addSp modSp add mod setBg">
        <pc:chgData name="Tom Brunsdon" userId="1fc5eb64-46ba-4fdb-b936-c86b28b79cf7" providerId="ADAL" clId="{7511313F-EC78-438B-B0AC-618FE2EFF649}" dt="2024-09-23T10:50:36.164" v="6700" actId="962"/>
        <pc:sldMkLst>
          <pc:docMk/>
          <pc:sldMk cId="1299303239" sldId="278"/>
        </pc:sldMkLst>
      </pc:sldChg>
      <pc:sldChg chg="modSp del mod">
        <pc:chgData name="Tom Brunsdon" userId="1fc5eb64-46ba-4fdb-b936-c86b28b79cf7" providerId="ADAL" clId="{7511313F-EC78-438B-B0AC-618FE2EFF649}" dt="2024-09-13T12:46:56.986" v="5466" actId="47"/>
        <pc:sldMkLst>
          <pc:docMk/>
          <pc:sldMk cId="3042069864" sldId="280"/>
        </pc:sldMkLst>
      </pc:sldChg>
      <pc:sldChg chg="del">
        <pc:chgData name="Tom Brunsdon" userId="1fc5eb64-46ba-4fdb-b936-c86b28b79cf7" providerId="ADAL" clId="{7511313F-EC78-438B-B0AC-618FE2EFF649}" dt="2024-09-06T12:13:23.639" v="1087" actId="47"/>
        <pc:sldMkLst>
          <pc:docMk/>
          <pc:sldMk cId="4143616986" sldId="285"/>
        </pc:sldMkLst>
      </pc:sldChg>
      <pc:sldChg chg="addSp delSp modSp mod modAnim">
        <pc:chgData name="Tom Brunsdon" userId="1fc5eb64-46ba-4fdb-b936-c86b28b79cf7" providerId="ADAL" clId="{7511313F-EC78-438B-B0AC-618FE2EFF649}" dt="2024-09-23T10:48:58.588" v="6280" actId="962"/>
        <pc:sldMkLst>
          <pc:docMk/>
          <pc:sldMk cId="2455899073" sldId="309"/>
        </pc:sldMkLst>
      </pc:sldChg>
      <pc:sldChg chg="modSp add mod">
        <pc:chgData name="Tom Brunsdon" userId="1fc5eb64-46ba-4fdb-b936-c86b28b79cf7" providerId="ADAL" clId="{7511313F-EC78-438B-B0AC-618FE2EFF649}" dt="2024-09-20T07:50:44.225" v="5676" actId="20577"/>
        <pc:sldMkLst>
          <pc:docMk/>
          <pc:sldMk cId="355286901" sldId="333"/>
        </pc:sldMkLst>
      </pc:sldChg>
      <pc:sldChg chg="addSp delSp modSp mod modAnim">
        <pc:chgData name="Tom Brunsdon" userId="1fc5eb64-46ba-4fdb-b936-c86b28b79cf7" providerId="ADAL" clId="{7511313F-EC78-438B-B0AC-618FE2EFF649}" dt="2024-09-23T08:12:26.654" v="5905" actId="962"/>
        <pc:sldMkLst>
          <pc:docMk/>
          <pc:sldMk cId="4135001938" sldId="343"/>
        </pc:sldMkLst>
      </pc:sldChg>
      <pc:sldChg chg="addSp delSp modSp mod modAnim">
        <pc:chgData name="Tom Brunsdon" userId="1fc5eb64-46ba-4fdb-b936-c86b28b79cf7" providerId="ADAL" clId="{7511313F-EC78-438B-B0AC-618FE2EFF649}" dt="2024-09-20T10:48:43.746" v="5839" actId="20577"/>
        <pc:sldMkLst>
          <pc:docMk/>
          <pc:sldMk cId="1825273006" sldId="344"/>
        </pc:sldMkLst>
      </pc:sldChg>
      <pc:sldChg chg="addSp delSp modSp mod modAnim">
        <pc:chgData name="Tom Brunsdon" userId="1fc5eb64-46ba-4fdb-b936-c86b28b79cf7" providerId="ADAL" clId="{7511313F-EC78-438B-B0AC-618FE2EFF649}" dt="2024-09-23T10:49:33.622" v="6348" actId="962"/>
        <pc:sldMkLst>
          <pc:docMk/>
          <pc:sldMk cId="2443012623" sldId="345"/>
        </pc:sldMkLst>
      </pc:sldChg>
      <pc:sldChg chg="delSp modSp mod ord">
        <pc:chgData name="Tom Brunsdon" userId="1fc5eb64-46ba-4fdb-b936-c86b28b79cf7" providerId="ADAL" clId="{7511313F-EC78-438B-B0AC-618FE2EFF649}" dt="2024-09-23T11:11:32.405" v="6764" actId="20577"/>
        <pc:sldMkLst>
          <pc:docMk/>
          <pc:sldMk cId="61093440" sldId="346"/>
        </pc:sldMkLst>
      </pc:sldChg>
      <pc:sldChg chg="new del">
        <pc:chgData name="Tom Brunsdon" userId="1fc5eb64-46ba-4fdb-b936-c86b28b79cf7" providerId="ADAL" clId="{7511313F-EC78-438B-B0AC-618FE2EFF649}" dt="2024-09-06T08:01:37.480" v="38" actId="47"/>
        <pc:sldMkLst>
          <pc:docMk/>
          <pc:sldMk cId="2394071378" sldId="347"/>
        </pc:sldMkLst>
      </pc:sldChg>
      <pc:sldChg chg="addSp delSp modSp new mod modAnim">
        <pc:chgData name="Tom Brunsdon" userId="1fc5eb64-46ba-4fdb-b936-c86b28b79cf7" providerId="ADAL" clId="{7511313F-EC78-438B-B0AC-618FE2EFF649}" dt="2024-09-20T10:30:31.516" v="5805" actId="1076"/>
        <pc:sldMkLst>
          <pc:docMk/>
          <pc:sldMk cId="3254644805" sldId="347"/>
        </pc:sldMkLst>
      </pc:sldChg>
      <pc:sldChg chg="new del">
        <pc:chgData name="Tom Brunsdon" userId="1fc5eb64-46ba-4fdb-b936-c86b28b79cf7" providerId="ADAL" clId="{7511313F-EC78-438B-B0AC-618FE2EFF649}" dt="2024-09-06T08:16:16.332" v="344" actId="47"/>
        <pc:sldMkLst>
          <pc:docMk/>
          <pc:sldMk cId="1625103566" sldId="348"/>
        </pc:sldMkLst>
      </pc:sldChg>
      <pc:sldChg chg="addSp delSp modSp new mod modAnim">
        <pc:chgData name="Tom Brunsdon" userId="1fc5eb64-46ba-4fdb-b936-c86b28b79cf7" providerId="ADAL" clId="{7511313F-EC78-438B-B0AC-618FE2EFF649}" dt="2024-09-23T08:12:42.129" v="6015" actId="962"/>
        <pc:sldMkLst>
          <pc:docMk/>
          <pc:sldMk cId="2927617463" sldId="348"/>
        </pc:sldMkLst>
      </pc:sldChg>
      <pc:sldChg chg="new del">
        <pc:chgData name="Tom Brunsdon" userId="1fc5eb64-46ba-4fdb-b936-c86b28b79cf7" providerId="ADAL" clId="{7511313F-EC78-438B-B0AC-618FE2EFF649}" dt="2024-09-06T08:13:39.737" v="342" actId="47"/>
        <pc:sldMkLst>
          <pc:docMk/>
          <pc:sldMk cId="3701870191" sldId="348"/>
        </pc:sldMkLst>
      </pc:sldChg>
      <pc:sldChg chg="addSp delSp modSp new mod ord modAnim">
        <pc:chgData name="Tom Brunsdon" userId="1fc5eb64-46ba-4fdb-b936-c86b28b79cf7" providerId="ADAL" clId="{7511313F-EC78-438B-B0AC-618FE2EFF649}" dt="2024-09-23T10:49:53.829" v="6460" actId="962"/>
        <pc:sldMkLst>
          <pc:docMk/>
          <pc:sldMk cId="3468286477" sldId="349"/>
        </pc:sldMkLst>
      </pc:sldChg>
      <pc:sldChg chg="modSp new del mod">
        <pc:chgData name="Tom Brunsdon" userId="1fc5eb64-46ba-4fdb-b936-c86b28b79cf7" providerId="ADAL" clId="{7511313F-EC78-438B-B0AC-618FE2EFF649}" dt="2024-09-06T12:11:02.932" v="781" actId="47"/>
        <pc:sldMkLst>
          <pc:docMk/>
          <pc:sldMk cId="602948484" sldId="350"/>
        </pc:sldMkLst>
      </pc:sldChg>
      <pc:sldChg chg="new del">
        <pc:chgData name="Tom Brunsdon" userId="1fc5eb64-46ba-4fdb-b936-c86b28b79cf7" providerId="ADAL" clId="{7511313F-EC78-438B-B0AC-618FE2EFF649}" dt="2024-09-06T12:10:49.871" v="750" actId="47"/>
        <pc:sldMkLst>
          <pc:docMk/>
          <pc:sldMk cId="1424157960" sldId="350"/>
        </pc:sldMkLst>
      </pc:sldChg>
      <pc:sldChg chg="modSp new del mod">
        <pc:chgData name="Tom Brunsdon" userId="1fc5eb64-46ba-4fdb-b936-c86b28b79cf7" providerId="ADAL" clId="{7511313F-EC78-438B-B0AC-618FE2EFF649}" dt="2024-09-06T11:53:13.757" v="707" actId="47"/>
        <pc:sldMkLst>
          <pc:docMk/>
          <pc:sldMk cId="2642500260" sldId="350"/>
        </pc:sldMkLst>
      </pc:sldChg>
      <pc:sldChg chg="modSp new mod">
        <pc:chgData name="Tom Brunsdon" userId="1fc5eb64-46ba-4fdb-b936-c86b28b79cf7" providerId="ADAL" clId="{7511313F-EC78-438B-B0AC-618FE2EFF649}" dt="2024-09-12T11:44:06.392" v="2419" actId="20577"/>
        <pc:sldMkLst>
          <pc:docMk/>
          <pc:sldMk cId="3596736390" sldId="350"/>
        </pc:sldMkLst>
      </pc:sldChg>
      <pc:sldChg chg="modSp new mod modAnim">
        <pc:chgData name="Tom Brunsdon" userId="1fc5eb64-46ba-4fdb-b936-c86b28b79cf7" providerId="ADAL" clId="{7511313F-EC78-438B-B0AC-618FE2EFF649}" dt="2024-09-23T08:09:09.301" v="5855" actId="27636"/>
        <pc:sldMkLst>
          <pc:docMk/>
          <pc:sldMk cId="2162065583" sldId="351"/>
        </pc:sldMkLst>
      </pc:sldChg>
      <pc:sldChg chg="addSp modSp new mod modAnim">
        <pc:chgData name="Tom Brunsdon" userId="1fc5eb64-46ba-4fdb-b936-c86b28b79cf7" providerId="ADAL" clId="{7511313F-EC78-438B-B0AC-618FE2EFF649}" dt="2024-09-23T10:49:42.507" v="6396" actId="962"/>
        <pc:sldMkLst>
          <pc:docMk/>
          <pc:sldMk cId="417516262" sldId="352"/>
        </pc:sldMkLst>
      </pc:sldChg>
      <pc:sldChg chg="modSp del mod ord">
        <pc:chgData name="Tom Brunsdon" userId="1fc5eb64-46ba-4fdb-b936-c86b28b79cf7" providerId="ADAL" clId="{7511313F-EC78-438B-B0AC-618FE2EFF649}" dt="2024-09-13T12:37:13.531" v="5242" actId="47"/>
        <pc:sldMkLst>
          <pc:docMk/>
          <pc:sldMk cId="3766520825" sldId="353"/>
        </pc:sldMkLst>
      </pc:sldChg>
      <pc:sldChg chg="modSp del mod ord">
        <pc:chgData name="Tom Brunsdon" userId="1fc5eb64-46ba-4fdb-b936-c86b28b79cf7" providerId="ADAL" clId="{7511313F-EC78-438B-B0AC-618FE2EFF649}" dt="2024-09-12T11:42:55.038" v="2379" actId="47"/>
        <pc:sldMkLst>
          <pc:docMk/>
          <pc:sldMk cId="1066794843" sldId="354"/>
        </pc:sldMkLst>
      </pc:sldChg>
      <pc:sldChg chg="del">
        <pc:chgData name="Tom Brunsdon" userId="1fc5eb64-46ba-4fdb-b936-c86b28b79cf7" providerId="ADAL" clId="{7511313F-EC78-438B-B0AC-618FE2EFF649}" dt="2024-09-12T12:04:42.466" v="3651" actId="47"/>
        <pc:sldMkLst>
          <pc:docMk/>
          <pc:sldMk cId="735292136" sldId="355"/>
        </pc:sldMkLst>
      </pc:sldChg>
      <pc:sldChg chg="modSp add mod modAnim">
        <pc:chgData name="Tom Brunsdon" userId="1fc5eb64-46ba-4fdb-b936-c86b28b79cf7" providerId="ADAL" clId="{7511313F-EC78-438B-B0AC-618FE2EFF649}" dt="2024-09-20T07:43:01.009" v="5619"/>
        <pc:sldMkLst>
          <pc:docMk/>
          <pc:sldMk cId="3671042561" sldId="356"/>
        </pc:sldMkLst>
      </pc:sldChg>
      <pc:sldChg chg="modSp new mod modAnim">
        <pc:chgData name="Tom Brunsdon" userId="1fc5eb64-46ba-4fdb-b936-c86b28b79cf7" providerId="ADAL" clId="{7511313F-EC78-438B-B0AC-618FE2EFF649}" dt="2024-09-23T11:09:13.307" v="6703" actId="27636"/>
        <pc:sldMkLst>
          <pc:docMk/>
          <pc:sldMk cId="2218449736" sldId="357"/>
        </pc:sldMkLst>
      </pc:sldChg>
      <pc:sldChg chg="addSp delSp modSp add mod setBg">
        <pc:chgData name="Tom Brunsdon" userId="1fc5eb64-46ba-4fdb-b936-c86b28b79cf7" providerId="ADAL" clId="{7511313F-EC78-438B-B0AC-618FE2EFF649}" dt="2024-09-23T08:10:46.269" v="5898" actId="13244"/>
        <pc:sldMkLst>
          <pc:docMk/>
          <pc:sldMk cId="180438810" sldId="358"/>
        </pc:sldMkLst>
      </pc:sldChg>
      <pc:sldChg chg="addSp modSp mod modAnim">
        <pc:chgData name="Tom Brunsdon" userId="1fc5eb64-46ba-4fdb-b936-c86b28b79cf7" providerId="ADAL" clId="{7511313F-EC78-438B-B0AC-618FE2EFF649}" dt="2024-09-23T10:50:22.042" v="6642" actId="962"/>
        <pc:sldMkLst>
          <pc:docMk/>
          <pc:sldMk cId="2969868627" sldId="359"/>
        </pc:sldMkLst>
      </pc:sldChg>
    </pc:docChg>
  </pc:docChgLst>
  <pc:docChgLst>
    <pc:chgData name="Tom Brunsdon" userId="1fc5eb64-46ba-4fdb-b936-c86b28b79cf7" providerId="ADAL" clId="{01FFF613-204F-4856-A8C6-DB30A6EFCF9B}"/>
    <pc:docChg chg="undo custSel addSld delSld modSld">
      <pc:chgData name="Tom Brunsdon" userId="1fc5eb64-46ba-4fdb-b936-c86b28b79cf7" providerId="ADAL" clId="{01FFF613-204F-4856-A8C6-DB30A6EFCF9B}" dt="2025-01-14T11:00:16.625" v="494" actId="27636"/>
      <pc:docMkLst>
        <pc:docMk/>
      </pc:docMkLst>
      <pc:sldChg chg="modAnim">
        <pc:chgData name="Tom Brunsdon" userId="1fc5eb64-46ba-4fdb-b936-c86b28b79cf7" providerId="ADAL" clId="{01FFF613-204F-4856-A8C6-DB30A6EFCF9B}" dt="2025-01-14T09:52:08.357" v="119"/>
        <pc:sldMkLst>
          <pc:docMk/>
          <pc:sldMk cId="3725606765" sldId="360"/>
        </pc:sldMkLst>
      </pc:sldChg>
      <pc:sldChg chg="modSp mod modAnim">
        <pc:chgData name="Tom Brunsdon" userId="1fc5eb64-46ba-4fdb-b936-c86b28b79cf7" providerId="ADAL" clId="{01FFF613-204F-4856-A8C6-DB30A6EFCF9B}" dt="2025-01-14T09:53:46.252" v="121"/>
        <pc:sldMkLst>
          <pc:docMk/>
          <pc:sldMk cId="2942032121" sldId="361"/>
        </pc:sldMkLst>
      </pc:sldChg>
      <pc:sldChg chg="modSp mod">
        <pc:chgData name="Tom Brunsdon" userId="1fc5eb64-46ba-4fdb-b936-c86b28b79cf7" providerId="ADAL" clId="{01FFF613-204F-4856-A8C6-DB30A6EFCF9B}" dt="2025-01-14T09:00:18.685" v="2" actId="27636"/>
        <pc:sldMkLst>
          <pc:docMk/>
          <pc:sldMk cId="1042633455" sldId="369"/>
        </pc:sldMkLst>
      </pc:sldChg>
      <pc:sldChg chg="modSp mod">
        <pc:chgData name="Tom Brunsdon" userId="1fc5eb64-46ba-4fdb-b936-c86b28b79cf7" providerId="ADAL" clId="{01FFF613-204F-4856-A8C6-DB30A6EFCF9B}" dt="2025-01-14T09:00:18.669" v="1" actId="27636"/>
        <pc:sldMkLst>
          <pc:docMk/>
          <pc:sldMk cId="880037644" sldId="370"/>
        </pc:sldMkLst>
      </pc:sldChg>
      <pc:sldChg chg="del">
        <pc:chgData name="Tom Brunsdon" userId="1fc5eb64-46ba-4fdb-b936-c86b28b79cf7" providerId="ADAL" clId="{01FFF613-204F-4856-A8C6-DB30A6EFCF9B}" dt="2025-01-14T09:14:24.637" v="111" actId="47"/>
        <pc:sldMkLst>
          <pc:docMk/>
          <pc:sldMk cId="176724390" sldId="372"/>
        </pc:sldMkLst>
      </pc:sldChg>
      <pc:sldChg chg="del">
        <pc:chgData name="Tom Brunsdon" userId="1fc5eb64-46ba-4fdb-b936-c86b28b79cf7" providerId="ADAL" clId="{01FFF613-204F-4856-A8C6-DB30A6EFCF9B}" dt="2025-01-14T09:14:18.735" v="110" actId="47"/>
        <pc:sldMkLst>
          <pc:docMk/>
          <pc:sldMk cId="1423746319" sldId="373"/>
        </pc:sldMkLst>
      </pc:sldChg>
      <pc:sldChg chg="addSp delSp modSp mod modAnim">
        <pc:chgData name="Tom Brunsdon" userId="1fc5eb64-46ba-4fdb-b936-c86b28b79cf7" providerId="ADAL" clId="{01FFF613-204F-4856-A8C6-DB30A6EFCF9B}" dt="2025-01-14T10:23:56.421" v="456" actId="962"/>
        <pc:sldMkLst>
          <pc:docMk/>
          <pc:sldMk cId="2132207488" sldId="375"/>
        </pc:sldMkLst>
      </pc:sldChg>
      <pc:sldChg chg="addSp modSp new mod modAnim">
        <pc:chgData name="Tom Brunsdon" userId="1fc5eb64-46ba-4fdb-b936-c86b28b79cf7" providerId="ADAL" clId="{01FFF613-204F-4856-A8C6-DB30A6EFCF9B}" dt="2025-01-14T11:00:16.625" v="494" actId="27636"/>
        <pc:sldMkLst>
          <pc:docMk/>
          <pc:sldMk cId="67588911" sldId="376"/>
        </pc:sldMkLst>
      </pc:sldChg>
    </pc:docChg>
  </pc:docChgLst>
  <pc:docChgLst>
    <pc:chgData name="Tom Brunsdon" userId="S::tab58@bath.ac.uk::1fc5eb64-46ba-4fdb-b936-c86b28b79cf7" providerId="AD" clId="Web-{FAD77878-1F0D-36A0-60D3-AC771F65F172}"/>
    <pc:docChg chg="addSld modSld">
      <pc:chgData name="Tom Brunsdon" userId="S::tab58@bath.ac.uk::1fc5eb64-46ba-4fdb-b936-c86b28b79cf7" providerId="AD" clId="Web-{FAD77878-1F0D-36A0-60D3-AC771F65F172}" dt="2024-09-09T09:26:10.997" v="71" actId="20577"/>
      <pc:docMkLst>
        <pc:docMk/>
      </pc:docMkLst>
      <pc:sldChg chg="modSp">
        <pc:chgData name="Tom Brunsdon" userId="S::tab58@bath.ac.uk::1fc5eb64-46ba-4fdb-b936-c86b28b79cf7" providerId="AD" clId="Web-{FAD77878-1F0D-36A0-60D3-AC771F65F172}" dt="2024-09-09T09:20:52.572" v="48" actId="20577"/>
        <pc:sldMkLst>
          <pc:docMk/>
          <pc:sldMk cId="1825273006" sldId="344"/>
        </pc:sldMkLst>
      </pc:sldChg>
      <pc:sldChg chg="modSp">
        <pc:chgData name="Tom Brunsdon" userId="S::tab58@bath.ac.uk::1fc5eb64-46ba-4fdb-b936-c86b28b79cf7" providerId="AD" clId="Web-{FAD77878-1F0D-36A0-60D3-AC771F65F172}" dt="2024-09-09T09:26:10.997" v="71" actId="20577"/>
        <pc:sldMkLst>
          <pc:docMk/>
          <pc:sldMk cId="61093440" sldId="346"/>
        </pc:sldMkLst>
      </pc:sldChg>
      <pc:sldChg chg="modSp new">
        <pc:chgData name="Tom Brunsdon" userId="S::tab58@bath.ac.uk::1fc5eb64-46ba-4fdb-b936-c86b28b79cf7" providerId="AD" clId="Web-{FAD77878-1F0D-36A0-60D3-AC771F65F172}" dt="2024-09-09T09:19:21.067" v="17" actId="20577"/>
        <pc:sldMkLst>
          <pc:docMk/>
          <pc:sldMk cId="3766520825" sldId="353"/>
        </pc:sldMkLst>
      </pc:sldChg>
      <pc:sldChg chg="modSp new">
        <pc:chgData name="Tom Brunsdon" userId="S::tab58@bath.ac.uk::1fc5eb64-46ba-4fdb-b936-c86b28b79cf7" providerId="AD" clId="Web-{FAD77878-1F0D-36A0-60D3-AC771F65F172}" dt="2024-09-09T09:20:05.132" v="45" actId="20577"/>
        <pc:sldMkLst>
          <pc:docMk/>
          <pc:sldMk cId="1066794843" sldId="354"/>
        </pc:sldMkLst>
      </pc:sldChg>
    </pc:docChg>
  </pc:docChgLst>
  <pc:docChgLst>
    <pc:chgData name="Tom Brunsdon" userId="S::tab58@bath.ac.uk::1fc5eb64-46ba-4fdb-b936-c86b28b79cf7" providerId="AD" clId="Web-{1657BC18-A8FB-D9AF-09F6-4EE53F13DD4B}"/>
    <pc:docChg chg="modSld">
      <pc:chgData name="Tom Brunsdon" userId="S::tab58@bath.ac.uk::1fc5eb64-46ba-4fdb-b936-c86b28b79cf7" providerId="AD" clId="Web-{1657BC18-A8FB-D9AF-09F6-4EE53F13DD4B}" dt="2025-01-15T08:50:45.660" v="50" actId="20577"/>
      <pc:docMkLst>
        <pc:docMk/>
      </pc:docMkLst>
      <pc:sldChg chg="modSp">
        <pc:chgData name="Tom Brunsdon" userId="S::tab58@bath.ac.uk::1fc5eb64-46ba-4fdb-b936-c86b28b79cf7" providerId="AD" clId="Web-{1657BC18-A8FB-D9AF-09F6-4EE53F13DD4B}" dt="2025-01-15T08:25:51.738" v="13" actId="20577"/>
        <pc:sldMkLst>
          <pc:docMk/>
          <pc:sldMk cId="3254644805" sldId="347"/>
        </pc:sldMkLst>
      </pc:sldChg>
      <pc:sldChg chg="modSp">
        <pc:chgData name="Tom Brunsdon" userId="S::tab58@bath.ac.uk::1fc5eb64-46ba-4fdb-b936-c86b28b79cf7" providerId="AD" clId="Web-{1657BC18-A8FB-D9AF-09F6-4EE53F13DD4B}" dt="2025-01-15T08:50:45.660" v="50" actId="20577"/>
        <pc:sldMkLst>
          <pc:docMk/>
          <pc:sldMk cId="2942032121" sldId="361"/>
        </pc:sldMkLst>
      </pc:sldChg>
      <pc:sldChg chg="modSp">
        <pc:chgData name="Tom Brunsdon" userId="S::tab58@bath.ac.uk::1fc5eb64-46ba-4fdb-b936-c86b28b79cf7" providerId="AD" clId="Web-{1657BC18-A8FB-D9AF-09F6-4EE53F13DD4B}" dt="2025-01-15T08:32:28.392" v="32" actId="20577"/>
        <pc:sldMkLst>
          <pc:docMk/>
          <pc:sldMk cId="2700973470" sldId="364"/>
        </pc:sldMkLst>
      </pc:sldChg>
      <pc:sldChg chg="delAnim">
        <pc:chgData name="Tom Brunsdon" userId="S::tab58@bath.ac.uk::1fc5eb64-46ba-4fdb-b936-c86b28b79cf7" providerId="AD" clId="Web-{1657BC18-A8FB-D9AF-09F6-4EE53F13DD4B}" dt="2025-01-15T08:33:39.585" v="33"/>
        <pc:sldMkLst>
          <pc:docMk/>
          <pc:sldMk cId="67588911" sldId="376"/>
        </pc:sldMkLst>
      </pc:sldChg>
    </pc:docChg>
  </pc:docChgLst>
  <pc:docChgLst>
    <pc:chgData name="Tom Brunsdon" userId="S::tab58@bath.ac.uk::1fc5eb64-46ba-4fdb-b936-c86b28b79cf7" providerId="AD" clId="Web-{B6D39FEB-250E-499F-8D50-900BC8D903EE}"/>
    <pc:docChg chg="modSld">
      <pc:chgData name="Tom Brunsdon" userId="S::tab58@bath.ac.uk::1fc5eb64-46ba-4fdb-b936-c86b28b79cf7" providerId="AD" clId="Web-{B6D39FEB-250E-499F-8D50-900BC8D903EE}" dt="2024-09-11T08:53:41.436" v="47" actId="20577"/>
      <pc:docMkLst>
        <pc:docMk/>
      </pc:docMkLst>
      <pc:sldChg chg="modSp">
        <pc:chgData name="Tom Brunsdon" userId="S::tab58@bath.ac.uk::1fc5eb64-46ba-4fdb-b936-c86b28b79cf7" providerId="AD" clId="Web-{B6D39FEB-250E-499F-8D50-900BC8D903EE}" dt="2024-09-11T08:53:41.436" v="47" actId="20577"/>
        <pc:sldMkLst>
          <pc:docMk/>
          <pc:sldMk cId="1066794843" sldId="354"/>
        </pc:sldMkLst>
      </pc:sldChg>
    </pc:docChg>
  </pc:docChgLst>
  <pc:docChgLst>
    <pc:chgData name="Tom Brunsdon" userId="S::tab58@bath.ac.uk::1fc5eb64-46ba-4fdb-b936-c86b28b79cf7" providerId="AD" clId="Web-{7B2BDE55-BE23-06BE-6A6F-68BBF70EEF4C}"/>
    <pc:docChg chg="modSld">
      <pc:chgData name="Tom Brunsdon" userId="S::tab58@bath.ac.uk::1fc5eb64-46ba-4fdb-b936-c86b28b79cf7" providerId="AD" clId="Web-{7B2BDE55-BE23-06BE-6A6F-68BBF70EEF4C}" dt="2025-01-14T11:11:14.161" v="1" actId="20577"/>
      <pc:docMkLst>
        <pc:docMk/>
      </pc:docMkLst>
      <pc:sldChg chg="modSp">
        <pc:chgData name="Tom Brunsdon" userId="S::tab58@bath.ac.uk::1fc5eb64-46ba-4fdb-b936-c86b28b79cf7" providerId="AD" clId="Web-{7B2BDE55-BE23-06BE-6A6F-68BBF70EEF4C}" dt="2025-01-14T11:11:14.161" v="1" actId="20577"/>
        <pc:sldMkLst>
          <pc:docMk/>
          <pc:sldMk cId="2132207488" sldId="375"/>
        </pc:sldMkLst>
      </pc:sldChg>
    </pc:docChg>
  </pc:docChgLst>
  <pc:docChgLst>
    <pc:chgData name="Tom Brunsdon" userId="S::tab58@bath.ac.uk::1fc5eb64-46ba-4fdb-b936-c86b28b79cf7" providerId="AD" clId="Web-{CA16971F-F45E-1FAA-FE22-6872E093EE26}"/>
    <pc:docChg chg="modSld">
      <pc:chgData name="Tom Brunsdon" userId="S::tab58@bath.ac.uk::1fc5eb64-46ba-4fdb-b936-c86b28b79cf7" providerId="AD" clId="Web-{CA16971F-F45E-1FAA-FE22-6872E093EE26}" dt="2025-01-07T08:13:38.522" v="7" actId="20577"/>
      <pc:docMkLst>
        <pc:docMk/>
      </pc:docMkLst>
      <pc:sldChg chg="modSp">
        <pc:chgData name="Tom Brunsdon" userId="S::tab58@bath.ac.uk::1fc5eb64-46ba-4fdb-b936-c86b28b79cf7" providerId="AD" clId="Web-{CA16971F-F45E-1FAA-FE22-6872E093EE26}" dt="2025-01-07T08:13:38.522" v="7" actId="20577"/>
        <pc:sldMkLst>
          <pc:docMk/>
          <pc:sldMk cId="1299303239" sldId="278"/>
        </pc:sldMkLst>
      </pc:sldChg>
      <pc:sldChg chg="modSp">
        <pc:chgData name="Tom Brunsdon" userId="S::tab58@bath.ac.uk::1fc5eb64-46ba-4fdb-b936-c86b28b79cf7" providerId="AD" clId="Web-{CA16971F-F45E-1FAA-FE22-6872E093EE26}" dt="2025-01-07T08:07:52.369" v="5" actId="20577"/>
        <pc:sldMkLst>
          <pc:docMk/>
          <pc:sldMk cId="3254644805" sldId="347"/>
        </pc:sldMkLst>
      </pc:sldChg>
    </pc:docChg>
  </pc:docChgLst>
  <pc:docChgLst>
    <pc:chgData name="Tom Brunsdon" userId="S::tab58@bath.ac.uk::1fc5eb64-46ba-4fdb-b936-c86b28b79cf7" providerId="AD" clId="Web-{05B9F2B0-F7F7-09AC-1813-A9880F580CA6}"/>
    <pc:docChg chg="addSld modSld">
      <pc:chgData name="Tom Brunsdon" userId="S::tab58@bath.ac.uk::1fc5eb64-46ba-4fdb-b936-c86b28b79cf7" providerId="AD" clId="Web-{05B9F2B0-F7F7-09AC-1813-A9880F580CA6}" dt="2025-01-13T11:31:28.952" v="229" actId="20577"/>
      <pc:docMkLst>
        <pc:docMk/>
      </pc:docMkLst>
      <pc:sldChg chg="modSp">
        <pc:chgData name="Tom Brunsdon" userId="S::tab58@bath.ac.uk::1fc5eb64-46ba-4fdb-b936-c86b28b79cf7" providerId="AD" clId="Web-{05B9F2B0-F7F7-09AC-1813-A9880F580CA6}" dt="2025-01-13T11:17:08.127" v="7" actId="20577"/>
        <pc:sldMkLst>
          <pc:docMk/>
          <pc:sldMk cId="1042633455" sldId="369"/>
        </pc:sldMkLst>
      </pc:sldChg>
      <pc:sldChg chg="modSp">
        <pc:chgData name="Tom Brunsdon" userId="S::tab58@bath.ac.uk::1fc5eb64-46ba-4fdb-b936-c86b28b79cf7" providerId="AD" clId="Web-{05B9F2B0-F7F7-09AC-1813-A9880F580CA6}" dt="2025-01-13T11:31:28.952" v="229" actId="20577"/>
        <pc:sldMkLst>
          <pc:docMk/>
          <pc:sldMk cId="880037644" sldId="370"/>
        </pc:sldMkLst>
      </pc:sldChg>
      <pc:sldChg chg="addSp delSp modSp new">
        <pc:chgData name="Tom Brunsdon" userId="S::tab58@bath.ac.uk::1fc5eb64-46ba-4fdb-b936-c86b28b79cf7" providerId="AD" clId="Web-{05B9F2B0-F7F7-09AC-1813-A9880F580CA6}" dt="2025-01-13T11:29:27.042" v="213" actId="14100"/>
        <pc:sldMkLst>
          <pc:docMk/>
          <pc:sldMk cId="2614562961" sldId="374"/>
        </pc:sldMkLst>
      </pc:sldChg>
    </pc:docChg>
  </pc:docChgLst>
  <pc:docChgLst>
    <pc:chgData name="Tom Brunsdon" userId="S::tab58@bath.ac.uk::1fc5eb64-46ba-4fdb-b936-c86b28b79cf7" providerId="AD" clId="Web-{1A0325B3-0B49-46B3-CEA9-BD02B9B9703A}"/>
    <pc:docChg chg="addSld modSld">
      <pc:chgData name="Tom Brunsdon" userId="S::tab58@bath.ac.uk::1fc5eb64-46ba-4fdb-b936-c86b28b79cf7" providerId="AD" clId="Web-{1A0325B3-0B49-46B3-CEA9-BD02B9B9703A}" dt="2024-09-23T07:53:36.902" v="160"/>
      <pc:docMkLst>
        <pc:docMk/>
      </pc:docMkLst>
      <pc:sldChg chg="modSp">
        <pc:chgData name="Tom Brunsdon" userId="S::tab58@bath.ac.uk::1fc5eb64-46ba-4fdb-b936-c86b28b79cf7" providerId="AD" clId="Web-{1A0325B3-0B49-46B3-CEA9-BD02B9B9703A}" dt="2024-09-23T07:50:31.192" v="17" actId="14100"/>
        <pc:sldMkLst>
          <pc:docMk/>
          <pc:sldMk cId="2927617463" sldId="348"/>
        </pc:sldMkLst>
      </pc:sldChg>
      <pc:sldChg chg="modSp new addAnim delAnim modAnim">
        <pc:chgData name="Tom Brunsdon" userId="S::tab58@bath.ac.uk::1fc5eb64-46ba-4fdb-b936-c86b28b79cf7" providerId="AD" clId="Web-{1A0325B3-0B49-46B3-CEA9-BD02B9B9703A}" dt="2024-09-23T07:53:36.902" v="160"/>
        <pc:sldMkLst>
          <pc:docMk/>
          <pc:sldMk cId="2969868627" sldId="359"/>
        </pc:sldMkLst>
      </pc:sldChg>
    </pc:docChg>
  </pc:docChgLst>
  <pc:docChgLst>
    <pc:chgData name="Tom Brunsdon" userId="1fc5eb64-46ba-4fdb-b936-c86b28b79cf7" providerId="ADAL" clId="{6553E6D0-488B-4101-80D2-200BF3F9B0C8}"/>
    <pc:docChg chg="undo custSel addSld delSld modSld sldOrd">
      <pc:chgData name="Tom Brunsdon" userId="1fc5eb64-46ba-4fdb-b936-c86b28b79cf7" providerId="ADAL" clId="{6553E6D0-488B-4101-80D2-200BF3F9B0C8}" dt="2024-12-02T14:14:46.356" v="5328" actId="403"/>
      <pc:docMkLst>
        <pc:docMk/>
      </pc:docMkLst>
      <pc:sldChg chg="addSp delSp modSp mod">
        <pc:chgData name="Tom Brunsdon" userId="1fc5eb64-46ba-4fdb-b936-c86b28b79cf7" providerId="ADAL" clId="{6553E6D0-488B-4101-80D2-200BF3F9B0C8}" dt="2024-12-02T14:14:46.356" v="5328" actId="403"/>
        <pc:sldMkLst>
          <pc:docMk/>
          <pc:sldMk cId="1299303239" sldId="278"/>
        </pc:sldMkLst>
      </pc:sldChg>
      <pc:sldChg chg="del">
        <pc:chgData name="Tom Brunsdon" userId="1fc5eb64-46ba-4fdb-b936-c86b28b79cf7" providerId="ADAL" clId="{6553E6D0-488B-4101-80D2-200BF3F9B0C8}" dt="2024-11-19T09:24:39.135" v="1483" actId="47"/>
        <pc:sldMkLst>
          <pc:docMk/>
          <pc:sldMk cId="2455899073" sldId="309"/>
        </pc:sldMkLst>
      </pc:sldChg>
      <pc:sldChg chg="del">
        <pc:chgData name="Tom Brunsdon" userId="1fc5eb64-46ba-4fdb-b936-c86b28b79cf7" providerId="ADAL" clId="{6553E6D0-488B-4101-80D2-200BF3F9B0C8}" dt="2024-11-19T09:24:25.505" v="1477" actId="47"/>
        <pc:sldMkLst>
          <pc:docMk/>
          <pc:sldMk cId="355286901" sldId="333"/>
        </pc:sldMkLst>
      </pc:sldChg>
      <pc:sldChg chg="addSp delSp modSp del mod delAnim">
        <pc:chgData name="Tom Brunsdon" userId="1fc5eb64-46ba-4fdb-b936-c86b28b79cf7" providerId="ADAL" clId="{6553E6D0-488B-4101-80D2-200BF3F9B0C8}" dt="2024-11-19T09:30:09.298" v="1657" actId="47"/>
        <pc:sldMkLst>
          <pc:docMk/>
          <pc:sldMk cId="4135001938" sldId="343"/>
        </pc:sldMkLst>
      </pc:sldChg>
      <pc:sldChg chg="del">
        <pc:chgData name="Tom Brunsdon" userId="1fc5eb64-46ba-4fdb-b936-c86b28b79cf7" providerId="ADAL" clId="{6553E6D0-488B-4101-80D2-200BF3F9B0C8}" dt="2024-11-19T09:24:08.842" v="1474" actId="47"/>
        <pc:sldMkLst>
          <pc:docMk/>
          <pc:sldMk cId="1825273006" sldId="344"/>
        </pc:sldMkLst>
      </pc:sldChg>
      <pc:sldChg chg="del">
        <pc:chgData name="Tom Brunsdon" userId="1fc5eb64-46ba-4fdb-b936-c86b28b79cf7" providerId="ADAL" clId="{6553E6D0-488B-4101-80D2-200BF3F9B0C8}" dt="2024-11-19T09:24:38.115" v="1482" actId="47"/>
        <pc:sldMkLst>
          <pc:docMk/>
          <pc:sldMk cId="2443012623" sldId="345"/>
        </pc:sldMkLst>
      </pc:sldChg>
      <pc:sldChg chg="modSp del mod ord">
        <pc:chgData name="Tom Brunsdon" userId="1fc5eb64-46ba-4fdb-b936-c86b28b79cf7" providerId="ADAL" clId="{6553E6D0-488B-4101-80D2-200BF3F9B0C8}" dt="2024-12-02T14:14:41.817" v="5327" actId="47"/>
        <pc:sldMkLst>
          <pc:docMk/>
          <pc:sldMk cId="61093440" sldId="346"/>
        </pc:sldMkLst>
      </pc:sldChg>
      <pc:sldChg chg="addSp delSp modSp mod addAnim delAnim">
        <pc:chgData name="Tom Brunsdon" userId="1fc5eb64-46ba-4fdb-b936-c86b28b79cf7" providerId="ADAL" clId="{6553E6D0-488B-4101-80D2-200BF3F9B0C8}" dt="2024-12-02T09:10:52.987" v="4623" actId="20577"/>
        <pc:sldMkLst>
          <pc:docMk/>
          <pc:sldMk cId="3254644805" sldId="347"/>
        </pc:sldMkLst>
      </pc:sldChg>
      <pc:sldChg chg="del">
        <pc:chgData name="Tom Brunsdon" userId="1fc5eb64-46ba-4fdb-b936-c86b28b79cf7" providerId="ADAL" clId="{6553E6D0-488B-4101-80D2-200BF3F9B0C8}" dt="2024-11-19T09:24:44.814" v="1485" actId="47"/>
        <pc:sldMkLst>
          <pc:docMk/>
          <pc:sldMk cId="2927617463" sldId="348"/>
        </pc:sldMkLst>
      </pc:sldChg>
      <pc:sldChg chg="del">
        <pc:chgData name="Tom Brunsdon" userId="1fc5eb64-46ba-4fdb-b936-c86b28b79cf7" providerId="ADAL" clId="{6553E6D0-488B-4101-80D2-200BF3F9B0C8}" dt="2024-11-19T09:24:36.040" v="1480" actId="47"/>
        <pc:sldMkLst>
          <pc:docMk/>
          <pc:sldMk cId="3468286477" sldId="349"/>
        </pc:sldMkLst>
      </pc:sldChg>
      <pc:sldChg chg="del">
        <pc:chgData name="Tom Brunsdon" userId="1fc5eb64-46ba-4fdb-b936-c86b28b79cf7" providerId="ADAL" clId="{6553E6D0-488B-4101-80D2-200BF3F9B0C8}" dt="2024-11-19T09:24:13.980" v="1476" actId="47"/>
        <pc:sldMkLst>
          <pc:docMk/>
          <pc:sldMk cId="3596736390" sldId="350"/>
        </pc:sldMkLst>
      </pc:sldChg>
      <pc:sldChg chg="del">
        <pc:chgData name="Tom Brunsdon" userId="1fc5eb64-46ba-4fdb-b936-c86b28b79cf7" providerId="ADAL" clId="{6553E6D0-488B-4101-80D2-200BF3F9B0C8}" dt="2024-11-19T09:24:31.600" v="1478" actId="47"/>
        <pc:sldMkLst>
          <pc:docMk/>
          <pc:sldMk cId="2162065583" sldId="351"/>
        </pc:sldMkLst>
      </pc:sldChg>
      <pc:sldChg chg="del">
        <pc:chgData name="Tom Brunsdon" userId="1fc5eb64-46ba-4fdb-b936-c86b28b79cf7" providerId="ADAL" clId="{6553E6D0-488B-4101-80D2-200BF3F9B0C8}" dt="2024-11-19T09:24:37.081" v="1481" actId="47"/>
        <pc:sldMkLst>
          <pc:docMk/>
          <pc:sldMk cId="417516262" sldId="352"/>
        </pc:sldMkLst>
      </pc:sldChg>
      <pc:sldChg chg="del">
        <pc:chgData name="Tom Brunsdon" userId="1fc5eb64-46ba-4fdb-b936-c86b28b79cf7" providerId="ADAL" clId="{6553E6D0-488B-4101-80D2-200BF3F9B0C8}" dt="2024-11-19T09:24:12.094" v="1475" actId="47"/>
        <pc:sldMkLst>
          <pc:docMk/>
          <pc:sldMk cId="3671042561" sldId="356"/>
        </pc:sldMkLst>
      </pc:sldChg>
      <pc:sldChg chg="del">
        <pc:chgData name="Tom Brunsdon" userId="1fc5eb64-46ba-4fdb-b936-c86b28b79cf7" providerId="ADAL" clId="{6553E6D0-488B-4101-80D2-200BF3F9B0C8}" dt="2024-11-19T09:24:40.759" v="1484" actId="47"/>
        <pc:sldMkLst>
          <pc:docMk/>
          <pc:sldMk cId="2218449736" sldId="357"/>
        </pc:sldMkLst>
      </pc:sldChg>
      <pc:sldChg chg="addSp modSp mod">
        <pc:chgData name="Tom Brunsdon" userId="1fc5eb64-46ba-4fdb-b936-c86b28b79cf7" providerId="ADAL" clId="{6553E6D0-488B-4101-80D2-200BF3F9B0C8}" dt="2024-11-19T10:21:14.073" v="1668" actId="164"/>
        <pc:sldMkLst>
          <pc:docMk/>
          <pc:sldMk cId="180438810" sldId="358"/>
        </pc:sldMkLst>
      </pc:sldChg>
      <pc:sldChg chg="del">
        <pc:chgData name="Tom Brunsdon" userId="1fc5eb64-46ba-4fdb-b936-c86b28b79cf7" providerId="ADAL" clId="{6553E6D0-488B-4101-80D2-200BF3F9B0C8}" dt="2024-11-19T09:24:35.090" v="1479" actId="47"/>
        <pc:sldMkLst>
          <pc:docMk/>
          <pc:sldMk cId="2969868627" sldId="359"/>
        </pc:sldMkLst>
      </pc:sldChg>
      <pc:sldChg chg="addSp delSp modSp new mod modAnim">
        <pc:chgData name="Tom Brunsdon" userId="1fc5eb64-46ba-4fdb-b936-c86b28b79cf7" providerId="ADAL" clId="{6553E6D0-488B-4101-80D2-200BF3F9B0C8}" dt="2024-12-02T11:03:56.355" v="5138" actId="20577"/>
        <pc:sldMkLst>
          <pc:docMk/>
          <pc:sldMk cId="3725606765" sldId="360"/>
        </pc:sldMkLst>
      </pc:sldChg>
      <pc:sldChg chg="addSp delSp modSp new mod delAnim modAnim">
        <pc:chgData name="Tom Brunsdon" userId="1fc5eb64-46ba-4fdb-b936-c86b28b79cf7" providerId="ADAL" clId="{6553E6D0-488B-4101-80D2-200BF3F9B0C8}" dt="2024-12-02T13:40:25.588" v="5191" actId="14100"/>
        <pc:sldMkLst>
          <pc:docMk/>
          <pc:sldMk cId="2942032121" sldId="361"/>
        </pc:sldMkLst>
      </pc:sldChg>
      <pc:sldChg chg="addSp modSp new mod modAnim">
        <pc:chgData name="Tom Brunsdon" userId="1fc5eb64-46ba-4fdb-b936-c86b28b79cf7" providerId="ADAL" clId="{6553E6D0-488B-4101-80D2-200BF3F9B0C8}" dt="2024-12-02T14:12:08.845" v="5326" actId="20577"/>
        <pc:sldMkLst>
          <pc:docMk/>
          <pc:sldMk cId="855016896" sldId="362"/>
        </pc:sldMkLst>
      </pc:sldChg>
      <pc:sldChg chg="addSp delSp modSp new mod modAnim">
        <pc:chgData name="Tom Brunsdon" userId="1fc5eb64-46ba-4fdb-b936-c86b28b79cf7" providerId="ADAL" clId="{6553E6D0-488B-4101-80D2-200BF3F9B0C8}" dt="2024-12-02T11:02:18.186" v="5104"/>
        <pc:sldMkLst>
          <pc:docMk/>
          <pc:sldMk cId="2345035211" sldId="363"/>
        </pc:sldMkLst>
      </pc:sldChg>
      <pc:sldChg chg="addSp delSp modSp new mod modAnim">
        <pc:chgData name="Tom Brunsdon" userId="1fc5eb64-46ba-4fdb-b936-c86b28b79cf7" providerId="ADAL" clId="{6553E6D0-488B-4101-80D2-200BF3F9B0C8}" dt="2024-12-02T11:02:48.975" v="5106" actId="27636"/>
        <pc:sldMkLst>
          <pc:docMk/>
          <pc:sldMk cId="2700973470" sldId="364"/>
        </pc:sldMkLst>
      </pc:sldChg>
      <pc:sldChg chg="modSp new del mod">
        <pc:chgData name="Tom Brunsdon" userId="1fc5eb64-46ba-4fdb-b936-c86b28b79cf7" providerId="ADAL" clId="{6553E6D0-488B-4101-80D2-200BF3F9B0C8}" dt="2024-11-19T09:15:57.232" v="1315" actId="47"/>
        <pc:sldMkLst>
          <pc:docMk/>
          <pc:sldMk cId="3895116265" sldId="365"/>
        </pc:sldMkLst>
      </pc:sldChg>
      <pc:sldChg chg="modSp new del mod">
        <pc:chgData name="Tom Brunsdon" userId="1fc5eb64-46ba-4fdb-b936-c86b28b79cf7" providerId="ADAL" clId="{6553E6D0-488B-4101-80D2-200BF3F9B0C8}" dt="2024-11-19T09:18:34.667" v="1439" actId="47"/>
        <pc:sldMkLst>
          <pc:docMk/>
          <pc:sldMk cId="1916561333" sldId="366"/>
        </pc:sldMkLst>
      </pc:sldChg>
      <pc:sldChg chg="modSp new del mod">
        <pc:chgData name="Tom Brunsdon" userId="1fc5eb64-46ba-4fdb-b936-c86b28b79cf7" providerId="ADAL" clId="{6553E6D0-488B-4101-80D2-200BF3F9B0C8}" dt="2024-12-02T08:51:55.768" v="4538" actId="47"/>
        <pc:sldMkLst>
          <pc:docMk/>
          <pc:sldMk cId="2592301831" sldId="367"/>
        </pc:sldMkLst>
      </pc:sldChg>
      <pc:sldChg chg="delSp modSp add mod delAnim modAnim">
        <pc:chgData name="Tom Brunsdon" userId="1fc5eb64-46ba-4fdb-b936-c86b28b79cf7" providerId="ADAL" clId="{6553E6D0-488B-4101-80D2-200BF3F9B0C8}" dt="2024-12-02T13:53:52.780" v="5296" actId="27636"/>
        <pc:sldMkLst>
          <pc:docMk/>
          <pc:sldMk cId="803424156" sldId="368"/>
        </pc:sldMkLst>
      </pc:sldChg>
      <pc:sldChg chg="addSp modSp add mod modAnim">
        <pc:chgData name="Tom Brunsdon" userId="1fc5eb64-46ba-4fdb-b936-c86b28b79cf7" providerId="ADAL" clId="{6553E6D0-488B-4101-80D2-200BF3F9B0C8}" dt="2024-11-27T15:18:47.619" v="4133" actId="1076"/>
        <pc:sldMkLst>
          <pc:docMk/>
          <pc:sldMk cId="1042633455" sldId="369"/>
        </pc:sldMkLst>
      </pc:sldChg>
      <pc:sldChg chg="addSp delSp modSp new mod delAnim modAnim">
        <pc:chgData name="Tom Brunsdon" userId="1fc5eb64-46ba-4fdb-b936-c86b28b79cf7" providerId="ADAL" clId="{6553E6D0-488B-4101-80D2-200BF3F9B0C8}" dt="2024-12-02T11:03:47.074" v="5129" actId="27636"/>
        <pc:sldMkLst>
          <pc:docMk/>
          <pc:sldMk cId="880037644" sldId="370"/>
        </pc:sldMkLst>
      </pc:sldChg>
      <pc:sldChg chg="addSp delSp modSp add mod">
        <pc:chgData name="Tom Brunsdon" userId="1fc5eb64-46ba-4fdb-b936-c86b28b79cf7" providerId="ADAL" clId="{6553E6D0-488B-4101-80D2-200BF3F9B0C8}" dt="2024-12-02T13:53:10.093" v="5248"/>
        <pc:sldMkLst>
          <pc:docMk/>
          <pc:sldMk cId="2662726469" sldId="371"/>
        </pc:sldMkLst>
      </pc:sldChg>
      <pc:sldChg chg="addSp delSp modSp add mod modAnim">
        <pc:chgData name="Tom Brunsdon" userId="1fc5eb64-46ba-4fdb-b936-c86b28b79cf7" providerId="ADAL" clId="{6553E6D0-488B-4101-80D2-200BF3F9B0C8}" dt="2024-12-02T11:00:21.722" v="5056"/>
        <pc:sldMkLst>
          <pc:docMk/>
          <pc:sldMk cId="176724390" sldId="372"/>
        </pc:sldMkLst>
      </pc:sldChg>
      <pc:sldChg chg="addSp delSp modSp add mod delAnim modAnim">
        <pc:chgData name="Tom Brunsdon" userId="1fc5eb64-46ba-4fdb-b936-c86b28b79cf7" providerId="ADAL" clId="{6553E6D0-488B-4101-80D2-200BF3F9B0C8}" dt="2024-12-02T13:50:47.704" v="5196" actId="20577"/>
        <pc:sldMkLst>
          <pc:docMk/>
          <pc:sldMk cId="1423746319" sldId="373"/>
        </pc:sldMkLst>
      </pc:sldChg>
    </pc:docChg>
  </pc:docChgLst>
  <pc:docChgLst>
    <pc:chgData name="Tom Brunsdon" userId="S::tab58@bath.ac.uk::1fc5eb64-46ba-4fdb-b936-c86b28b79cf7" providerId="AD" clId="Web-{3986ACAA-DB56-99E6-A522-375E0D8BDE2F}"/>
    <pc:docChg chg="modSld">
      <pc:chgData name="Tom Brunsdon" userId="S::tab58@bath.ac.uk::1fc5eb64-46ba-4fdb-b936-c86b28b79cf7" providerId="AD" clId="Web-{3986ACAA-DB56-99E6-A522-375E0D8BDE2F}" dt="2025-01-08T10:51:47.187" v="6" actId="14100"/>
      <pc:docMkLst>
        <pc:docMk/>
      </pc:docMkLst>
      <pc:sldChg chg="modSp">
        <pc:chgData name="Tom Brunsdon" userId="S::tab58@bath.ac.uk::1fc5eb64-46ba-4fdb-b936-c86b28b79cf7" providerId="AD" clId="Web-{3986ACAA-DB56-99E6-A522-375E0D8BDE2F}" dt="2025-01-08T10:51:47.187" v="6" actId="14100"/>
        <pc:sldMkLst>
          <pc:docMk/>
          <pc:sldMk cId="1042633455" sldId="369"/>
        </pc:sldMkLst>
      </pc:sldChg>
    </pc:docChg>
  </pc:docChgLst>
  <pc:docChgLst>
    <pc:chgData name="Tom Brunsdon" userId="1fc5eb64-46ba-4fdb-b936-c86b28b79cf7" providerId="ADAL" clId="{8383F790-E571-44F4-B8DB-19DBFD9E61BF}"/>
    <pc:docChg chg="custSel modSld">
      <pc:chgData name="Tom Brunsdon" userId="1fc5eb64-46ba-4fdb-b936-c86b28b79cf7" providerId="ADAL" clId="{8383F790-E571-44F4-B8DB-19DBFD9E61BF}" dt="2025-01-13T11:46:29.037" v="1813" actId="20577"/>
      <pc:docMkLst>
        <pc:docMk/>
      </pc:docMkLst>
      <pc:sldChg chg="modSp mod">
        <pc:chgData name="Tom Brunsdon" userId="1fc5eb64-46ba-4fdb-b936-c86b28b79cf7" providerId="ADAL" clId="{8383F790-E571-44F4-B8DB-19DBFD9E61BF}" dt="2025-01-13T11:33:24.308" v="0" actId="962"/>
        <pc:sldMkLst>
          <pc:docMk/>
          <pc:sldMk cId="180438810" sldId="358"/>
        </pc:sldMkLst>
      </pc:sldChg>
      <pc:sldChg chg="modSp mod">
        <pc:chgData name="Tom Brunsdon" userId="1fc5eb64-46ba-4fdb-b936-c86b28b79cf7" providerId="ADAL" clId="{8383F790-E571-44F4-B8DB-19DBFD9E61BF}" dt="2025-01-13T11:34:58.945" v="400" actId="962"/>
        <pc:sldMkLst>
          <pc:docMk/>
          <pc:sldMk cId="3725606765" sldId="360"/>
        </pc:sldMkLst>
      </pc:sldChg>
      <pc:sldChg chg="modSp mod">
        <pc:chgData name="Tom Brunsdon" userId="1fc5eb64-46ba-4fdb-b936-c86b28b79cf7" providerId="ADAL" clId="{8383F790-E571-44F4-B8DB-19DBFD9E61BF}" dt="2025-01-13T11:41:07.929" v="1471" actId="962"/>
        <pc:sldMkLst>
          <pc:docMk/>
          <pc:sldMk cId="2942032121" sldId="361"/>
        </pc:sldMkLst>
      </pc:sldChg>
      <pc:sldChg chg="modSp mod">
        <pc:chgData name="Tom Brunsdon" userId="1fc5eb64-46ba-4fdb-b936-c86b28b79cf7" providerId="ADAL" clId="{8383F790-E571-44F4-B8DB-19DBFD9E61BF}" dt="2025-01-13T11:41:22.996" v="1553" actId="962"/>
        <pc:sldMkLst>
          <pc:docMk/>
          <pc:sldMk cId="855016896" sldId="362"/>
        </pc:sldMkLst>
      </pc:sldChg>
      <pc:sldChg chg="modSp mod">
        <pc:chgData name="Tom Brunsdon" userId="1fc5eb64-46ba-4fdb-b936-c86b28b79cf7" providerId="ADAL" clId="{8383F790-E571-44F4-B8DB-19DBFD9E61BF}" dt="2025-01-13T11:38:10.640" v="1044" actId="962"/>
        <pc:sldMkLst>
          <pc:docMk/>
          <pc:sldMk cId="2345035211" sldId="363"/>
        </pc:sldMkLst>
      </pc:sldChg>
      <pc:sldChg chg="modSp mod">
        <pc:chgData name="Tom Brunsdon" userId="1fc5eb64-46ba-4fdb-b936-c86b28b79cf7" providerId="ADAL" clId="{8383F790-E571-44F4-B8DB-19DBFD9E61BF}" dt="2025-01-13T11:41:53.812" v="1801" actId="962"/>
        <pc:sldMkLst>
          <pc:docMk/>
          <pc:sldMk cId="2700973470" sldId="364"/>
        </pc:sldMkLst>
      </pc:sldChg>
      <pc:sldChg chg="modSp mod">
        <pc:chgData name="Tom Brunsdon" userId="1fc5eb64-46ba-4fdb-b936-c86b28b79cf7" providerId="ADAL" clId="{8383F790-E571-44F4-B8DB-19DBFD9E61BF}" dt="2025-01-13T11:38:34.763" v="1183" actId="962"/>
        <pc:sldMkLst>
          <pc:docMk/>
          <pc:sldMk cId="803424156" sldId="368"/>
        </pc:sldMkLst>
      </pc:sldChg>
      <pc:sldChg chg="modSp">
        <pc:chgData name="Tom Brunsdon" userId="1fc5eb64-46ba-4fdb-b936-c86b28b79cf7" providerId="ADAL" clId="{8383F790-E571-44F4-B8DB-19DBFD9E61BF}" dt="2025-01-13T11:33:49.921" v="59" actId="27636"/>
        <pc:sldMkLst>
          <pc:docMk/>
          <pc:sldMk cId="1042633455" sldId="369"/>
        </pc:sldMkLst>
      </pc:sldChg>
      <pc:sldChg chg="modSp mod">
        <pc:chgData name="Tom Brunsdon" userId="1fc5eb64-46ba-4fdb-b936-c86b28b79cf7" providerId="ADAL" clId="{8383F790-E571-44F4-B8DB-19DBFD9E61BF}" dt="2025-01-13T11:40:24.802" v="1271" actId="962"/>
        <pc:sldMkLst>
          <pc:docMk/>
          <pc:sldMk cId="880037644" sldId="370"/>
        </pc:sldMkLst>
      </pc:sldChg>
      <pc:sldChg chg="modSp">
        <pc:chgData name="Tom Brunsdon" userId="1fc5eb64-46ba-4fdb-b936-c86b28b79cf7" providerId="ADAL" clId="{8383F790-E571-44F4-B8DB-19DBFD9E61BF}" dt="2025-01-13T11:38:17.378" v="1045" actId="962"/>
        <pc:sldMkLst>
          <pc:docMk/>
          <pc:sldMk cId="2662726469" sldId="371"/>
        </pc:sldMkLst>
      </pc:sldChg>
      <pc:sldChg chg="modSp mod">
        <pc:chgData name="Tom Brunsdon" userId="1fc5eb64-46ba-4fdb-b936-c86b28b79cf7" providerId="ADAL" clId="{8383F790-E571-44F4-B8DB-19DBFD9E61BF}" dt="2025-01-13T11:36:43.596" v="676" actId="962"/>
        <pc:sldMkLst>
          <pc:docMk/>
          <pc:sldMk cId="176724390" sldId="372"/>
        </pc:sldMkLst>
      </pc:sldChg>
      <pc:sldChg chg="modSp mod modAnim">
        <pc:chgData name="Tom Brunsdon" userId="1fc5eb64-46ba-4fdb-b936-c86b28b79cf7" providerId="ADAL" clId="{8383F790-E571-44F4-B8DB-19DBFD9E61BF}" dt="2025-01-13T11:46:29.037" v="1813" actId="20577"/>
        <pc:sldMkLst>
          <pc:docMk/>
          <pc:sldMk cId="1423746319" sldId="373"/>
        </pc:sldMkLst>
      </pc:sldChg>
      <pc:sldChg chg="modSp mod">
        <pc:chgData name="Tom Brunsdon" userId="1fc5eb64-46ba-4fdb-b936-c86b28b79cf7" providerId="ADAL" clId="{8383F790-E571-44F4-B8DB-19DBFD9E61BF}" dt="2025-01-13T11:42:35.865" v="1808" actId="20577"/>
        <pc:sldMkLst>
          <pc:docMk/>
          <pc:sldMk cId="2614562961" sldId="374"/>
        </pc:sldMkLst>
      </pc:sldChg>
    </pc:docChg>
  </pc:docChgLst>
  <pc:docChgLst>
    <pc:chgData name="Tom Brunsdon" userId="S::tab58@bath.ac.uk::1fc5eb64-46ba-4fdb-b936-c86b28b79cf7" providerId="AD" clId="Web-{9892C4A2-B14F-4CD7-B50B-CF115035BEB2}"/>
    <pc:docChg chg="addSld modSld">
      <pc:chgData name="Tom Brunsdon" userId="S::tab58@bath.ac.uk::1fc5eb64-46ba-4fdb-b936-c86b28b79cf7" providerId="AD" clId="Web-{9892C4A2-B14F-4CD7-B50B-CF115035BEB2}" dt="2024-09-11T08:04:36.521" v="13" actId="20577"/>
      <pc:docMkLst>
        <pc:docMk/>
      </pc:docMkLst>
      <pc:sldChg chg="modSp new">
        <pc:chgData name="Tom Brunsdon" userId="S::tab58@bath.ac.uk::1fc5eb64-46ba-4fdb-b936-c86b28b79cf7" providerId="AD" clId="Web-{9892C4A2-B14F-4CD7-B50B-CF115035BEB2}" dt="2024-09-11T08:04:36.521" v="13" actId="20577"/>
        <pc:sldMkLst>
          <pc:docMk/>
          <pc:sldMk cId="735292136" sldId="355"/>
        </pc:sldMkLst>
      </pc:sldChg>
    </pc:docChg>
  </pc:docChgLst>
  <pc:docChgLst>
    <pc:chgData name="Tom Brunsdon" userId="S::tab58@bath.ac.uk::1fc5eb64-46ba-4fdb-b936-c86b28b79cf7" providerId="AD" clId="Web-{4522A9DC-BFF0-71A1-690D-0D305881593F}"/>
    <pc:docChg chg="modSld">
      <pc:chgData name="Tom Brunsdon" userId="S::tab58@bath.ac.uk::1fc5eb64-46ba-4fdb-b936-c86b28b79cf7" providerId="AD" clId="Web-{4522A9DC-BFF0-71A1-690D-0D305881593F}" dt="2024-09-13T12:55:49.901" v="81" actId="20577"/>
      <pc:docMkLst>
        <pc:docMk/>
      </pc:docMkLst>
      <pc:sldChg chg="addSp delSp modSp">
        <pc:chgData name="Tom Brunsdon" userId="S::tab58@bath.ac.uk::1fc5eb64-46ba-4fdb-b936-c86b28b79cf7" providerId="AD" clId="Web-{4522A9DC-BFF0-71A1-690D-0D305881593F}" dt="2024-09-13T12:52:10.177" v="6" actId="1076"/>
        <pc:sldMkLst>
          <pc:docMk/>
          <pc:sldMk cId="2455899073" sldId="309"/>
        </pc:sldMkLst>
      </pc:sldChg>
      <pc:sldChg chg="modSp">
        <pc:chgData name="Tom Brunsdon" userId="S::tab58@bath.ac.uk::1fc5eb64-46ba-4fdb-b936-c86b28b79cf7" providerId="AD" clId="Web-{4522A9DC-BFF0-71A1-690D-0D305881593F}" dt="2024-09-13T12:52:49.115" v="29" actId="20577"/>
        <pc:sldMkLst>
          <pc:docMk/>
          <pc:sldMk cId="2443012623" sldId="345"/>
        </pc:sldMkLst>
      </pc:sldChg>
      <pc:sldChg chg="modSp">
        <pc:chgData name="Tom Brunsdon" userId="S::tab58@bath.ac.uk::1fc5eb64-46ba-4fdb-b936-c86b28b79cf7" providerId="AD" clId="Web-{4522A9DC-BFF0-71A1-690D-0D305881593F}" dt="2024-09-13T12:55:49.901" v="81" actId="20577"/>
        <pc:sldMkLst>
          <pc:docMk/>
          <pc:sldMk cId="2162065583" sldId="351"/>
        </pc:sldMkLst>
      </pc:sldChg>
      <pc:sldChg chg="modSp">
        <pc:chgData name="Tom Brunsdon" userId="S::tab58@bath.ac.uk::1fc5eb64-46ba-4fdb-b936-c86b28b79cf7" providerId="AD" clId="Web-{4522A9DC-BFF0-71A1-690D-0D305881593F}" dt="2024-09-13T12:54:20.258" v="55" actId="20577"/>
        <pc:sldMkLst>
          <pc:docMk/>
          <pc:sldMk cId="417516262" sldId="352"/>
        </pc:sldMkLst>
      </pc:sldChg>
    </pc:docChg>
  </pc:docChgLst>
  <pc:docChgLst>
    <pc:chgData name="Tom Brunsdon" userId="S::tab58@bath.ac.uk::1fc5eb64-46ba-4fdb-b936-c86b28b79cf7" providerId="AD" clId="Web-{A3094A11-3BCB-BC2D-1AAC-846C6A485B5B}"/>
    <pc:docChg chg="modSld">
      <pc:chgData name="Tom Brunsdon" userId="S::tab58@bath.ac.uk::1fc5eb64-46ba-4fdb-b936-c86b28b79cf7" providerId="AD" clId="Web-{A3094A11-3BCB-BC2D-1AAC-846C6A485B5B}" dt="2025-09-03T09:50:02.054" v="8" actId="20577"/>
      <pc:docMkLst>
        <pc:docMk/>
      </pc:docMkLst>
      <pc:sldChg chg="modSp">
        <pc:chgData name="Tom Brunsdon" userId="S::tab58@bath.ac.uk::1fc5eb64-46ba-4fdb-b936-c86b28b79cf7" providerId="AD" clId="Web-{A3094A11-3BCB-BC2D-1AAC-846C6A485B5B}" dt="2025-09-03T09:50:02.054" v="8" actId="20577"/>
        <pc:sldMkLst>
          <pc:docMk/>
          <pc:sldMk cId="2942032121" sldId="361"/>
        </pc:sldMkLst>
        <pc:spChg chg="mod">
          <ac:chgData name="Tom Brunsdon" userId="S::tab58@bath.ac.uk::1fc5eb64-46ba-4fdb-b936-c86b28b79cf7" providerId="AD" clId="Web-{A3094A11-3BCB-BC2D-1AAC-846C6A485B5B}" dt="2025-09-03T09:50:02.054" v="8" actId="20577"/>
          <ac:spMkLst>
            <pc:docMk/>
            <pc:sldMk cId="2942032121" sldId="361"/>
            <ac:spMk id="3" creationId="{CBF76765-CB23-A19E-83E1-65EEFD88B715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1E0494-78F5-450C-BEB9-0C6E9AC50FA5}" type="doc">
      <dgm:prSet loTypeId="urn:microsoft.com/office/officeart/2005/8/layout/hProcess9" loCatId="process" qsTypeId="urn:microsoft.com/office/officeart/2005/8/quickstyle/simple1" qsCatId="simple" csTypeId="urn:microsoft.com/office/officeart/2005/8/colors/accent0_1" csCatId="mainScheme" phldr="1"/>
      <dgm:spPr/>
    </dgm:pt>
    <dgm:pt modelId="{8D88CAAD-5B17-404C-9E04-91E7257E25CD}">
      <dgm:prSet phldrT="[Text]"/>
      <dgm:spPr/>
      <dgm:t>
        <a:bodyPr/>
        <a:lstStyle/>
        <a:p>
          <a:r>
            <a:rPr lang="en-US" dirty="0"/>
            <a:t>1. Hide your Moodle space</a:t>
          </a:r>
        </a:p>
      </dgm:t>
    </dgm:pt>
    <dgm:pt modelId="{A59BD394-5B2D-4D4A-89EB-F8488B0FFA6B}" type="parTrans" cxnId="{DD710985-92CC-4E29-9DE4-0B8885DA4A74}">
      <dgm:prSet/>
      <dgm:spPr/>
      <dgm:t>
        <a:bodyPr/>
        <a:lstStyle/>
        <a:p>
          <a:endParaRPr lang="en-US"/>
        </a:p>
      </dgm:t>
    </dgm:pt>
    <dgm:pt modelId="{0B0F56BE-7937-4BCC-B1BB-472666CEADEF}" type="sibTrans" cxnId="{DD710985-92CC-4E29-9DE4-0B8885DA4A74}">
      <dgm:prSet/>
      <dgm:spPr/>
      <dgm:t>
        <a:bodyPr/>
        <a:lstStyle/>
        <a:p>
          <a:endParaRPr lang="en-US"/>
        </a:p>
      </dgm:t>
    </dgm:pt>
    <dgm:pt modelId="{8667AB69-3476-4D78-A0B5-B719C8EE6A56}">
      <dgm:prSet phldrT="[Text]"/>
      <dgm:spPr/>
      <dgm:t>
        <a:bodyPr/>
        <a:lstStyle/>
        <a:p>
          <a:r>
            <a:rPr lang="en-US" dirty="0"/>
            <a:t>2. Check archive or backup is in place</a:t>
          </a:r>
        </a:p>
      </dgm:t>
    </dgm:pt>
    <dgm:pt modelId="{8287F956-15F9-49F8-9C75-28DEF3762751}" type="parTrans" cxnId="{0F54A719-0CE3-414A-9CCE-090464AB265D}">
      <dgm:prSet/>
      <dgm:spPr/>
      <dgm:t>
        <a:bodyPr/>
        <a:lstStyle/>
        <a:p>
          <a:endParaRPr lang="en-US"/>
        </a:p>
      </dgm:t>
    </dgm:pt>
    <dgm:pt modelId="{6D0E0DE1-2BA1-43A6-86B8-C2F7F2BFB296}" type="sibTrans" cxnId="{0F54A719-0CE3-414A-9CCE-090464AB265D}">
      <dgm:prSet/>
      <dgm:spPr/>
      <dgm:t>
        <a:bodyPr/>
        <a:lstStyle/>
        <a:p>
          <a:endParaRPr lang="en-US"/>
        </a:p>
      </dgm:t>
    </dgm:pt>
    <dgm:pt modelId="{5757DBFD-647D-4F2E-8538-31D9A3F13985}">
      <dgm:prSet phldrT="[Text]"/>
      <dgm:spPr/>
      <dgm:t>
        <a:bodyPr/>
        <a:lstStyle/>
        <a:p>
          <a:r>
            <a:rPr lang="en-US" dirty="0"/>
            <a:t>5. Recreate activities</a:t>
          </a:r>
        </a:p>
      </dgm:t>
    </dgm:pt>
    <dgm:pt modelId="{586E454E-B5E7-4405-8C12-BF0ED0CD905C}" type="parTrans" cxnId="{64DF0C7E-08CC-42B4-9A76-F05FE4487CDC}">
      <dgm:prSet/>
      <dgm:spPr/>
      <dgm:t>
        <a:bodyPr/>
        <a:lstStyle/>
        <a:p>
          <a:endParaRPr lang="en-US"/>
        </a:p>
      </dgm:t>
    </dgm:pt>
    <dgm:pt modelId="{676E869E-C4AE-4FFB-928D-3C4A8DB73134}" type="sibTrans" cxnId="{64DF0C7E-08CC-42B4-9A76-F05FE4487CDC}">
      <dgm:prSet/>
      <dgm:spPr/>
      <dgm:t>
        <a:bodyPr/>
        <a:lstStyle/>
        <a:p>
          <a:endParaRPr lang="en-US"/>
        </a:p>
      </dgm:t>
    </dgm:pt>
    <dgm:pt modelId="{935FF98D-2ADD-4E79-9782-41DB8C2DCF99}">
      <dgm:prSet phldrT="[Text]"/>
      <dgm:spPr/>
      <dgm:t>
        <a:bodyPr/>
        <a:lstStyle/>
        <a:p>
          <a:r>
            <a:rPr lang="en-US" dirty="0"/>
            <a:t>6. Update content</a:t>
          </a:r>
        </a:p>
      </dgm:t>
    </dgm:pt>
    <dgm:pt modelId="{E8955019-37D6-48E3-835F-41957103B21E}" type="parTrans" cxnId="{F952B9D8-A4F9-4607-8D70-2B20D8DF69F6}">
      <dgm:prSet/>
      <dgm:spPr/>
      <dgm:t>
        <a:bodyPr/>
        <a:lstStyle/>
        <a:p>
          <a:endParaRPr lang="en-US"/>
        </a:p>
      </dgm:t>
    </dgm:pt>
    <dgm:pt modelId="{926EB89F-434E-4302-87D7-F7352EEF4A7C}" type="sibTrans" cxnId="{F952B9D8-A4F9-4607-8D70-2B20D8DF69F6}">
      <dgm:prSet/>
      <dgm:spPr/>
      <dgm:t>
        <a:bodyPr/>
        <a:lstStyle/>
        <a:p>
          <a:endParaRPr lang="en-US"/>
        </a:p>
      </dgm:t>
    </dgm:pt>
    <dgm:pt modelId="{4EA96ED3-018B-4553-B8A4-7F4D00DAF964}">
      <dgm:prSet phldrT="[Text]"/>
      <dgm:spPr/>
      <dgm:t>
        <a:bodyPr/>
        <a:lstStyle/>
        <a:p>
          <a:r>
            <a:rPr lang="en-US" dirty="0"/>
            <a:t>7. Show your Moodle space</a:t>
          </a:r>
        </a:p>
      </dgm:t>
    </dgm:pt>
    <dgm:pt modelId="{E6C0E611-D84A-44F4-A62A-BD70680C6865}" type="parTrans" cxnId="{7451C211-6D11-4673-9816-1C87D53A3BC9}">
      <dgm:prSet/>
      <dgm:spPr/>
      <dgm:t>
        <a:bodyPr/>
        <a:lstStyle/>
        <a:p>
          <a:endParaRPr lang="en-US"/>
        </a:p>
      </dgm:t>
    </dgm:pt>
    <dgm:pt modelId="{58550980-0202-45C5-A951-1B51A3800860}" type="sibTrans" cxnId="{7451C211-6D11-4673-9816-1C87D53A3BC9}">
      <dgm:prSet/>
      <dgm:spPr/>
      <dgm:t>
        <a:bodyPr/>
        <a:lstStyle/>
        <a:p>
          <a:endParaRPr lang="en-US"/>
        </a:p>
      </dgm:t>
    </dgm:pt>
    <dgm:pt modelId="{E80FE074-B540-4386-94F6-75565A31C155}">
      <dgm:prSet phldrT="[Text]"/>
      <dgm:spPr/>
      <dgm:t>
        <a:bodyPr/>
        <a:lstStyle/>
        <a:p>
          <a:r>
            <a:rPr lang="en-US" dirty="0"/>
            <a:t>4. Reset activities</a:t>
          </a:r>
        </a:p>
      </dgm:t>
    </dgm:pt>
    <dgm:pt modelId="{A19C905E-19DE-4012-B115-D51D48747F07}" type="parTrans" cxnId="{1060276D-875B-43A2-A333-A1033D5C9EA7}">
      <dgm:prSet/>
      <dgm:spPr/>
      <dgm:t>
        <a:bodyPr/>
        <a:lstStyle/>
        <a:p>
          <a:endParaRPr lang="en-US"/>
        </a:p>
      </dgm:t>
    </dgm:pt>
    <dgm:pt modelId="{4010EB38-A8E9-4265-9606-57EFD359662F}" type="sibTrans" cxnId="{1060276D-875B-43A2-A333-A1033D5C9EA7}">
      <dgm:prSet/>
      <dgm:spPr/>
      <dgm:t>
        <a:bodyPr/>
        <a:lstStyle/>
        <a:p>
          <a:endParaRPr lang="en-US"/>
        </a:p>
      </dgm:t>
    </dgm:pt>
    <dgm:pt modelId="{75F996E3-1A89-4228-9D17-B0969D5AAB89}">
      <dgm:prSet phldrT="[Text]"/>
      <dgm:spPr/>
      <dgm:t>
        <a:bodyPr/>
        <a:lstStyle/>
        <a:p>
          <a:r>
            <a:rPr lang="en-US" dirty="0"/>
            <a:t>3. Check enrolments</a:t>
          </a:r>
        </a:p>
      </dgm:t>
    </dgm:pt>
    <dgm:pt modelId="{97F544FF-2860-47B8-B1C0-845AD72A81E6}" type="parTrans" cxnId="{82994C63-555B-4375-922F-A2D5992F7FA6}">
      <dgm:prSet/>
      <dgm:spPr/>
      <dgm:t>
        <a:bodyPr/>
        <a:lstStyle/>
        <a:p>
          <a:endParaRPr lang="en-US"/>
        </a:p>
      </dgm:t>
    </dgm:pt>
    <dgm:pt modelId="{3DF62846-D619-4ED9-BA8B-8A79D1555255}" type="sibTrans" cxnId="{82994C63-555B-4375-922F-A2D5992F7FA6}">
      <dgm:prSet/>
      <dgm:spPr/>
      <dgm:t>
        <a:bodyPr/>
        <a:lstStyle/>
        <a:p>
          <a:endParaRPr lang="en-US"/>
        </a:p>
      </dgm:t>
    </dgm:pt>
    <dgm:pt modelId="{3F6F868B-E333-4CF1-A9DE-DA4AE7B567DC}" type="pres">
      <dgm:prSet presAssocID="{6C1E0494-78F5-450C-BEB9-0C6E9AC50FA5}" presName="CompostProcess" presStyleCnt="0">
        <dgm:presLayoutVars>
          <dgm:dir/>
          <dgm:resizeHandles val="exact"/>
        </dgm:presLayoutVars>
      </dgm:prSet>
      <dgm:spPr/>
    </dgm:pt>
    <dgm:pt modelId="{482422D5-2704-4074-AC90-08EFFDD5EAE6}" type="pres">
      <dgm:prSet presAssocID="{6C1E0494-78F5-450C-BEB9-0C6E9AC50FA5}" presName="arrow" presStyleLbl="bgShp" presStyleIdx="0" presStyleCnt="1"/>
      <dgm:spPr/>
    </dgm:pt>
    <dgm:pt modelId="{1312E024-F156-425A-A9E2-CCAFADD89C68}" type="pres">
      <dgm:prSet presAssocID="{6C1E0494-78F5-450C-BEB9-0C6E9AC50FA5}" presName="linearProcess" presStyleCnt="0"/>
      <dgm:spPr/>
    </dgm:pt>
    <dgm:pt modelId="{1D2C6940-2087-4B51-86BB-B6F9A4AA70AC}" type="pres">
      <dgm:prSet presAssocID="{8D88CAAD-5B17-404C-9E04-91E7257E25CD}" presName="textNode" presStyleLbl="node1" presStyleIdx="0" presStyleCnt="7">
        <dgm:presLayoutVars>
          <dgm:bulletEnabled val="1"/>
        </dgm:presLayoutVars>
      </dgm:prSet>
      <dgm:spPr/>
    </dgm:pt>
    <dgm:pt modelId="{555C3B0F-0294-4E9E-8E4E-48BCD1CEF284}" type="pres">
      <dgm:prSet presAssocID="{0B0F56BE-7937-4BCC-B1BB-472666CEADEF}" presName="sibTrans" presStyleCnt="0"/>
      <dgm:spPr/>
    </dgm:pt>
    <dgm:pt modelId="{BFB712F0-00B9-4AF4-9552-C12D840596AC}" type="pres">
      <dgm:prSet presAssocID="{8667AB69-3476-4D78-A0B5-B719C8EE6A56}" presName="textNode" presStyleLbl="node1" presStyleIdx="1" presStyleCnt="7">
        <dgm:presLayoutVars>
          <dgm:bulletEnabled val="1"/>
        </dgm:presLayoutVars>
      </dgm:prSet>
      <dgm:spPr/>
    </dgm:pt>
    <dgm:pt modelId="{B865F295-14CF-4153-A3DB-14F5D9157794}" type="pres">
      <dgm:prSet presAssocID="{6D0E0DE1-2BA1-43A6-86B8-C2F7F2BFB296}" presName="sibTrans" presStyleCnt="0"/>
      <dgm:spPr/>
    </dgm:pt>
    <dgm:pt modelId="{B49E878F-E2DC-4BE3-92D4-7BF8FAB86FDC}" type="pres">
      <dgm:prSet presAssocID="{75F996E3-1A89-4228-9D17-B0969D5AAB89}" presName="textNode" presStyleLbl="node1" presStyleIdx="2" presStyleCnt="7">
        <dgm:presLayoutVars>
          <dgm:bulletEnabled val="1"/>
        </dgm:presLayoutVars>
      </dgm:prSet>
      <dgm:spPr/>
    </dgm:pt>
    <dgm:pt modelId="{2AB53678-39C0-4915-84CB-9D551A9DBCA2}" type="pres">
      <dgm:prSet presAssocID="{3DF62846-D619-4ED9-BA8B-8A79D1555255}" presName="sibTrans" presStyleCnt="0"/>
      <dgm:spPr/>
    </dgm:pt>
    <dgm:pt modelId="{31D0FAED-CABE-446F-8F74-1EB0D55DF258}" type="pres">
      <dgm:prSet presAssocID="{E80FE074-B540-4386-94F6-75565A31C155}" presName="textNode" presStyleLbl="node1" presStyleIdx="3" presStyleCnt="7">
        <dgm:presLayoutVars>
          <dgm:bulletEnabled val="1"/>
        </dgm:presLayoutVars>
      </dgm:prSet>
      <dgm:spPr/>
    </dgm:pt>
    <dgm:pt modelId="{B7133973-F331-4B24-BB01-3A45351F6FE9}" type="pres">
      <dgm:prSet presAssocID="{4010EB38-A8E9-4265-9606-57EFD359662F}" presName="sibTrans" presStyleCnt="0"/>
      <dgm:spPr/>
    </dgm:pt>
    <dgm:pt modelId="{A1205BEF-CCB5-49C3-B09B-544F3F574CB5}" type="pres">
      <dgm:prSet presAssocID="{5757DBFD-647D-4F2E-8538-31D9A3F13985}" presName="textNode" presStyleLbl="node1" presStyleIdx="4" presStyleCnt="7">
        <dgm:presLayoutVars>
          <dgm:bulletEnabled val="1"/>
        </dgm:presLayoutVars>
      </dgm:prSet>
      <dgm:spPr/>
    </dgm:pt>
    <dgm:pt modelId="{3662592D-5996-400B-B412-E3CC5E34B4A7}" type="pres">
      <dgm:prSet presAssocID="{676E869E-C4AE-4FFB-928D-3C4A8DB73134}" presName="sibTrans" presStyleCnt="0"/>
      <dgm:spPr/>
    </dgm:pt>
    <dgm:pt modelId="{978FD51D-F6A6-4B20-B0F5-15E33A0726A2}" type="pres">
      <dgm:prSet presAssocID="{935FF98D-2ADD-4E79-9782-41DB8C2DCF99}" presName="textNode" presStyleLbl="node1" presStyleIdx="5" presStyleCnt="7">
        <dgm:presLayoutVars>
          <dgm:bulletEnabled val="1"/>
        </dgm:presLayoutVars>
      </dgm:prSet>
      <dgm:spPr/>
    </dgm:pt>
    <dgm:pt modelId="{E10FF563-2471-4142-8695-2914AE0917EE}" type="pres">
      <dgm:prSet presAssocID="{926EB89F-434E-4302-87D7-F7352EEF4A7C}" presName="sibTrans" presStyleCnt="0"/>
      <dgm:spPr/>
    </dgm:pt>
    <dgm:pt modelId="{93FE502C-B575-4F64-86FD-783C28A3D370}" type="pres">
      <dgm:prSet presAssocID="{4EA96ED3-018B-4553-B8A4-7F4D00DAF964}" presName="textNode" presStyleLbl="node1" presStyleIdx="6" presStyleCnt="7">
        <dgm:presLayoutVars>
          <dgm:bulletEnabled val="1"/>
        </dgm:presLayoutVars>
      </dgm:prSet>
      <dgm:spPr/>
    </dgm:pt>
  </dgm:ptLst>
  <dgm:cxnLst>
    <dgm:cxn modelId="{86CD6F06-C671-48B7-B6DC-7C7181739922}" type="presOf" srcId="{935FF98D-2ADD-4E79-9782-41DB8C2DCF99}" destId="{978FD51D-F6A6-4B20-B0F5-15E33A0726A2}" srcOrd="0" destOrd="0" presId="urn:microsoft.com/office/officeart/2005/8/layout/hProcess9"/>
    <dgm:cxn modelId="{7451C211-6D11-4673-9816-1C87D53A3BC9}" srcId="{6C1E0494-78F5-450C-BEB9-0C6E9AC50FA5}" destId="{4EA96ED3-018B-4553-B8A4-7F4D00DAF964}" srcOrd="6" destOrd="0" parTransId="{E6C0E611-D84A-44F4-A62A-BD70680C6865}" sibTransId="{58550980-0202-45C5-A951-1B51A3800860}"/>
    <dgm:cxn modelId="{0F54A719-0CE3-414A-9CCE-090464AB265D}" srcId="{6C1E0494-78F5-450C-BEB9-0C6E9AC50FA5}" destId="{8667AB69-3476-4D78-A0B5-B719C8EE6A56}" srcOrd="1" destOrd="0" parTransId="{8287F956-15F9-49F8-9C75-28DEF3762751}" sibTransId="{6D0E0DE1-2BA1-43A6-86B8-C2F7F2BFB296}"/>
    <dgm:cxn modelId="{D0F35D1B-42A3-4765-A1D2-139F7282ED07}" type="presOf" srcId="{8667AB69-3476-4D78-A0B5-B719C8EE6A56}" destId="{BFB712F0-00B9-4AF4-9552-C12D840596AC}" srcOrd="0" destOrd="0" presId="urn:microsoft.com/office/officeart/2005/8/layout/hProcess9"/>
    <dgm:cxn modelId="{C7A75360-088B-4416-908B-4D4D6CFDDEE4}" type="presOf" srcId="{E80FE074-B540-4386-94F6-75565A31C155}" destId="{31D0FAED-CABE-446F-8F74-1EB0D55DF258}" srcOrd="0" destOrd="0" presId="urn:microsoft.com/office/officeart/2005/8/layout/hProcess9"/>
    <dgm:cxn modelId="{82994C63-555B-4375-922F-A2D5992F7FA6}" srcId="{6C1E0494-78F5-450C-BEB9-0C6E9AC50FA5}" destId="{75F996E3-1A89-4228-9D17-B0969D5AAB89}" srcOrd="2" destOrd="0" parTransId="{97F544FF-2860-47B8-B1C0-845AD72A81E6}" sibTransId="{3DF62846-D619-4ED9-BA8B-8A79D1555255}"/>
    <dgm:cxn modelId="{8E2F034A-E1B1-4AD4-AA86-D671FADD2DE8}" type="presOf" srcId="{8D88CAAD-5B17-404C-9E04-91E7257E25CD}" destId="{1D2C6940-2087-4B51-86BB-B6F9A4AA70AC}" srcOrd="0" destOrd="0" presId="urn:microsoft.com/office/officeart/2005/8/layout/hProcess9"/>
    <dgm:cxn modelId="{71D44A4B-7E7D-4FE5-A1C5-F236B2AC4D89}" type="presOf" srcId="{75F996E3-1A89-4228-9D17-B0969D5AAB89}" destId="{B49E878F-E2DC-4BE3-92D4-7BF8FAB86FDC}" srcOrd="0" destOrd="0" presId="urn:microsoft.com/office/officeart/2005/8/layout/hProcess9"/>
    <dgm:cxn modelId="{1060276D-875B-43A2-A333-A1033D5C9EA7}" srcId="{6C1E0494-78F5-450C-BEB9-0C6E9AC50FA5}" destId="{E80FE074-B540-4386-94F6-75565A31C155}" srcOrd="3" destOrd="0" parTransId="{A19C905E-19DE-4012-B115-D51D48747F07}" sibTransId="{4010EB38-A8E9-4265-9606-57EFD359662F}"/>
    <dgm:cxn modelId="{64DF0C7E-08CC-42B4-9A76-F05FE4487CDC}" srcId="{6C1E0494-78F5-450C-BEB9-0C6E9AC50FA5}" destId="{5757DBFD-647D-4F2E-8538-31D9A3F13985}" srcOrd="4" destOrd="0" parTransId="{586E454E-B5E7-4405-8C12-BF0ED0CD905C}" sibTransId="{676E869E-C4AE-4FFB-928D-3C4A8DB73134}"/>
    <dgm:cxn modelId="{DD710985-92CC-4E29-9DE4-0B8885DA4A74}" srcId="{6C1E0494-78F5-450C-BEB9-0C6E9AC50FA5}" destId="{8D88CAAD-5B17-404C-9E04-91E7257E25CD}" srcOrd="0" destOrd="0" parTransId="{A59BD394-5B2D-4D4A-89EB-F8488B0FFA6B}" sibTransId="{0B0F56BE-7937-4BCC-B1BB-472666CEADEF}"/>
    <dgm:cxn modelId="{1A71BE99-3E70-4C09-A9CB-5815D999B36F}" type="presOf" srcId="{4EA96ED3-018B-4553-B8A4-7F4D00DAF964}" destId="{93FE502C-B575-4F64-86FD-783C28A3D370}" srcOrd="0" destOrd="0" presId="urn:microsoft.com/office/officeart/2005/8/layout/hProcess9"/>
    <dgm:cxn modelId="{878F28BD-C843-4D07-94CA-A2FD54AC33F5}" type="presOf" srcId="{5757DBFD-647D-4F2E-8538-31D9A3F13985}" destId="{A1205BEF-CCB5-49C3-B09B-544F3F574CB5}" srcOrd="0" destOrd="0" presId="urn:microsoft.com/office/officeart/2005/8/layout/hProcess9"/>
    <dgm:cxn modelId="{F952B9D8-A4F9-4607-8D70-2B20D8DF69F6}" srcId="{6C1E0494-78F5-450C-BEB9-0C6E9AC50FA5}" destId="{935FF98D-2ADD-4E79-9782-41DB8C2DCF99}" srcOrd="5" destOrd="0" parTransId="{E8955019-37D6-48E3-835F-41957103B21E}" sibTransId="{926EB89F-434E-4302-87D7-F7352EEF4A7C}"/>
    <dgm:cxn modelId="{7E14C0F3-ED9A-44F4-A772-91648E0822ED}" type="presOf" srcId="{6C1E0494-78F5-450C-BEB9-0C6E9AC50FA5}" destId="{3F6F868B-E333-4CF1-A9DE-DA4AE7B567DC}" srcOrd="0" destOrd="0" presId="urn:microsoft.com/office/officeart/2005/8/layout/hProcess9"/>
    <dgm:cxn modelId="{CCD4F2DF-6341-466F-A67D-9BCE9EE66954}" type="presParOf" srcId="{3F6F868B-E333-4CF1-A9DE-DA4AE7B567DC}" destId="{482422D5-2704-4074-AC90-08EFFDD5EAE6}" srcOrd="0" destOrd="0" presId="urn:microsoft.com/office/officeart/2005/8/layout/hProcess9"/>
    <dgm:cxn modelId="{642FD43F-2518-473B-9765-68350B749915}" type="presParOf" srcId="{3F6F868B-E333-4CF1-A9DE-DA4AE7B567DC}" destId="{1312E024-F156-425A-A9E2-CCAFADD89C68}" srcOrd="1" destOrd="0" presId="urn:microsoft.com/office/officeart/2005/8/layout/hProcess9"/>
    <dgm:cxn modelId="{C59D4916-8D49-4BC2-8C63-9C634EF31382}" type="presParOf" srcId="{1312E024-F156-425A-A9E2-CCAFADD89C68}" destId="{1D2C6940-2087-4B51-86BB-B6F9A4AA70AC}" srcOrd="0" destOrd="0" presId="urn:microsoft.com/office/officeart/2005/8/layout/hProcess9"/>
    <dgm:cxn modelId="{9CFD8FE8-8FFC-48FA-B35A-C4A639DFF14A}" type="presParOf" srcId="{1312E024-F156-425A-A9E2-CCAFADD89C68}" destId="{555C3B0F-0294-4E9E-8E4E-48BCD1CEF284}" srcOrd="1" destOrd="0" presId="urn:microsoft.com/office/officeart/2005/8/layout/hProcess9"/>
    <dgm:cxn modelId="{8C6D103C-F00C-4D0B-85B2-537C01A30321}" type="presParOf" srcId="{1312E024-F156-425A-A9E2-CCAFADD89C68}" destId="{BFB712F0-00B9-4AF4-9552-C12D840596AC}" srcOrd="2" destOrd="0" presId="urn:microsoft.com/office/officeart/2005/8/layout/hProcess9"/>
    <dgm:cxn modelId="{EC52E94D-B0F5-4A7D-ABD6-7CEA5EFA08AD}" type="presParOf" srcId="{1312E024-F156-425A-A9E2-CCAFADD89C68}" destId="{B865F295-14CF-4153-A3DB-14F5D9157794}" srcOrd="3" destOrd="0" presId="urn:microsoft.com/office/officeart/2005/8/layout/hProcess9"/>
    <dgm:cxn modelId="{CE40B22A-E890-492F-A8CC-1EBA6474ACFB}" type="presParOf" srcId="{1312E024-F156-425A-A9E2-CCAFADD89C68}" destId="{B49E878F-E2DC-4BE3-92D4-7BF8FAB86FDC}" srcOrd="4" destOrd="0" presId="urn:microsoft.com/office/officeart/2005/8/layout/hProcess9"/>
    <dgm:cxn modelId="{706671E0-DABA-4FC8-864F-951723106037}" type="presParOf" srcId="{1312E024-F156-425A-A9E2-CCAFADD89C68}" destId="{2AB53678-39C0-4915-84CB-9D551A9DBCA2}" srcOrd="5" destOrd="0" presId="urn:microsoft.com/office/officeart/2005/8/layout/hProcess9"/>
    <dgm:cxn modelId="{3B0CFD06-A0ED-419B-BC09-48F6B6BD7F9B}" type="presParOf" srcId="{1312E024-F156-425A-A9E2-CCAFADD89C68}" destId="{31D0FAED-CABE-446F-8F74-1EB0D55DF258}" srcOrd="6" destOrd="0" presId="urn:microsoft.com/office/officeart/2005/8/layout/hProcess9"/>
    <dgm:cxn modelId="{D5169CB9-D1AB-4ADD-904C-3ABB4F2F40AD}" type="presParOf" srcId="{1312E024-F156-425A-A9E2-CCAFADD89C68}" destId="{B7133973-F331-4B24-BB01-3A45351F6FE9}" srcOrd="7" destOrd="0" presId="urn:microsoft.com/office/officeart/2005/8/layout/hProcess9"/>
    <dgm:cxn modelId="{6ABADD0A-B054-4B2B-B232-CCFC00E9C048}" type="presParOf" srcId="{1312E024-F156-425A-A9E2-CCAFADD89C68}" destId="{A1205BEF-CCB5-49C3-B09B-544F3F574CB5}" srcOrd="8" destOrd="0" presId="urn:microsoft.com/office/officeart/2005/8/layout/hProcess9"/>
    <dgm:cxn modelId="{6CA0B134-68D4-4DBD-A8F3-87EB72F4E1CB}" type="presParOf" srcId="{1312E024-F156-425A-A9E2-CCAFADD89C68}" destId="{3662592D-5996-400B-B412-E3CC5E34B4A7}" srcOrd="9" destOrd="0" presId="urn:microsoft.com/office/officeart/2005/8/layout/hProcess9"/>
    <dgm:cxn modelId="{956783C2-EF3A-4F63-AE78-D65221B12D69}" type="presParOf" srcId="{1312E024-F156-425A-A9E2-CCAFADD89C68}" destId="{978FD51D-F6A6-4B20-B0F5-15E33A0726A2}" srcOrd="10" destOrd="0" presId="urn:microsoft.com/office/officeart/2005/8/layout/hProcess9"/>
    <dgm:cxn modelId="{BF6C7BBA-F2E1-45CB-B9F7-AD7031D7960D}" type="presParOf" srcId="{1312E024-F156-425A-A9E2-CCAFADD89C68}" destId="{E10FF563-2471-4142-8695-2914AE0917EE}" srcOrd="11" destOrd="0" presId="urn:microsoft.com/office/officeart/2005/8/layout/hProcess9"/>
    <dgm:cxn modelId="{00F57CAD-3066-4D1E-A40E-CD4811B9335C}" type="presParOf" srcId="{1312E024-F156-425A-A9E2-CCAFADD89C68}" destId="{93FE502C-B575-4F64-86FD-783C28A3D370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4D5F35-CA0A-42A9-B204-B4A2937683F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43DE83-4F48-49D9-8BE0-9385A37A25AC}">
      <dgm:prSet phldrT="[Text]"/>
      <dgm:spPr/>
      <dgm:t>
        <a:bodyPr/>
        <a:lstStyle/>
        <a:p>
          <a:r>
            <a:rPr lang="en-US" dirty="0"/>
            <a:t>Reset</a:t>
          </a:r>
        </a:p>
      </dgm:t>
    </dgm:pt>
    <dgm:pt modelId="{8CA640CF-1A09-428E-8B9E-D0E5808FE023}" type="parTrans" cxnId="{471DC9DF-0CEE-46BB-A311-B3C51CC536CD}">
      <dgm:prSet/>
      <dgm:spPr/>
      <dgm:t>
        <a:bodyPr/>
        <a:lstStyle/>
        <a:p>
          <a:endParaRPr lang="en-US"/>
        </a:p>
      </dgm:t>
    </dgm:pt>
    <dgm:pt modelId="{1EDB3170-0765-4EC0-AACB-A4B359870B05}" type="sibTrans" cxnId="{471DC9DF-0CEE-46BB-A311-B3C51CC536CD}">
      <dgm:prSet/>
      <dgm:spPr/>
      <dgm:t>
        <a:bodyPr/>
        <a:lstStyle/>
        <a:p>
          <a:endParaRPr lang="en-US"/>
        </a:p>
      </dgm:t>
    </dgm:pt>
    <dgm:pt modelId="{AC506C4B-3AB8-4791-B597-9532EBEA1555}">
      <dgm:prSet phldrT="[Text]"/>
      <dgm:spPr/>
      <dgm:t>
        <a:bodyPr/>
        <a:lstStyle/>
        <a:p>
          <a:r>
            <a:rPr lang="en-US" dirty="0"/>
            <a:t>All quiz data</a:t>
          </a:r>
        </a:p>
      </dgm:t>
    </dgm:pt>
    <dgm:pt modelId="{036AAAE2-5EBB-40FD-8626-99161BBF6219}" type="parTrans" cxnId="{51BD163D-651C-44EB-83C4-DF1E0D6E180E}">
      <dgm:prSet/>
      <dgm:spPr/>
      <dgm:t>
        <a:bodyPr/>
        <a:lstStyle/>
        <a:p>
          <a:endParaRPr lang="en-US"/>
        </a:p>
      </dgm:t>
    </dgm:pt>
    <dgm:pt modelId="{6E940193-F3F0-47A7-9E20-5571322186DB}" type="sibTrans" cxnId="{51BD163D-651C-44EB-83C4-DF1E0D6E180E}">
      <dgm:prSet/>
      <dgm:spPr/>
      <dgm:t>
        <a:bodyPr/>
        <a:lstStyle/>
        <a:p>
          <a:endParaRPr lang="en-US"/>
        </a:p>
      </dgm:t>
    </dgm:pt>
    <dgm:pt modelId="{92B59CFE-A5C4-4D81-9E54-84B4E75EB5CA}">
      <dgm:prSet phldrT="[Text]"/>
      <dgm:spPr/>
      <dgm:t>
        <a:bodyPr/>
        <a:lstStyle/>
        <a:p>
          <a:r>
            <a:rPr lang="en-US" dirty="0"/>
            <a:t>All forum posts</a:t>
          </a:r>
        </a:p>
      </dgm:t>
    </dgm:pt>
    <dgm:pt modelId="{26C16E5C-632C-4DB2-8F37-B3EA6E301981}" type="parTrans" cxnId="{5BF110F4-BD63-4CB2-A8A8-8F6F6320B70C}">
      <dgm:prSet/>
      <dgm:spPr/>
      <dgm:t>
        <a:bodyPr/>
        <a:lstStyle/>
        <a:p>
          <a:endParaRPr lang="en-US"/>
        </a:p>
      </dgm:t>
    </dgm:pt>
    <dgm:pt modelId="{70C7B559-BF9D-4448-94B6-C170BDB293B5}" type="sibTrans" cxnId="{5BF110F4-BD63-4CB2-A8A8-8F6F6320B70C}">
      <dgm:prSet/>
      <dgm:spPr/>
      <dgm:t>
        <a:bodyPr/>
        <a:lstStyle/>
        <a:p>
          <a:endParaRPr lang="en-US"/>
        </a:p>
      </dgm:t>
    </dgm:pt>
    <dgm:pt modelId="{F2EF4CD2-5095-43A9-B8C2-2BA88FC763E2}">
      <dgm:prSet phldrT="[Text]"/>
      <dgm:spPr/>
      <dgm:t>
        <a:bodyPr/>
        <a:lstStyle/>
        <a:p>
          <a:r>
            <a:rPr lang="en-US" dirty="0"/>
            <a:t>Duplicate</a:t>
          </a:r>
        </a:p>
      </dgm:t>
    </dgm:pt>
    <dgm:pt modelId="{1BCC9BA1-99E1-4301-A010-45EE5B70434E}" type="parTrans" cxnId="{80C0AECE-5D57-42E6-B5BE-4436C205260C}">
      <dgm:prSet/>
      <dgm:spPr/>
      <dgm:t>
        <a:bodyPr/>
        <a:lstStyle/>
        <a:p>
          <a:endParaRPr lang="en-US"/>
        </a:p>
      </dgm:t>
    </dgm:pt>
    <dgm:pt modelId="{5435D809-C7AC-4847-B029-65FE522601AF}" type="sibTrans" cxnId="{80C0AECE-5D57-42E6-B5BE-4436C205260C}">
      <dgm:prSet/>
      <dgm:spPr/>
      <dgm:t>
        <a:bodyPr/>
        <a:lstStyle/>
        <a:p>
          <a:endParaRPr lang="en-US"/>
        </a:p>
      </dgm:t>
    </dgm:pt>
    <dgm:pt modelId="{B42A0646-3072-4E6A-9503-A3953B7E4DAF}">
      <dgm:prSet phldrT="[Text]"/>
      <dgm:spPr/>
      <dgm:t>
        <a:bodyPr/>
        <a:lstStyle/>
        <a:p>
          <a:r>
            <a:rPr lang="en-US" dirty="0"/>
            <a:t>Activities other than assignments with user data.</a:t>
          </a:r>
        </a:p>
      </dgm:t>
    </dgm:pt>
    <dgm:pt modelId="{76CECEF4-10C9-46C5-9D96-74BC80FF10D4}" type="parTrans" cxnId="{977A9A90-9DD6-4D4A-BCAA-144BDE2DEAE8}">
      <dgm:prSet/>
      <dgm:spPr/>
      <dgm:t>
        <a:bodyPr/>
        <a:lstStyle/>
        <a:p>
          <a:endParaRPr lang="en-US"/>
        </a:p>
      </dgm:t>
    </dgm:pt>
    <dgm:pt modelId="{FE57E801-BBA8-4C9D-B035-F38E47A53C15}" type="sibTrans" cxnId="{977A9A90-9DD6-4D4A-BCAA-144BDE2DEAE8}">
      <dgm:prSet/>
      <dgm:spPr/>
      <dgm:t>
        <a:bodyPr/>
        <a:lstStyle/>
        <a:p>
          <a:endParaRPr lang="en-US"/>
        </a:p>
      </dgm:t>
    </dgm:pt>
    <dgm:pt modelId="{030F8C9A-4624-4025-A365-D35014811B7E}">
      <dgm:prSet phldrT="[Text]"/>
      <dgm:spPr/>
      <dgm:t>
        <a:bodyPr/>
        <a:lstStyle/>
        <a:p>
          <a:r>
            <a:rPr lang="en-US" dirty="0"/>
            <a:t>Recreate</a:t>
          </a:r>
        </a:p>
      </dgm:t>
    </dgm:pt>
    <dgm:pt modelId="{363A9A88-E1FE-43E8-84C2-FC36A0202C85}" type="parTrans" cxnId="{EC213B95-B9AB-4801-AE18-44B3816D8CB5}">
      <dgm:prSet/>
      <dgm:spPr/>
      <dgm:t>
        <a:bodyPr/>
        <a:lstStyle/>
        <a:p>
          <a:endParaRPr lang="en-US"/>
        </a:p>
      </dgm:t>
    </dgm:pt>
    <dgm:pt modelId="{B4809246-9F83-492F-B132-C3436B5B0F87}" type="sibTrans" cxnId="{EC213B95-B9AB-4801-AE18-44B3816D8CB5}">
      <dgm:prSet/>
      <dgm:spPr/>
      <dgm:t>
        <a:bodyPr/>
        <a:lstStyle/>
        <a:p>
          <a:endParaRPr lang="en-US"/>
        </a:p>
      </dgm:t>
    </dgm:pt>
    <dgm:pt modelId="{F68C3590-57A1-433C-95C0-499F57D3A48B}">
      <dgm:prSet phldrT="[Text]"/>
      <dgm:spPr/>
      <dgm:t>
        <a:bodyPr/>
        <a:lstStyle/>
        <a:p>
          <a:r>
            <a:rPr lang="en-US" dirty="0"/>
            <a:t>Assignments</a:t>
          </a:r>
        </a:p>
      </dgm:t>
    </dgm:pt>
    <dgm:pt modelId="{87A19C6E-8E9D-4D6E-9717-7170C54B4820}" type="parTrans" cxnId="{DA12CFC7-52E6-49D3-BC09-9C9D45F5596F}">
      <dgm:prSet/>
      <dgm:spPr/>
      <dgm:t>
        <a:bodyPr/>
        <a:lstStyle/>
        <a:p>
          <a:endParaRPr lang="en-US"/>
        </a:p>
      </dgm:t>
    </dgm:pt>
    <dgm:pt modelId="{6FB5A56F-86FC-4D55-A261-32C4E2D34D5D}" type="sibTrans" cxnId="{DA12CFC7-52E6-49D3-BC09-9C9D45F5596F}">
      <dgm:prSet/>
      <dgm:spPr/>
      <dgm:t>
        <a:bodyPr/>
        <a:lstStyle/>
        <a:p>
          <a:endParaRPr lang="en-US"/>
        </a:p>
      </dgm:t>
    </dgm:pt>
    <dgm:pt modelId="{5E215B9D-87F0-4867-8754-641AC6501638}">
      <dgm:prSet phldrT="[Text]"/>
      <dgm:spPr/>
      <dgm:t>
        <a:bodyPr/>
        <a:lstStyle/>
        <a:p>
          <a:r>
            <a:rPr lang="en-US"/>
            <a:t>Specific quiz, forums, board, </a:t>
          </a:r>
          <a:r>
            <a:rPr lang="en-US" dirty="0"/>
            <a:t>choice activities.</a:t>
          </a:r>
        </a:p>
      </dgm:t>
    </dgm:pt>
    <dgm:pt modelId="{B43A1372-C3E9-4F0A-B489-875ED8DB82A9}" type="parTrans" cxnId="{FA63A171-1B6F-40BA-BC64-0AB41D70ACDC}">
      <dgm:prSet/>
      <dgm:spPr/>
      <dgm:t>
        <a:bodyPr/>
        <a:lstStyle/>
        <a:p>
          <a:endParaRPr lang="en-US"/>
        </a:p>
      </dgm:t>
    </dgm:pt>
    <dgm:pt modelId="{B81DF611-200C-419C-839A-62E7A3DB5E3C}" type="sibTrans" cxnId="{FA63A171-1B6F-40BA-BC64-0AB41D70ACDC}">
      <dgm:prSet/>
      <dgm:spPr/>
      <dgm:t>
        <a:bodyPr/>
        <a:lstStyle/>
        <a:p>
          <a:endParaRPr lang="en-US"/>
        </a:p>
      </dgm:t>
    </dgm:pt>
    <dgm:pt modelId="{481535AB-E48C-4D38-8848-FCC2049351C3}" type="pres">
      <dgm:prSet presAssocID="{D94D5F35-CA0A-42A9-B204-B4A2937683F4}" presName="Name0" presStyleCnt="0">
        <dgm:presLayoutVars>
          <dgm:dir/>
          <dgm:animLvl val="lvl"/>
          <dgm:resizeHandles val="exact"/>
        </dgm:presLayoutVars>
      </dgm:prSet>
      <dgm:spPr/>
    </dgm:pt>
    <dgm:pt modelId="{81B54B80-53E0-4E8E-8AD4-1AF89D520BE3}" type="pres">
      <dgm:prSet presAssocID="{C143DE83-4F48-49D9-8BE0-9385A37A25AC}" presName="linNode" presStyleCnt="0"/>
      <dgm:spPr/>
    </dgm:pt>
    <dgm:pt modelId="{F864C9F4-D456-4015-B666-A2F05AB2AAC5}" type="pres">
      <dgm:prSet presAssocID="{C143DE83-4F48-49D9-8BE0-9385A37A25AC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CAC90A98-5A5F-4196-B700-68263CFCC5A8}" type="pres">
      <dgm:prSet presAssocID="{C143DE83-4F48-49D9-8BE0-9385A37A25AC}" presName="descendantText" presStyleLbl="alignAccFollowNode1" presStyleIdx="0" presStyleCnt="3">
        <dgm:presLayoutVars>
          <dgm:bulletEnabled val="1"/>
        </dgm:presLayoutVars>
      </dgm:prSet>
      <dgm:spPr/>
    </dgm:pt>
    <dgm:pt modelId="{8274E5DF-B5A6-413A-ABA4-197B8EA9E49D}" type="pres">
      <dgm:prSet presAssocID="{1EDB3170-0765-4EC0-AACB-A4B359870B05}" presName="sp" presStyleCnt="0"/>
      <dgm:spPr/>
    </dgm:pt>
    <dgm:pt modelId="{A84FEF16-5004-4D89-A564-528C5FE09231}" type="pres">
      <dgm:prSet presAssocID="{F2EF4CD2-5095-43A9-B8C2-2BA88FC763E2}" presName="linNode" presStyleCnt="0"/>
      <dgm:spPr/>
    </dgm:pt>
    <dgm:pt modelId="{1072D804-DE37-41EF-9DDF-636DF8403798}" type="pres">
      <dgm:prSet presAssocID="{F2EF4CD2-5095-43A9-B8C2-2BA88FC763E2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9BF40AC0-A0CD-4A82-A3E9-24071A40D00B}" type="pres">
      <dgm:prSet presAssocID="{F2EF4CD2-5095-43A9-B8C2-2BA88FC763E2}" presName="descendantText" presStyleLbl="alignAccFollowNode1" presStyleIdx="1" presStyleCnt="3">
        <dgm:presLayoutVars>
          <dgm:bulletEnabled val="1"/>
        </dgm:presLayoutVars>
      </dgm:prSet>
      <dgm:spPr/>
    </dgm:pt>
    <dgm:pt modelId="{244563F8-8A91-465A-8822-D256B4644209}" type="pres">
      <dgm:prSet presAssocID="{5435D809-C7AC-4847-B029-65FE522601AF}" presName="sp" presStyleCnt="0"/>
      <dgm:spPr/>
    </dgm:pt>
    <dgm:pt modelId="{8CC7FBE1-83D2-4837-AFE4-8F889EE5AC53}" type="pres">
      <dgm:prSet presAssocID="{030F8C9A-4624-4025-A365-D35014811B7E}" presName="linNode" presStyleCnt="0"/>
      <dgm:spPr/>
    </dgm:pt>
    <dgm:pt modelId="{B1D15DF1-5913-4047-9C6B-87E3AFF4F914}" type="pres">
      <dgm:prSet presAssocID="{030F8C9A-4624-4025-A365-D35014811B7E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C6D27B77-0955-43CD-BD29-3905F27960D9}" type="pres">
      <dgm:prSet presAssocID="{030F8C9A-4624-4025-A365-D35014811B7E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59261816-2901-4177-9F66-E45E423D9762}" type="presOf" srcId="{D94D5F35-CA0A-42A9-B204-B4A2937683F4}" destId="{481535AB-E48C-4D38-8848-FCC2049351C3}" srcOrd="0" destOrd="0" presId="urn:microsoft.com/office/officeart/2005/8/layout/vList5"/>
    <dgm:cxn modelId="{51BD163D-651C-44EB-83C4-DF1E0D6E180E}" srcId="{C143DE83-4F48-49D9-8BE0-9385A37A25AC}" destId="{AC506C4B-3AB8-4791-B597-9532EBEA1555}" srcOrd="0" destOrd="0" parTransId="{036AAAE2-5EBB-40FD-8626-99161BBF6219}" sibTransId="{6E940193-F3F0-47A7-9E20-5571322186DB}"/>
    <dgm:cxn modelId="{3DE9C569-0C28-4211-B590-FD3F0A0A1A4C}" type="presOf" srcId="{B42A0646-3072-4E6A-9503-A3953B7E4DAF}" destId="{9BF40AC0-A0CD-4A82-A3E9-24071A40D00B}" srcOrd="0" destOrd="0" presId="urn:microsoft.com/office/officeart/2005/8/layout/vList5"/>
    <dgm:cxn modelId="{FA63A171-1B6F-40BA-BC64-0AB41D70ACDC}" srcId="{F2EF4CD2-5095-43A9-B8C2-2BA88FC763E2}" destId="{5E215B9D-87F0-4867-8754-641AC6501638}" srcOrd="1" destOrd="0" parTransId="{B43A1372-C3E9-4F0A-B489-875ED8DB82A9}" sibTransId="{B81DF611-200C-419C-839A-62E7A3DB5E3C}"/>
    <dgm:cxn modelId="{3224C456-1AA7-46CF-9CC0-5844F42F0E04}" type="presOf" srcId="{F68C3590-57A1-433C-95C0-499F57D3A48B}" destId="{C6D27B77-0955-43CD-BD29-3905F27960D9}" srcOrd="0" destOrd="0" presId="urn:microsoft.com/office/officeart/2005/8/layout/vList5"/>
    <dgm:cxn modelId="{5274CA78-C3AA-4351-B50C-8FDA7E284603}" type="presOf" srcId="{5E215B9D-87F0-4867-8754-641AC6501638}" destId="{9BF40AC0-A0CD-4A82-A3E9-24071A40D00B}" srcOrd="0" destOrd="1" presId="urn:microsoft.com/office/officeart/2005/8/layout/vList5"/>
    <dgm:cxn modelId="{18F8508E-9373-43AA-A079-750AA48CE0A1}" type="presOf" srcId="{92B59CFE-A5C4-4D81-9E54-84B4E75EB5CA}" destId="{CAC90A98-5A5F-4196-B700-68263CFCC5A8}" srcOrd="0" destOrd="1" presId="urn:microsoft.com/office/officeart/2005/8/layout/vList5"/>
    <dgm:cxn modelId="{977A9A90-9DD6-4D4A-BCAA-144BDE2DEAE8}" srcId="{F2EF4CD2-5095-43A9-B8C2-2BA88FC763E2}" destId="{B42A0646-3072-4E6A-9503-A3953B7E4DAF}" srcOrd="0" destOrd="0" parTransId="{76CECEF4-10C9-46C5-9D96-74BC80FF10D4}" sibTransId="{FE57E801-BBA8-4C9D-B035-F38E47A53C15}"/>
    <dgm:cxn modelId="{EC213B95-B9AB-4801-AE18-44B3816D8CB5}" srcId="{D94D5F35-CA0A-42A9-B204-B4A2937683F4}" destId="{030F8C9A-4624-4025-A365-D35014811B7E}" srcOrd="2" destOrd="0" parTransId="{363A9A88-E1FE-43E8-84C2-FC36A0202C85}" sibTransId="{B4809246-9F83-492F-B132-C3436B5B0F87}"/>
    <dgm:cxn modelId="{8EFF4BA3-4CFE-4901-BAE6-D7327190E05E}" type="presOf" srcId="{030F8C9A-4624-4025-A365-D35014811B7E}" destId="{B1D15DF1-5913-4047-9C6B-87E3AFF4F914}" srcOrd="0" destOrd="0" presId="urn:microsoft.com/office/officeart/2005/8/layout/vList5"/>
    <dgm:cxn modelId="{ED2A94A5-3B57-42AC-AF56-CF1A8293FF1A}" type="presOf" srcId="{AC506C4B-3AB8-4791-B597-9532EBEA1555}" destId="{CAC90A98-5A5F-4196-B700-68263CFCC5A8}" srcOrd="0" destOrd="0" presId="urn:microsoft.com/office/officeart/2005/8/layout/vList5"/>
    <dgm:cxn modelId="{DA12CFC7-52E6-49D3-BC09-9C9D45F5596F}" srcId="{030F8C9A-4624-4025-A365-D35014811B7E}" destId="{F68C3590-57A1-433C-95C0-499F57D3A48B}" srcOrd="0" destOrd="0" parTransId="{87A19C6E-8E9D-4D6E-9717-7170C54B4820}" sibTransId="{6FB5A56F-86FC-4D55-A261-32C4E2D34D5D}"/>
    <dgm:cxn modelId="{80C0AECE-5D57-42E6-B5BE-4436C205260C}" srcId="{D94D5F35-CA0A-42A9-B204-B4A2937683F4}" destId="{F2EF4CD2-5095-43A9-B8C2-2BA88FC763E2}" srcOrd="1" destOrd="0" parTransId="{1BCC9BA1-99E1-4301-A010-45EE5B70434E}" sibTransId="{5435D809-C7AC-4847-B029-65FE522601AF}"/>
    <dgm:cxn modelId="{471DC9DF-0CEE-46BB-A311-B3C51CC536CD}" srcId="{D94D5F35-CA0A-42A9-B204-B4A2937683F4}" destId="{C143DE83-4F48-49D9-8BE0-9385A37A25AC}" srcOrd="0" destOrd="0" parTransId="{8CA640CF-1A09-428E-8B9E-D0E5808FE023}" sibTransId="{1EDB3170-0765-4EC0-AACB-A4B359870B05}"/>
    <dgm:cxn modelId="{CC4FFDE5-BA6F-4B2D-96C7-C004D797337D}" type="presOf" srcId="{C143DE83-4F48-49D9-8BE0-9385A37A25AC}" destId="{F864C9F4-D456-4015-B666-A2F05AB2AAC5}" srcOrd="0" destOrd="0" presId="urn:microsoft.com/office/officeart/2005/8/layout/vList5"/>
    <dgm:cxn modelId="{428FDBF1-7B38-4074-A2F9-AE9DE6DCF1A4}" type="presOf" srcId="{F2EF4CD2-5095-43A9-B8C2-2BA88FC763E2}" destId="{1072D804-DE37-41EF-9DDF-636DF8403798}" srcOrd="0" destOrd="0" presId="urn:microsoft.com/office/officeart/2005/8/layout/vList5"/>
    <dgm:cxn modelId="{5BF110F4-BD63-4CB2-A8A8-8F6F6320B70C}" srcId="{C143DE83-4F48-49D9-8BE0-9385A37A25AC}" destId="{92B59CFE-A5C4-4D81-9E54-84B4E75EB5CA}" srcOrd="1" destOrd="0" parTransId="{26C16E5C-632C-4DB2-8F37-B3EA6E301981}" sibTransId="{70C7B559-BF9D-4448-94B6-C170BDB293B5}"/>
    <dgm:cxn modelId="{2467C979-5191-49EB-93C6-30EA1AB4C925}" type="presParOf" srcId="{481535AB-E48C-4D38-8848-FCC2049351C3}" destId="{81B54B80-53E0-4E8E-8AD4-1AF89D520BE3}" srcOrd="0" destOrd="0" presId="urn:microsoft.com/office/officeart/2005/8/layout/vList5"/>
    <dgm:cxn modelId="{747D4A63-872F-4113-B17A-87A5609AAB96}" type="presParOf" srcId="{81B54B80-53E0-4E8E-8AD4-1AF89D520BE3}" destId="{F864C9F4-D456-4015-B666-A2F05AB2AAC5}" srcOrd="0" destOrd="0" presId="urn:microsoft.com/office/officeart/2005/8/layout/vList5"/>
    <dgm:cxn modelId="{1A603A21-075F-40F3-86BB-58B5E53D18F0}" type="presParOf" srcId="{81B54B80-53E0-4E8E-8AD4-1AF89D520BE3}" destId="{CAC90A98-5A5F-4196-B700-68263CFCC5A8}" srcOrd="1" destOrd="0" presId="urn:microsoft.com/office/officeart/2005/8/layout/vList5"/>
    <dgm:cxn modelId="{E27D736B-CD3A-4DDB-A19F-A9889C93170A}" type="presParOf" srcId="{481535AB-E48C-4D38-8848-FCC2049351C3}" destId="{8274E5DF-B5A6-413A-ABA4-197B8EA9E49D}" srcOrd="1" destOrd="0" presId="urn:microsoft.com/office/officeart/2005/8/layout/vList5"/>
    <dgm:cxn modelId="{329C9A06-4EB0-48B1-8476-174DAB49691B}" type="presParOf" srcId="{481535AB-E48C-4D38-8848-FCC2049351C3}" destId="{A84FEF16-5004-4D89-A564-528C5FE09231}" srcOrd="2" destOrd="0" presId="urn:microsoft.com/office/officeart/2005/8/layout/vList5"/>
    <dgm:cxn modelId="{F7D838CE-B3C5-4485-AA05-B5CCCFE732A3}" type="presParOf" srcId="{A84FEF16-5004-4D89-A564-528C5FE09231}" destId="{1072D804-DE37-41EF-9DDF-636DF8403798}" srcOrd="0" destOrd="0" presId="urn:microsoft.com/office/officeart/2005/8/layout/vList5"/>
    <dgm:cxn modelId="{BD8B3C20-563D-4793-8BC3-E9E43AA12661}" type="presParOf" srcId="{A84FEF16-5004-4D89-A564-528C5FE09231}" destId="{9BF40AC0-A0CD-4A82-A3E9-24071A40D00B}" srcOrd="1" destOrd="0" presId="urn:microsoft.com/office/officeart/2005/8/layout/vList5"/>
    <dgm:cxn modelId="{6D634233-D121-48B3-B0B1-98F31426C015}" type="presParOf" srcId="{481535AB-E48C-4D38-8848-FCC2049351C3}" destId="{244563F8-8A91-465A-8822-D256B4644209}" srcOrd="3" destOrd="0" presId="urn:microsoft.com/office/officeart/2005/8/layout/vList5"/>
    <dgm:cxn modelId="{4F4F7E91-4B89-45AF-B0EB-564397DBBD8E}" type="presParOf" srcId="{481535AB-E48C-4D38-8848-FCC2049351C3}" destId="{8CC7FBE1-83D2-4837-AFE4-8F889EE5AC53}" srcOrd="4" destOrd="0" presId="urn:microsoft.com/office/officeart/2005/8/layout/vList5"/>
    <dgm:cxn modelId="{83C9F085-A281-4133-A779-8AD0F06F2F57}" type="presParOf" srcId="{8CC7FBE1-83D2-4837-AFE4-8F889EE5AC53}" destId="{B1D15DF1-5913-4047-9C6B-87E3AFF4F914}" srcOrd="0" destOrd="0" presId="urn:microsoft.com/office/officeart/2005/8/layout/vList5"/>
    <dgm:cxn modelId="{FDC67496-21BF-42F5-B087-F67582CB7AAB}" type="presParOf" srcId="{8CC7FBE1-83D2-4837-AFE4-8F889EE5AC53}" destId="{C6D27B77-0955-43CD-BD29-3905F27960D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2422D5-2704-4074-AC90-08EFFDD5EAE6}">
      <dsp:nvSpPr>
        <dsp:cNvPr id="0" name=""/>
        <dsp:cNvSpPr/>
      </dsp:nvSpPr>
      <dsp:spPr>
        <a:xfrm>
          <a:off x="664368" y="0"/>
          <a:ext cx="7529511" cy="3760789"/>
        </a:xfrm>
        <a:prstGeom prst="rightArrow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2C6940-2087-4B51-86BB-B6F9A4AA70AC}">
      <dsp:nvSpPr>
        <dsp:cNvPr id="0" name=""/>
        <dsp:cNvSpPr/>
      </dsp:nvSpPr>
      <dsp:spPr>
        <a:xfrm>
          <a:off x="756" y="1128236"/>
          <a:ext cx="1213251" cy="15043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1. Hide your Moodle space</a:t>
          </a:r>
        </a:p>
      </dsp:txBody>
      <dsp:txXfrm>
        <a:off x="59982" y="1187462"/>
        <a:ext cx="1094799" cy="1385863"/>
      </dsp:txXfrm>
    </dsp:sp>
    <dsp:sp modelId="{BFB712F0-00B9-4AF4-9552-C12D840596AC}">
      <dsp:nvSpPr>
        <dsp:cNvPr id="0" name=""/>
        <dsp:cNvSpPr/>
      </dsp:nvSpPr>
      <dsp:spPr>
        <a:xfrm>
          <a:off x="1274670" y="1128236"/>
          <a:ext cx="1213251" cy="15043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2. Check archive or backup is in place</a:t>
          </a:r>
        </a:p>
      </dsp:txBody>
      <dsp:txXfrm>
        <a:off x="1333896" y="1187462"/>
        <a:ext cx="1094799" cy="1385863"/>
      </dsp:txXfrm>
    </dsp:sp>
    <dsp:sp modelId="{B49E878F-E2DC-4BE3-92D4-7BF8FAB86FDC}">
      <dsp:nvSpPr>
        <dsp:cNvPr id="0" name=""/>
        <dsp:cNvSpPr/>
      </dsp:nvSpPr>
      <dsp:spPr>
        <a:xfrm>
          <a:off x="2548584" y="1128236"/>
          <a:ext cx="1213251" cy="15043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3. Check enrolments</a:t>
          </a:r>
        </a:p>
      </dsp:txBody>
      <dsp:txXfrm>
        <a:off x="2607810" y="1187462"/>
        <a:ext cx="1094799" cy="1385863"/>
      </dsp:txXfrm>
    </dsp:sp>
    <dsp:sp modelId="{31D0FAED-CABE-446F-8F74-1EB0D55DF258}">
      <dsp:nvSpPr>
        <dsp:cNvPr id="0" name=""/>
        <dsp:cNvSpPr/>
      </dsp:nvSpPr>
      <dsp:spPr>
        <a:xfrm>
          <a:off x="3822498" y="1128236"/>
          <a:ext cx="1213251" cy="15043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4. Reset activities</a:t>
          </a:r>
        </a:p>
      </dsp:txBody>
      <dsp:txXfrm>
        <a:off x="3881724" y="1187462"/>
        <a:ext cx="1094799" cy="1385863"/>
      </dsp:txXfrm>
    </dsp:sp>
    <dsp:sp modelId="{A1205BEF-CCB5-49C3-B09B-544F3F574CB5}">
      <dsp:nvSpPr>
        <dsp:cNvPr id="0" name=""/>
        <dsp:cNvSpPr/>
      </dsp:nvSpPr>
      <dsp:spPr>
        <a:xfrm>
          <a:off x="5096412" y="1128236"/>
          <a:ext cx="1213251" cy="15043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5. Recreate activities</a:t>
          </a:r>
        </a:p>
      </dsp:txBody>
      <dsp:txXfrm>
        <a:off x="5155638" y="1187462"/>
        <a:ext cx="1094799" cy="1385863"/>
      </dsp:txXfrm>
    </dsp:sp>
    <dsp:sp modelId="{978FD51D-F6A6-4B20-B0F5-15E33A0726A2}">
      <dsp:nvSpPr>
        <dsp:cNvPr id="0" name=""/>
        <dsp:cNvSpPr/>
      </dsp:nvSpPr>
      <dsp:spPr>
        <a:xfrm>
          <a:off x="6370326" y="1128236"/>
          <a:ext cx="1213251" cy="15043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6. Update content</a:t>
          </a:r>
        </a:p>
      </dsp:txBody>
      <dsp:txXfrm>
        <a:off x="6429552" y="1187462"/>
        <a:ext cx="1094799" cy="1385863"/>
      </dsp:txXfrm>
    </dsp:sp>
    <dsp:sp modelId="{93FE502C-B575-4F64-86FD-783C28A3D370}">
      <dsp:nvSpPr>
        <dsp:cNvPr id="0" name=""/>
        <dsp:cNvSpPr/>
      </dsp:nvSpPr>
      <dsp:spPr>
        <a:xfrm>
          <a:off x="7644240" y="1128236"/>
          <a:ext cx="1213251" cy="15043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7. Show your Moodle space</a:t>
          </a:r>
        </a:p>
      </dsp:txBody>
      <dsp:txXfrm>
        <a:off x="7703466" y="1187462"/>
        <a:ext cx="1094799" cy="13858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C90A98-5A5F-4196-B700-68263CFCC5A8}">
      <dsp:nvSpPr>
        <dsp:cNvPr id="0" name=""/>
        <dsp:cNvSpPr/>
      </dsp:nvSpPr>
      <dsp:spPr>
        <a:xfrm rot="5400000">
          <a:off x="4630196" y="-1768617"/>
          <a:ext cx="1047750" cy="485089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All quiz data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All forum posts</a:t>
          </a:r>
        </a:p>
      </dsp:txBody>
      <dsp:txXfrm rot="-5400000">
        <a:off x="2728627" y="184099"/>
        <a:ext cx="4799743" cy="945456"/>
      </dsp:txXfrm>
    </dsp:sp>
    <dsp:sp modelId="{F864C9F4-D456-4015-B666-A2F05AB2AAC5}">
      <dsp:nvSpPr>
        <dsp:cNvPr id="0" name=""/>
        <dsp:cNvSpPr/>
      </dsp:nvSpPr>
      <dsp:spPr>
        <a:xfrm>
          <a:off x="0" y="1984"/>
          <a:ext cx="2728626" cy="1309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Reset</a:t>
          </a:r>
        </a:p>
      </dsp:txBody>
      <dsp:txXfrm>
        <a:off x="63934" y="65918"/>
        <a:ext cx="2600758" cy="1181819"/>
      </dsp:txXfrm>
    </dsp:sp>
    <dsp:sp modelId="{9BF40AC0-A0CD-4A82-A3E9-24071A40D00B}">
      <dsp:nvSpPr>
        <dsp:cNvPr id="0" name=""/>
        <dsp:cNvSpPr/>
      </dsp:nvSpPr>
      <dsp:spPr>
        <a:xfrm rot="5400000">
          <a:off x="4630196" y="-393445"/>
          <a:ext cx="1047750" cy="485089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Activities other than assignments with user data.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Specific quiz, forums, board, </a:t>
          </a:r>
          <a:r>
            <a:rPr lang="en-US" sz="1900" kern="1200" dirty="0"/>
            <a:t>choice activities.</a:t>
          </a:r>
        </a:p>
      </dsp:txBody>
      <dsp:txXfrm rot="-5400000">
        <a:off x="2728627" y="1559271"/>
        <a:ext cx="4799743" cy="945456"/>
      </dsp:txXfrm>
    </dsp:sp>
    <dsp:sp modelId="{1072D804-DE37-41EF-9DDF-636DF8403798}">
      <dsp:nvSpPr>
        <dsp:cNvPr id="0" name=""/>
        <dsp:cNvSpPr/>
      </dsp:nvSpPr>
      <dsp:spPr>
        <a:xfrm>
          <a:off x="0" y="1377156"/>
          <a:ext cx="2728626" cy="1309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Duplicate</a:t>
          </a:r>
        </a:p>
      </dsp:txBody>
      <dsp:txXfrm>
        <a:off x="63934" y="1441090"/>
        <a:ext cx="2600758" cy="1181819"/>
      </dsp:txXfrm>
    </dsp:sp>
    <dsp:sp modelId="{C6D27B77-0955-43CD-BD29-3905F27960D9}">
      <dsp:nvSpPr>
        <dsp:cNvPr id="0" name=""/>
        <dsp:cNvSpPr/>
      </dsp:nvSpPr>
      <dsp:spPr>
        <a:xfrm rot="5400000">
          <a:off x="4630196" y="981726"/>
          <a:ext cx="1047750" cy="485089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Assignments</a:t>
          </a:r>
        </a:p>
      </dsp:txBody>
      <dsp:txXfrm rot="-5400000">
        <a:off x="2728627" y="2934443"/>
        <a:ext cx="4799743" cy="945456"/>
      </dsp:txXfrm>
    </dsp:sp>
    <dsp:sp modelId="{B1D15DF1-5913-4047-9C6B-87E3AFF4F914}">
      <dsp:nvSpPr>
        <dsp:cNvPr id="0" name=""/>
        <dsp:cNvSpPr/>
      </dsp:nvSpPr>
      <dsp:spPr>
        <a:xfrm>
          <a:off x="0" y="2752328"/>
          <a:ext cx="2728626" cy="1309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Recreate</a:t>
          </a:r>
        </a:p>
      </dsp:txBody>
      <dsp:txXfrm>
        <a:off x="63934" y="2816262"/>
        <a:ext cx="2600758" cy="11818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5FCC76-8891-46D1-A25A-5624F21834ED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3BB5A-3326-4BF5-8003-9E4CBC7F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73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024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4780C-73B0-4CE6-B66A-238EB5BE5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14287"/>
            <a:ext cx="7886700" cy="99377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56A472-F5D5-46C2-9971-3ED283F351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CCAADC-1352-41F7-807B-F8A1724FB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923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6C636-43CD-4B2B-A3AD-FB5E264D6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7964"/>
            <a:ext cx="7886700" cy="99377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3FCAC0-0CC2-4A7F-B9C5-F15C446F8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02ECD5-A977-4205-8B9F-30C3677B86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D51BA0-0F71-4E44-BAE4-286FD55CB6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1338BA-C421-425C-8AF7-A9AE2DF543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023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AC3B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8F9C2-5991-4B10-8E14-42C014348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830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  <a:latin typeface="HelveticaNeueLT Std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5019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29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792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0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2183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009A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695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2F578-D1FF-43B3-9E88-AB6C792E04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421" y="1548063"/>
            <a:ext cx="8887326" cy="1084012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EEA7D8-B85C-47AC-BEFE-4FABCCBF23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38283"/>
            <a:ext cx="6858000" cy="1241425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5982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CB489-1C00-486A-AAF4-4F79CEB62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BE6571-8980-43D4-B0E7-C539F50F49D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  <a:latin typeface="HelveticaNeueLT Std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TITLE STYLES</a:t>
            </a:r>
          </a:p>
        </p:txBody>
      </p:sp>
    </p:spTree>
    <p:extLst>
      <p:ext uri="{BB962C8B-B14F-4D97-AF65-F5344CB8AC3E}">
        <p14:creationId xmlns:p14="http://schemas.microsoft.com/office/powerpoint/2010/main" val="1639086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03884-5E30-4320-AD73-F3D54B468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798" y="14287"/>
            <a:ext cx="7886700" cy="99377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22F96-DB44-479B-9D83-4BB24739A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9574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20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HelveticaNeueLT Std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676F1A-D6AE-4DE6-972C-C52CEAD3C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164F0A-B725-4427-A213-BF9D6E16B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3906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8" r:id="rId2"/>
    <p:sldLayoutId id="2147483657" r:id="rId3"/>
    <p:sldLayoutId id="2147483659" r:id="rId4"/>
    <p:sldLayoutId id="2147483660" r:id="rId5"/>
    <p:sldLayoutId id="214748366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HelveticaNeueLT Std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eachinghub.bath.ac.uk/guide-category/moodle_and_panopto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teachinghub.bath.ac.uk/events/share-recordings-panopto-moodle-22-sep-2025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ltbath.wpengine.com/" TargetMode="External"/><Relationship Id="rId2" Type="http://schemas.openxmlformats.org/officeDocument/2006/relationships/hyperlink" Target="https://teachinghub.bath.ac.uk/guide/moodle-resetting-activities/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tel@bath.ac.uk" TargetMode="External"/><Relationship Id="rId4" Type="http://schemas.openxmlformats.org/officeDocument/2006/relationships/hyperlink" Target="https://teachinghub.bath.ac.uk/events/categories/clt-pdp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teachinghub.bath.ac.uk/professional-development/past-events-recordings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openclipart.org/detail/4710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oodle.org/405/en/Course_backup" TargetMode="External"/><Relationship Id="rId7" Type="http://schemas.openxmlformats.org/officeDocument/2006/relationships/image" Target="../media/image13.png"/><Relationship Id="rId2" Type="http://schemas.openxmlformats.org/officeDocument/2006/relationships/hyperlink" Target="https://moodle-archive.bath.ac.uk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docs.moodle.org/405/en/Course_restore#Restoring_a_course_backu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eachinghub.bath.ac.uk/guide/managing-moodle-enrolments-in-samis-integration-block/" TargetMode="External"/><Relationship Id="rId7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hyperlink" Target="https://teachinghub.bath.ac.uk/guide/manually-managing-moodle-users/#removing-users-from-moodle-spaces" TargetMode="External"/><Relationship Id="rId4" Type="http://schemas.openxmlformats.org/officeDocument/2006/relationships/hyperlink" Target="https://teachinghub.bath.ac.uk/guide/managing-teacher-enrolments-in-moodle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teachinghub.bath.ac.uk/guide/moodle-resetting-activities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1ABCA-C7ED-4B5E-AF4E-77449E73C2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HelveticaNeueLT Std" panose="020B0804020202020204" pitchFamily="34" charset="0"/>
              </a:rPr>
              <a:t>How to reset your Moodle space</a:t>
            </a:r>
            <a:endParaRPr lang="en-GB" dirty="0">
              <a:solidFill>
                <a:schemeClr val="bg1"/>
              </a:solidFill>
              <a:latin typeface="HelveticaNeueLT Std 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04984A-A37A-4BC1-9747-FF649443C722}"/>
              </a:ext>
            </a:extLst>
          </p:cNvPr>
          <p:cNvSpPr txBox="1"/>
          <p:nvPr/>
        </p:nvSpPr>
        <p:spPr>
          <a:xfrm>
            <a:off x="297832" y="4077734"/>
            <a:ext cx="45691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HelveticaNeueLT Std"/>
              </a:rPr>
              <a:t>Tom Brunsdon (Learning Technologist) and Olivia </a:t>
            </a:r>
            <a:r>
              <a:rPr lang="en-US" dirty="0" err="1">
                <a:solidFill>
                  <a:schemeClr val="bg1"/>
                </a:solidFill>
                <a:latin typeface="HelveticaNeueLT Std"/>
              </a:rPr>
              <a:t>Soutter</a:t>
            </a:r>
            <a:r>
              <a:rPr lang="en-US" dirty="0">
                <a:solidFill>
                  <a:schemeClr val="bg1"/>
                </a:solidFill>
                <a:latin typeface="HelveticaNeueLT Std"/>
              </a:rPr>
              <a:t> (Instructional Designer)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1F181C-32B8-7CF1-837A-AF3F2AFF69FB}"/>
              </a:ext>
            </a:extLst>
          </p:cNvPr>
          <p:cNvSpPr txBox="1"/>
          <p:nvPr/>
        </p:nvSpPr>
        <p:spPr>
          <a:xfrm>
            <a:off x="4821247" y="4077734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HelveticaNeueLT Std"/>
              </a:rPr>
              <a:t>Technology Enhanced Learning team</a:t>
            </a:r>
          </a:p>
          <a:p>
            <a:r>
              <a:rPr lang="en-US" dirty="0">
                <a:solidFill>
                  <a:schemeClr val="bg1"/>
                </a:solidFill>
                <a:latin typeface="HelveticaNeueLT Std"/>
              </a:rPr>
              <a:t>tel@bath.ac.uk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DE6550-D488-4D7F-ADEE-F78FEEC3BA05}"/>
              </a:ext>
            </a:extLst>
          </p:cNvPr>
          <p:cNvSpPr txBox="1"/>
          <p:nvPr/>
        </p:nvSpPr>
        <p:spPr>
          <a:xfrm>
            <a:off x="4821247" y="4688690"/>
            <a:ext cx="346300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HelveticaNeueLT Std"/>
              </a:rPr>
              <a:t>10</a:t>
            </a:r>
            <a:r>
              <a:rPr lang="en-US" baseline="30000" dirty="0">
                <a:solidFill>
                  <a:schemeClr val="bg1"/>
                </a:solidFill>
                <a:latin typeface="HelveticaNeueLT Std"/>
              </a:rPr>
              <a:t>th</a:t>
            </a:r>
            <a:r>
              <a:rPr lang="en-US" dirty="0">
                <a:solidFill>
                  <a:schemeClr val="bg1"/>
                </a:solidFill>
                <a:latin typeface="HelveticaNeueLT Std"/>
              </a:rPr>
              <a:t> September 2025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827617F-ED39-88FD-1338-EEDF6538B2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384528" y="3279343"/>
            <a:ext cx="3565209" cy="521392"/>
            <a:chOff x="2384528" y="3279343"/>
            <a:chExt cx="3565209" cy="52139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77EAD1B-A60A-97D6-7EE4-7CCA9F21A843}"/>
                </a:ext>
              </a:extLst>
            </p:cNvPr>
            <p:cNvSpPr txBox="1"/>
            <p:nvPr/>
          </p:nvSpPr>
          <p:spPr>
            <a:xfrm>
              <a:off x="2384528" y="3362223"/>
              <a:ext cx="28857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This session will be recorded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3A67B2E-5740-68AB-0749-FA453138B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412841" y="3279343"/>
              <a:ext cx="536896" cy="5213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5EA44D1-5E8F-0348-B18E-5A89FAB667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484147" y="3351540"/>
              <a:ext cx="394283" cy="37699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0438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02CC0-F7AC-830F-92BD-FEADD28CF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5. Recreate activities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77DCC-E81B-1EB7-1DEB-125C17F8E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032" y="1021556"/>
            <a:ext cx="4321968" cy="399653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Assignments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Create new assignments </a:t>
            </a:r>
            <a:r>
              <a:rPr lang="en-US" dirty="0"/>
              <a:t>every time to prevent errors.</a:t>
            </a:r>
          </a:p>
          <a:p>
            <a:r>
              <a:rPr lang="en-US" dirty="0"/>
              <a:t>Duplicate activities</a:t>
            </a:r>
          </a:p>
          <a:p>
            <a:pPr lvl="1"/>
            <a:r>
              <a:rPr lang="en-US" dirty="0"/>
              <a:t>Make </a:t>
            </a:r>
            <a:r>
              <a:rPr lang="en-US" dirty="0">
                <a:solidFill>
                  <a:srgbClr val="FF0000"/>
                </a:solidFill>
              </a:rPr>
              <a:t>copies of any other activity</a:t>
            </a:r>
            <a:r>
              <a:rPr lang="en-US" dirty="0"/>
              <a:t> to get a clean copy ready for the new cohort.</a:t>
            </a:r>
          </a:p>
        </p:txBody>
      </p:sp>
      <p:pic>
        <p:nvPicPr>
          <p:cNvPr id="6" name="Picture 5" descr="Moodle activity chooser with activities and resources ">
            <a:extLst>
              <a:ext uri="{FF2B5EF4-FFF2-40B4-BE49-F238E27FC236}">
                <a16:creationId xmlns:a16="http://schemas.microsoft.com/office/drawing/2014/main" id="{BE1E7284-2B4C-AD4D-3050-2E875EE9C6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63179" y="1098117"/>
            <a:ext cx="3948006" cy="33622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4503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AF4857-07C1-2E09-2613-DDFE34429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4D303-7DB1-1977-DBB4-34E250EF6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5. Recreate activities (2)</a:t>
            </a:r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0337C36-171B-3A99-202C-DB78F131D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3989803"/>
              </p:ext>
            </p:extLst>
          </p:nvPr>
        </p:nvGraphicFramePr>
        <p:xfrm>
          <a:off x="957263" y="954088"/>
          <a:ext cx="757951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2726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980C2-9492-D133-E963-1038F1445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 Update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2357E-F73A-5613-D4E3-18F1BE81A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030" y="944909"/>
            <a:ext cx="4514850" cy="4014787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/>
              <a:t>Update key information in the Orientation &amp; Communication, Welcome, and Assessment topics.</a:t>
            </a:r>
          </a:p>
          <a:p>
            <a:r>
              <a:rPr lang="en-US" dirty="0"/>
              <a:t>Delete, hide, or update any out-of-date material.</a:t>
            </a:r>
          </a:p>
          <a:p>
            <a:r>
              <a:rPr lang="en-US" dirty="0"/>
              <a:t>Check links and documents are still accessible.</a:t>
            </a:r>
          </a:p>
        </p:txBody>
      </p:sp>
      <p:pic>
        <p:nvPicPr>
          <p:cNvPr id="7" name="Picture 6" descr="Screenshot of a Moodle space with message at the top that displays The course is currently hidden.">
            <a:extLst>
              <a:ext uri="{FF2B5EF4-FFF2-40B4-BE49-F238E27FC236}">
                <a16:creationId xmlns:a16="http://schemas.microsoft.com/office/drawing/2014/main" id="{022D45F0-616F-97E0-7CDA-C14B1C6C3F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468"/>
          <a:stretch>
            <a:fillRect/>
          </a:stretch>
        </p:blipFill>
        <p:spPr>
          <a:xfrm>
            <a:off x="5234650" y="1474812"/>
            <a:ext cx="3659320" cy="28820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0097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19C9D0-6DB5-DAC7-8F3C-FA687FEC6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A27DA-9D71-BBCA-10BA-908BE8D7B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 Show your Moodle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74DA9-6A13-1066-D7AE-0D2026AB6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222" y="1171576"/>
            <a:ext cx="4007644" cy="2489361"/>
          </a:xfrm>
        </p:spPr>
        <p:txBody>
          <a:bodyPr>
            <a:normAutofit/>
          </a:bodyPr>
          <a:lstStyle/>
          <a:p>
            <a:r>
              <a:rPr lang="en-US" dirty="0"/>
              <a:t>When your Moodle space is ready…</a:t>
            </a:r>
          </a:p>
          <a:p>
            <a:r>
              <a:rPr lang="en-US" dirty="0"/>
              <a:t>Settings &gt; Course visibility &gt; Show.</a:t>
            </a:r>
          </a:p>
        </p:txBody>
      </p:sp>
      <p:grpSp>
        <p:nvGrpSpPr>
          <p:cNvPr id="11" name="Group 10" descr="Moodle course settings with course visibility highlighted">
            <a:extLst>
              <a:ext uri="{FF2B5EF4-FFF2-40B4-BE49-F238E27FC236}">
                <a16:creationId xmlns:a16="http://schemas.microsoft.com/office/drawing/2014/main" id="{707A1071-529E-0869-7472-10FE8725E175}"/>
              </a:ext>
            </a:extLst>
          </p:cNvPr>
          <p:cNvGrpSpPr/>
          <p:nvPr/>
        </p:nvGrpSpPr>
        <p:grpSpPr>
          <a:xfrm>
            <a:off x="4515804" y="883393"/>
            <a:ext cx="4007644" cy="4040618"/>
            <a:chOff x="4172904" y="883393"/>
            <a:chExt cx="2522651" cy="254340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744BD08-1990-C63E-11D0-31D714D3B3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72904" y="937438"/>
              <a:ext cx="2522651" cy="24893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AAC5257-2EAB-58AE-00BB-5712DD7813E7}"/>
                </a:ext>
              </a:extLst>
            </p:cNvPr>
            <p:cNvSpPr/>
            <p:nvPr/>
          </p:nvSpPr>
          <p:spPr>
            <a:xfrm>
              <a:off x="4622006" y="883393"/>
              <a:ext cx="642938" cy="44534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934C3B3-1B04-83BE-C30A-0C8B69F6EC53}"/>
                </a:ext>
              </a:extLst>
            </p:cNvPr>
            <p:cNvSpPr/>
            <p:nvPr/>
          </p:nvSpPr>
          <p:spPr>
            <a:xfrm>
              <a:off x="4257674" y="2778920"/>
              <a:ext cx="2364581" cy="64788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0342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F0AF2D1-12CC-0B2E-AB7A-D6B5FE769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5785" y="1225717"/>
            <a:ext cx="4009392" cy="335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5A423E-C7C1-297E-C239-B3C9EC5E4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Bonus slide – Panopto folder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9519B-24B0-A060-499A-56D77E79E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50" y="1064419"/>
            <a:ext cx="4400550" cy="3821905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 new, empty Moodle-linked folder in Panopto has been created for the AY2526 academic year.</a:t>
            </a:r>
          </a:p>
          <a:p>
            <a:r>
              <a:rPr lang="en-US" dirty="0">
                <a:hlinkClick r:id="rId3"/>
              </a:rPr>
              <a:t>Guidance on Teaching Hub.</a:t>
            </a:r>
            <a:endParaRPr lang="en-US" dirty="0"/>
          </a:p>
          <a:p>
            <a:r>
              <a:rPr lang="en-US" dirty="0"/>
              <a:t>Webinar – </a:t>
            </a:r>
            <a:r>
              <a:rPr lang="en-US" dirty="0">
                <a:hlinkClick r:id="rId4"/>
              </a:rPr>
              <a:t>How to share recordings using Panopto and Moodle.</a:t>
            </a:r>
            <a:r>
              <a:rPr lang="en-US" dirty="0"/>
              <a:t> 22nd September.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B15B44-0821-6322-A736-9C585F216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46095" y="4247303"/>
            <a:ext cx="1155396" cy="33468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4EE551-9C1A-277D-388B-A4FA180CE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40476" y="2619718"/>
            <a:ext cx="2182045" cy="3282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0139F9-D4D5-C4D5-B475-C52C84D205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01211" y="4104130"/>
            <a:ext cx="2460273" cy="54523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8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D0C20-BA5A-4ADF-AED4-0D4FB9F7E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593"/>
            <a:ext cx="8229600" cy="857250"/>
          </a:xfrm>
        </p:spPr>
        <p:txBody>
          <a:bodyPr>
            <a:noAutofit/>
          </a:bodyPr>
          <a:lstStyle/>
          <a:p>
            <a:r>
              <a:rPr lang="en-US" sz="3200" dirty="0"/>
              <a:t>Demo, support resources and feedback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336A3-636B-40E6-964A-BF0C2CEF7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220" y="1055469"/>
            <a:ext cx="4780705" cy="363083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/>
              <a:t>Any questions before we demo the process on Moodle?</a:t>
            </a:r>
          </a:p>
          <a:p>
            <a:r>
              <a:rPr lang="en-US" sz="2400" dirty="0">
                <a:ea typeface="Calibri"/>
                <a:cs typeface="Calibri"/>
                <a:hlinkClick r:id="rId2"/>
              </a:rPr>
              <a:t>Resetting activities guide</a:t>
            </a:r>
            <a:endParaRPr lang="en-US" sz="2400" dirty="0">
              <a:ea typeface="Calibri"/>
              <a:cs typeface="Calibri"/>
            </a:endParaRPr>
          </a:p>
          <a:p>
            <a:r>
              <a:rPr lang="en-US" sz="2400" dirty="0">
                <a:ea typeface="Calibri"/>
                <a:cs typeface="Calibri"/>
              </a:rPr>
              <a:t>General information/support</a:t>
            </a:r>
            <a:endParaRPr lang="en-US" sz="2400" dirty="0"/>
          </a:p>
          <a:p>
            <a:pPr lvl="1">
              <a:buFont typeface="Courier New"/>
              <a:buChar char="o"/>
            </a:pPr>
            <a:r>
              <a:rPr lang="en-US" sz="2400" dirty="0">
                <a:hlinkClick r:id="rId3"/>
              </a:rPr>
              <a:t>Teaching Hub</a:t>
            </a:r>
            <a:endParaRPr lang="en-US" sz="2400" dirty="0">
              <a:ea typeface="Calibri"/>
              <a:cs typeface="Calibri"/>
            </a:endParaRPr>
          </a:p>
          <a:p>
            <a:pPr lvl="1">
              <a:buFont typeface="Courier New"/>
              <a:buChar char="o"/>
            </a:pPr>
            <a:r>
              <a:rPr lang="en-US" sz="2400" dirty="0">
                <a:ea typeface="Calibri"/>
                <a:cs typeface="Calibri"/>
                <a:hlinkClick r:id="rId4"/>
              </a:rPr>
              <a:t>Further TEL-Bytes webinars</a:t>
            </a:r>
          </a:p>
          <a:p>
            <a:pPr lvl="1">
              <a:buFont typeface="Courier New"/>
              <a:buChar char="o"/>
            </a:pPr>
            <a:r>
              <a:rPr lang="en-US" sz="2400" dirty="0">
                <a:ea typeface="Calibri"/>
                <a:cs typeface="Calibri"/>
              </a:rPr>
              <a:t>Email </a:t>
            </a:r>
            <a:r>
              <a:rPr lang="en-US" sz="2400" dirty="0">
                <a:ea typeface="Calibri"/>
                <a:cs typeface="Calibri"/>
                <a:hlinkClick r:id="rId5"/>
              </a:rPr>
              <a:t>tel@bath.ac.uk</a:t>
            </a:r>
            <a:r>
              <a:rPr lang="en-US" sz="2400" dirty="0">
                <a:ea typeface="Calibri"/>
                <a:cs typeface="Calibri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99303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EC8E1-A2EE-B065-F41D-18A67934B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93F4C-3BBD-28AB-C927-68FCDAFB1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Reset a Moodle space overview (15 mins)</a:t>
            </a:r>
          </a:p>
          <a:p>
            <a:r>
              <a:rPr lang="en-US" dirty="0"/>
              <a:t>Demo (15 mins)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Q&amp;A (optional)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4EA6A5-46D2-6481-B9B2-C13433C92C87}"/>
              </a:ext>
            </a:extLst>
          </p:cNvPr>
          <p:cNvSpPr txBox="1"/>
          <p:nvPr/>
        </p:nvSpPr>
        <p:spPr>
          <a:xfrm>
            <a:off x="1221581" y="3620183"/>
            <a:ext cx="6707982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dirty="0"/>
              <a:t>The recording and slides will be uploaded to the </a:t>
            </a:r>
            <a:r>
              <a:rPr lang="en-US" sz="2400" dirty="0">
                <a:hlinkClick r:id="rId2"/>
              </a:rPr>
              <a:t>Teaching Hub past events page</a:t>
            </a:r>
            <a:r>
              <a:rPr lang="en-US" sz="2400" dirty="0"/>
              <a:t> after the session.</a:t>
            </a:r>
          </a:p>
        </p:txBody>
      </p:sp>
    </p:spTree>
    <p:extLst>
      <p:ext uri="{BB962C8B-B14F-4D97-AF65-F5344CB8AC3E}">
        <p14:creationId xmlns:p14="http://schemas.microsoft.com/office/powerpoint/2010/main" val="325464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61B32-E2D3-0B41-3093-279CA9955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reset your Moodle space?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7F4E0-8C3C-5C8E-B40E-3D22F7B15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1" y="964408"/>
            <a:ext cx="4857751" cy="4086223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dirty="0"/>
              <a:t>Moodle spaces at Bath are re-used each year.</a:t>
            </a:r>
          </a:p>
          <a:p>
            <a:r>
              <a:rPr lang="en-US" dirty="0"/>
              <a:t>They will contain user data from the previous cohort (e.g. forum posts).</a:t>
            </a:r>
          </a:p>
          <a:p>
            <a:r>
              <a:rPr lang="en-US" dirty="0"/>
              <a:t>The start of semester is an opportunity to ‘housekeep’ more widely:</a:t>
            </a:r>
          </a:p>
          <a:p>
            <a:pPr lvl="1"/>
            <a:r>
              <a:rPr lang="en-US" dirty="0"/>
              <a:t>Review content</a:t>
            </a:r>
          </a:p>
          <a:p>
            <a:pPr lvl="1"/>
            <a:r>
              <a:rPr lang="en-US" dirty="0"/>
              <a:t>Update activities and resources</a:t>
            </a:r>
          </a:p>
          <a:p>
            <a:pPr lvl="1"/>
            <a:r>
              <a:rPr lang="en-US" dirty="0"/>
              <a:t>Check enrolments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Screenshot of a Moodle space with content">
            <a:extLst>
              <a:ext uri="{FF2B5EF4-FFF2-40B4-BE49-F238E27FC236}">
                <a16:creationId xmlns:a16="http://schemas.microsoft.com/office/drawing/2014/main" id="{535289EC-95FD-7319-F096-8C30C2F107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5505"/>
          <a:stretch>
            <a:fillRect/>
          </a:stretch>
        </p:blipFill>
        <p:spPr>
          <a:xfrm>
            <a:off x="5072061" y="964408"/>
            <a:ext cx="4000497" cy="327717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8003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993F0-FD3E-19FF-2214-E68814496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6A3D0-1E56-5BF1-3313-633A85D60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708" y="980946"/>
            <a:ext cx="8910702" cy="693549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>
                <a:ea typeface="Calibri"/>
                <a:cs typeface="Calibri"/>
              </a:rPr>
              <a:t>This webinar focusses on resetting a Moodle space previously used in semester 1 last year.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EC4C237-64E9-9FF6-6924-5157F0C5554A}"/>
              </a:ext>
            </a:extLst>
          </p:cNvPr>
          <p:cNvSpPr txBox="1">
            <a:spLocks/>
          </p:cNvSpPr>
          <p:nvPr/>
        </p:nvSpPr>
        <p:spPr>
          <a:xfrm>
            <a:off x="241649" y="1681359"/>
            <a:ext cx="2397168" cy="7013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>
                <a:ea typeface="Calibri"/>
                <a:cs typeface="Calibri"/>
              </a:rPr>
              <a:t>Used for S1 in 2024-25</a:t>
            </a:r>
            <a:endParaRPr lang="en-US" dirty="0"/>
          </a:p>
        </p:txBody>
      </p:sp>
      <p:pic>
        <p:nvPicPr>
          <p:cNvPr id="6" name="Picture 5" descr="A screenshot of a Moodle space with content from a previous year">
            <a:extLst>
              <a:ext uri="{FF2B5EF4-FFF2-40B4-BE49-F238E27FC236}">
                <a16:creationId xmlns:a16="http://schemas.microsoft.com/office/drawing/2014/main" id="{5F63866B-555F-EE92-A36B-A7B2E7975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17" y="2442575"/>
            <a:ext cx="2398353" cy="2599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Arrow: Right 9" descr="Arrow to right">
            <a:extLst>
              <a:ext uri="{FF2B5EF4-FFF2-40B4-BE49-F238E27FC236}">
                <a16:creationId xmlns:a16="http://schemas.microsoft.com/office/drawing/2014/main" id="{B5B65FD6-D96B-A9FA-400A-1948403A16EF}"/>
              </a:ext>
            </a:extLst>
          </p:cNvPr>
          <p:cNvSpPr/>
          <p:nvPr/>
        </p:nvSpPr>
        <p:spPr>
          <a:xfrm>
            <a:off x="2358374" y="2963564"/>
            <a:ext cx="790518" cy="41417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4868405-45A7-15F1-6F15-D581EFBB7FC5}"/>
              </a:ext>
            </a:extLst>
          </p:cNvPr>
          <p:cNvSpPr txBox="1">
            <a:spLocks/>
          </p:cNvSpPr>
          <p:nvPr/>
        </p:nvSpPr>
        <p:spPr>
          <a:xfrm>
            <a:off x="3169608" y="2440748"/>
            <a:ext cx="2397168" cy="14607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>
                <a:ea typeface="Calibri"/>
                <a:cs typeface="Calibri"/>
              </a:rPr>
              <a:t>Assessment and teaching for 2024-25 completed</a:t>
            </a:r>
          </a:p>
        </p:txBody>
      </p:sp>
      <p:sp>
        <p:nvSpPr>
          <p:cNvPr id="12" name="Arrow: Right 11" descr="Arrow to right">
            <a:extLst>
              <a:ext uri="{FF2B5EF4-FFF2-40B4-BE49-F238E27FC236}">
                <a16:creationId xmlns:a16="http://schemas.microsoft.com/office/drawing/2014/main" id="{DF50FB14-BB6B-B726-788E-49027D6D3598}"/>
              </a:ext>
            </a:extLst>
          </p:cNvPr>
          <p:cNvSpPr/>
          <p:nvPr/>
        </p:nvSpPr>
        <p:spPr>
          <a:xfrm>
            <a:off x="5608208" y="2963563"/>
            <a:ext cx="790518" cy="41417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DE1C225-6A4D-E844-8FE8-D15DB5B0B6BB}"/>
              </a:ext>
            </a:extLst>
          </p:cNvPr>
          <p:cNvSpPr txBox="1">
            <a:spLocks/>
          </p:cNvSpPr>
          <p:nvPr/>
        </p:nvSpPr>
        <p:spPr>
          <a:xfrm>
            <a:off x="6081908" y="1681359"/>
            <a:ext cx="2741633" cy="7013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>
                <a:ea typeface="Calibri"/>
                <a:cs typeface="Calibri"/>
              </a:rPr>
              <a:t>Reuse for S1 from Sep/Oct 2025</a:t>
            </a:r>
            <a:endParaRPr lang="en-US" dirty="0"/>
          </a:p>
        </p:txBody>
      </p:sp>
      <p:pic>
        <p:nvPicPr>
          <p:cNvPr id="9" name="Picture 8" descr="A screenshot of a Moodle space using a new template">
            <a:extLst>
              <a:ext uri="{FF2B5EF4-FFF2-40B4-BE49-F238E27FC236}">
                <a16:creationId xmlns:a16="http://schemas.microsoft.com/office/drawing/2014/main" id="{9AF22913-AB8F-F6A1-C0FD-39DE4741EF0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426373" y="2442575"/>
            <a:ext cx="2397168" cy="23817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14562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63839C-5BBC-257F-1417-65D73FBC07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870FE-D061-27AA-264C-FEBB5CDAF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4" y="0"/>
            <a:ext cx="897255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Steps to reset your Moodle space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D4262E97-2FBE-3E5A-BDA8-86189FE2D5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0116362"/>
              </p:ext>
            </p:extLst>
          </p:nvPr>
        </p:nvGraphicFramePr>
        <p:xfrm>
          <a:off x="114300" y="1132680"/>
          <a:ext cx="8858249" cy="3760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D3A058C-BA7F-2284-2384-3A9994E408B5}"/>
              </a:ext>
            </a:extLst>
          </p:cNvPr>
          <p:cNvSpPr txBox="1"/>
          <p:nvPr/>
        </p:nvSpPr>
        <p:spPr>
          <a:xfrm>
            <a:off x="2113482" y="4172189"/>
            <a:ext cx="487310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We will live demo this process later in the session.</a:t>
            </a:r>
          </a:p>
        </p:txBody>
      </p:sp>
    </p:spTree>
    <p:extLst>
      <p:ext uri="{BB962C8B-B14F-4D97-AF65-F5344CB8AC3E}">
        <p14:creationId xmlns:p14="http://schemas.microsoft.com/office/powerpoint/2010/main" val="104263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8FF25-3D47-263F-0023-C4D7121CC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Hide your Moodle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57C76-4B6B-FED1-916F-7CAA1EC23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09" y="976631"/>
            <a:ext cx="4007644" cy="233078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Settings &gt; Course visibility &gt; Hide.</a:t>
            </a:r>
          </a:p>
          <a:p>
            <a:r>
              <a:rPr lang="en-US" dirty="0"/>
              <a:t>Teacher+, Teachers, Non-editing teachers can still access.</a:t>
            </a:r>
          </a:p>
        </p:txBody>
      </p:sp>
      <p:pic>
        <p:nvPicPr>
          <p:cNvPr id="7" name="Picture 6" descr="Hidden message at top of Moodle sourse">
            <a:extLst>
              <a:ext uri="{FF2B5EF4-FFF2-40B4-BE49-F238E27FC236}">
                <a16:creationId xmlns:a16="http://schemas.microsoft.com/office/drawing/2014/main" id="{9AC435C2-84FA-4D1D-D739-46EADDEE6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2904" y="3506987"/>
            <a:ext cx="4849195" cy="1569786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1" name="Group 10" descr="Settings of Moodle course. Includes course visibility setting shown as Hide.">
            <a:extLst>
              <a:ext uri="{FF2B5EF4-FFF2-40B4-BE49-F238E27FC236}">
                <a16:creationId xmlns:a16="http://schemas.microsoft.com/office/drawing/2014/main" id="{B3BD6636-4DBE-6F11-DCE8-E2CF09F911DF}"/>
              </a:ext>
            </a:extLst>
          </p:cNvPr>
          <p:cNvGrpSpPr/>
          <p:nvPr/>
        </p:nvGrpSpPr>
        <p:grpSpPr>
          <a:xfrm>
            <a:off x="4172904" y="883393"/>
            <a:ext cx="2522651" cy="2543407"/>
            <a:chOff x="4172904" y="883393"/>
            <a:chExt cx="2522651" cy="254340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49205D6-AA03-A899-FA46-5C5BFC6D4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72904" y="937438"/>
              <a:ext cx="2522651" cy="24893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7BDB576-8226-48CE-9EA1-B297F18AE868}"/>
                </a:ext>
              </a:extLst>
            </p:cNvPr>
            <p:cNvSpPr/>
            <p:nvPr/>
          </p:nvSpPr>
          <p:spPr>
            <a:xfrm>
              <a:off x="4622006" y="883393"/>
              <a:ext cx="642938" cy="44534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F8EC96B-C2AD-F373-70CF-BBA1D48DAA71}"/>
                </a:ext>
              </a:extLst>
            </p:cNvPr>
            <p:cNvSpPr/>
            <p:nvPr/>
          </p:nvSpPr>
          <p:spPr>
            <a:xfrm>
              <a:off x="4257674" y="2778920"/>
              <a:ext cx="2364581" cy="64788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704C3FB-62E9-DE74-9627-7886656526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37959" y="3426800"/>
            <a:ext cx="3526797" cy="1569786"/>
            <a:chOff x="237959" y="3426800"/>
            <a:chExt cx="3526797" cy="1569786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7E0F6DC-3157-BB34-AF38-E8D41BB447D2}"/>
                </a:ext>
              </a:extLst>
            </p:cNvPr>
            <p:cNvSpPr/>
            <p:nvPr/>
          </p:nvSpPr>
          <p:spPr>
            <a:xfrm>
              <a:off x="237959" y="3426800"/>
              <a:ext cx="3526797" cy="156978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B60FB4C-0C7D-6D24-FD71-A2654F52FD1F}"/>
                </a:ext>
              </a:extLst>
            </p:cNvPr>
            <p:cNvSpPr txBox="1"/>
            <p:nvPr/>
          </p:nvSpPr>
          <p:spPr>
            <a:xfrm>
              <a:off x="237959" y="3506987"/>
              <a:ext cx="2456038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Put a note in your Outlook calendar to show your Moodle space before teaching starts.</a:t>
              </a:r>
            </a:p>
          </p:txBody>
        </p:sp>
        <p:pic>
          <p:nvPicPr>
            <p:cNvPr id="20" name="Picture 19" descr="A calendar with mountains and blue sky">
              <a:extLst>
                <a:ext uri="{FF2B5EF4-FFF2-40B4-BE49-F238E27FC236}">
                  <a16:creationId xmlns:a16="http://schemas.microsoft.com/office/drawing/2014/main" id="{17AB50A4-D824-8DA9-2688-E3F911157A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2577940" y="3568068"/>
              <a:ext cx="1065374" cy="13310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560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A75B9-9AC8-E78E-2897-BC48CBDD3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2. Check archive or backup is in place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76765-CB23-A19E-83E1-65EEFD88B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50118"/>
            <a:ext cx="4636294" cy="4271963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 dirty="0"/>
              <a:t>Check the </a:t>
            </a:r>
            <a:r>
              <a:rPr lang="en-US" dirty="0">
                <a:hlinkClick r:id="rId2"/>
              </a:rPr>
              <a:t>Moodle archive</a:t>
            </a:r>
            <a:endParaRPr lang="en-US" dirty="0"/>
          </a:p>
          <a:p>
            <a:pPr lvl="1"/>
            <a:r>
              <a:rPr lang="en-US" dirty="0"/>
              <a:t>Read-only snapshot of Moodle taken at end of July each year.</a:t>
            </a:r>
          </a:p>
          <a:p>
            <a:pPr lvl="1"/>
            <a:r>
              <a:rPr lang="en-US" dirty="0"/>
              <a:t>For Teachers and Students who had access at the time of the snapshot.</a:t>
            </a:r>
          </a:p>
          <a:p>
            <a:r>
              <a:rPr lang="en-US" dirty="0"/>
              <a:t>If your unit is an exception for archiving, before you reset you may need to manually:</a:t>
            </a:r>
          </a:p>
          <a:p>
            <a:pPr lvl="1"/>
            <a:r>
              <a:rPr lang="en-US" dirty="0"/>
              <a:t>Download assignments and save to a shared drive.</a:t>
            </a:r>
          </a:p>
          <a:p>
            <a:pPr lvl="1"/>
            <a:r>
              <a:rPr lang="en-US" dirty="0"/>
              <a:t>Or </a:t>
            </a:r>
            <a:r>
              <a:rPr lang="en-US" dirty="0">
                <a:hlinkClick r:id="rId3"/>
              </a:rPr>
              <a:t>Backup</a:t>
            </a:r>
            <a:r>
              <a:rPr lang="en-US" dirty="0"/>
              <a:t> the whole Moodle space in case it needs to be </a:t>
            </a:r>
            <a:r>
              <a:rPr lang="en-US" dirty="0">
                <a:hlinkClick r:id="rId4"/>
              </a:rPr>
              <a:t>restored</a:t>
            </a:r>
            <a:r>
              <a:rPr lang="en-US" dirty="0"/>
              <a:t> in the future. </a:t>
            </a:r>
            <a:endParaRPr lang="en-US" dirty="0">
              <a:ea typeface="Calibri"/>
              <a:cs typeface="Calibri"/>
            </a:endParaRPr>
          </a:p>
          <a:p>
            <a:pPr lvl="1"/>
            <a:r>
              <a:rPr lang="en-US" dirty="0">
                <a:ea typeface="Calibri"/>
                <a:cs typeface="Calibri"/>
              </a:rPr>
              <a:t>If unsure, check with your department.</a:t>
            </a:r>
          </a:p>
        </p:txBody>
      </p:sp>
      <p:grpSp>
        <p:nvGrpSpPr>
          <p:cNvPr id="10" name="Group 9" descr="Screenshot of Moodle backup">
            <a:extLst>
              <a:ext uri="{FF2B5EF4-FFF2-40B4-BE49-F238E27FC236}">
                <a16:creationId xmlns:a16="http://schemas.microsoft.com/office/drawing/2014/main" id="{23F1A230-F038-7CD1-7208-CE1996D26BAA}"/>
              </a:ext>
            </a:extLst>
          </p:cNvPr>
          <p:cNvGrpSpPr/>
          <p:nvPr/>
        </p:nvGrpSpPr>
        <p:grpSpPr>
          <a:xfrm>
            <a:off x="5293332" y="1045216"/>
            <a:ext cx="3129824" cy="2938487"/>
            <a:chOff x="4771164" y="950118"/>
            <a:chExt cx="2351154" cy="220742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BF7F5F5-ED54-CB36-B24D-C20A384086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71164" y="950118"/>
              <a:ext cx="2290823" cy="220742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0AB2265-5E32-6263-6D60-8B65B5CD424C}"/>
                </a:ext>
              </a:extLst>
            </p:cNvPr>
            <p:cNvSpPr/>
            <p:nvPr/>
          </p:nvSpPr>
          <p:spPr>
            <a:xfrm>
              <a:off x="5479256" y="1021557"/>
              <a:ext cx="642938" cy="529854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6A4CC71-B086-5F24-E40D-F3E2AC5464AD}"/>
                </a:ext>
              </a:extLst>
            </p:cNvPr>
            <p:cNvSpPr/>
            <p:nvPr/>
          </p:nvSpPr>
          <p:spPr>
            <a:xfrm>
              <a:off x="5479255" y="2601463"/>
              <a:ext cx="1643063" cy="44534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 descr="Screenshot of Moodle archived course">
            <a:extLst>
              <a:ext uri="{FF2B5EF4-FFF2-40B4-BE49-F238E27FC236}">
                <a16:creationId xmlns:a16="http://schemas.microsoft.com/office/drawing/2014/main" id="{FAC41ACF-4482-53D1-184F-E9DBA7646F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1284" y="1159797"/>
            <a:ext cx="4175516" cy="31657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 descr="Screenshot of backup options">
            <a:extLst>
              <a:ext uri="{FF2B5EF4-FFF2-40B4-BE49-F238E27FC236}">
                <a16:creationId xmlns:a16="http://schemas.microsoft.com/office/drawing/2014/main" id="{85E0E7B5-99CC-8BDD-9DBF-F16082937ED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729007" y="1321654"/>
            <a:ext cx="4139938" cy="30120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4203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C70ED-2579-2CBF-7F96-67B4F0620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 Check enrolments</a:t>
            </a:r>
          </a:p>
        </p:txBody>
      </p:sp>
      <p:grpSp>
        <p:nvGrpSpPr>
          <p:cNvPr id="7" name="Group 6" descr="Course participants list">
            <a:extLst>
              <a:ext uri="{FF2B5EF4-FFF2-40B4-BE49-F238E27FC236}">
                <a16:creationId xmlns:a16="http://schemas.microsoft.com/office/drawing/2014/main" id="{DE6037A6-6F8A-3191-F82F-4AD16838DEB6}"/>
              </a:ext>
            </a:extLst>
          </p:cNvPr>
          <p:cNvGrpSpPr/>
          <p:nvPr/>
        </p:nvGrpSpPr>
        <p:grpSpPr>
          <a:xfrm>
            <a:off x="4564654" y="1383456"/>
            <a:ext cx="4437287" cy="2812364"/>
            <a:chOff x="3759725" y="1383456"/>
            <a:chExt cx="5242216" cy="331946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DFE582F-F768-82AD-93C3-577F6082E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59725" y="1494708"/>
              <a:ext cx="5242216" cy="3208217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6D498D0-CF63-0C96-DB6D-6EE0797709B7}"/>
                </a:ext>
              </a:extLst>
            </p:cNvPr>
            <p:cNvSpPr/>
            <p:nvPr/>
          </p:nvSpPr>
          <p:spPr>
            <a:xfrm>
              <a:off x="4572000" y="1383456"/>
              <a:ext cx="642938" cy="44534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8536DEBC-C6AF-FCB9-2A9A-371DC1DB2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90" y="986983"/>
            <a:ext cx="4437287" cy="415651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dirty="0"/>
              <a:t>Look at the </a:t>
            </a:r>
            <a:r>
              <a:rPr lang="en-US" sz="2000" dirty="0">
                <a:solidFill>
                  <a:srgbClr val="FF0000"/>
                </a:solidFill>
              </a:rPr>
              <a:t>Participants</a:t>
            </a:r>
            <a:r>
              <a:rPr lang="en-US" sz="2000" dirty="0"/>
              <a:t> tab</a:t>
            </a:r>
          </a:p>
          <a:p>
            <a:r>
              <a:rPr lang="en-US" sz="2000" dirty="0"/>
              <a:t>For Semester 1 and AY units:</a:t>
            </a:r>
            <a:endParaRPr lang="en-US" sz="2000" dirty="0">
              <a:ea typeface="Calibri"/>
              <a:cs typeface="Calibri"/>
            </a:endParaRPr>
          </a:p>
          <a:p>
            <a:pPr lvl="1"/>
            <a:r>
              <a:rPr lang="en-US" sz="1600" dirty="0"/>
              <a:t>Last year’s students will be auto-unenrolled on 29</a:t>
            </a:r>
            <a:r>
              <a:rPr lang="en-US" sz="1600" baseline="30000" dirty="0"/>
              <a:t>th</a:t>
            </a:r>
            <a:r>
              <a:rPr lang="en-US" sz="1600" dirty="0"/>
              <a:t> September.</a:t>
            </a:r>
          </a:p>
          <a:p>
            <a:pPr lvl="1"/>
            <a:r>
              <a:rPr lang="en-US" sz="1600" dirty="0"/>
              <a:t>This year’s </a:t>
            </a:r>
            <a:r>
              <a:rPr lang="en-US" sz="1600" dirty="0">
                <a:solidFill>
                  <a:srgbClr val="FF0000"/>
                </a:solidFill>
              </a:rPr>
              <a:t>students were auto-enrolled from SAMIS on 8</a:t>
            </a:r>
            <a:r>
              <a:rPr lang="en-US" sz="1600" baseline="30000" dirty="0">
                <a:solidFill>
                  <a:srgbClr val="FF0000"/>
                </a:solidFill>
              </a:rPr>
              <a:t>th</a:t>
            </a:r>
            <a:r>
              <a:rPr lang="en-US" sz="1600" dirty="0">
                <a:solidFill>
                  <a:srgbClr val="FF0000"/>
                </a:solidFill>
              </a:rPr>
              <a:t> September.</a:t>
            </a:r>
            <a:endParaRPr lang="en-US" sz="1600" dirty="0">
              <a:solidFill>
                <a:srgbClr val="FF0000"/>
              </a:solidFill>
              <a:ea typeface="Calibri"/>
              <a:cs typeface="Calibri"/>
            </a:endParaRPr>
          </a:p>
          <a:p>
            <a:pPr lvl="1"/>
            <a:r>
              <a:rPr lang="en-US" sz="1600" dirty="0"/>
              <a:t>You can edit the </a:t>
            </a:r>
            <a:r>
              <a:rPr lang="en-US" sz="1600" dirty="0" err="1"/>
              <a:t>unenrolment</a:t>
            </a:r>
            <a:r>
              <a:rPr lang="en-US" sz="1600" dirty="0"/>
              <a:t> date in </a:t>
            </a:r>
            <a:r>
              <a:rPr lang="en-US" sz="1600" dirty="0">
                <a:hlinkClick r:id="rId3"/>
              </a:rPr>
              <a:t>SAMIS manage mappings</a:t>
            </a:r>
            <a:r>
              <a:rPr lang="en-US" sz="1600" dirty="0"/>
              <a:t> if this is helpful.</a:t>
            </a:r>
            <a:endParaRPr lang="en-US" sz="1600" dirty="0">
              <a:ea typeface="Calibri"/>
              <a:cs typeface="Calibri"/>
            </a:endParaRPr>
          </a:p>
          <a:p>
            <a:r>
              <a:rPr lang="en-US" sz="2000" dirty="0"/>
              <a:t>Ask your </a:t>
            </a:r>
            <a:r>
              <a:rPr lang="en-US" sz="2000" dirty="0" err="1"/>
              <a:t>Programme</a:t>
            </a:r>
            <a:r>
              <a:rPr lang="en-US" sz="2000" dirty="0"/>
              <a:t> Admin team to </a:t>
            </a:r>
            <a:r>
              <a:rPr lang="en-US" sz="2000" dirty="0">
                <a:hlinkClick r:id="rId4"/>
              </a:rPr>
              <a:t>add </a:t>
            </a:r>
            <a:r>
              <a:rPr lang="en-US" sz="2000" dirty="0">
                <a:solidFill>
                  <a:srgbClr val="FF0000"/>
                </a:solidFill>
                <a:hlinkClick r:id="rId4"/>
              </a:rPr>
              <a:t>Teacher+, Teachers </a:t>
            </a:r>
            <a:r>
              <a:rPr lang="en-US" sz="2000" dirty="0">
                <a:hlinkClick r:id="rId4"/>
              </a:rPr>
              <a:t>in SAMIS.</a:t>
            </a:r>
            <a:endParaRPr lang="en-US" sz="2000" dirty="0"/>
          </a:p>
          <a:p>
            <a:r>
              <a:rPr lang="en-US" sz="2000" dirty="0">
                <a:ea typeface="Calibri"/>
                <a:cs typeface="Calibri"/>
                <a:hlinkClick r:id="rId5"/>
              </a:rPr>
              <a:t>Remove</a:t>
            </a:r>
            <a:r>
              <a:rPr lang="en-US" sz="2000" dirty="0">
                <a:ea typeface="Calibri"/>
                <a:cs typeface="Calibri"/>
              </a:rPr>
              <a:t> any </a:t>
            </a:r>
            <a:r>
              <a:rPr lang="en-US" sz="2000" dirty="0">
                <a:solidFill>
                  <a:srgbClr val="FF0000"/>
                </a:solidFill>
                <a:ea typeface="Calibri"/>
                <a:cs typeface="Calibri"/>
              </a:rPr>
              <a:t>manually enrolled </a:t>
            </a:r>
            <a:r>
              <a:rPr lang="en-US" sz="2000" dirty="0">
                <a:ea typeface="Calibri"/>
                <a:cs typeface="Calibri"/>
              </a:rPr>
              <a:t>or </a:t>
            </a:r>
            <a:r>
              <a:rPr lang="en-US" sz="2000" dirty="0">
                <a:solidFill>
                  <a:srgbClr val="FF0000"/>
                </a:solidFill>
                <a:ea typeface="Calibri"/>
                <a:cs typeface="Calibri"/>
              </a:rPr>
              <a:t>self-enrolled</a:t>
            </a:r>
            <a:r>
              <a:rPr lang="en-US" sz="2000" dirty="0">
                <a:ea typeface="Calibri"/>
                <a:cs typeface="Calibri"/>
              </a:rPr>
              <a:t> students/teachers who no longer require access.</a:t>
            </a:r>
          </a:p>
          <a:p>
            <a:endParaRPr lang="en-US" sz="2000" dirty="0">
              <a:ea typeface="Calibri"/>
              <a:cs typeface="Calibri"/>
            </a:endParaRPr>
          </a:p>
        </p:txBody>
      </p:sp>
      <p:grpSp>
        <p:nvGrpSpPr>
          <p:cNvPr id="3" name="Group 2" descr="Manage mappings option in SAMIS integration block">
            <a:extLst>
              <a:ext uri="{FF2B5EF4-FFF2-40B4-BE49-F238E27FC236}">
                <a16:creationId xmlns:a16="http://schemas.microsoft.com/office/drawing/2014/main" id="{3BE102D5-3FFB-BF92-B622-1ED67160C602}"/>
              </a:ext>
            </a:extLst>
          </p:cNvPr>
          <p:cNvGrpSpPr/>
          <p:nvPr/>
        </p:nvGrpSpPr>
        <p:grpSpPr>
          <a:xfrm>
            <a:off x="5097088" y="1154360"/>
            <a:ext cx="2966625" cy="3547844"/>
            <a:chOff x="5716707" y="1098828"/>
            <a:chExt cx="1831675" cy="2195563"/>
          </a:xfrm>
        </p:grpSpPr>
        <p:pic>
          <p:nvPicPr>
            <p:cNvPr id="4" name="Picture 3" descr="A screenshot of a phone&#10;&#10;Description automatically generated">
              <a:extLst>
                <a:ext uri="{FF2B5EF4-FFF2-40B4-BE49-F238E27FC236}">
                  <a16:creationId xmlns:a16="http://schemas.microsoft.com/office/drawing/2014/main" id="{EE9599B1-685E-0BB8-BFE1-38E795009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b="43976"/>
            <a:stretch/>
          </p:blipFill>
          <p:spPr>
            <a:xfrm>
              <a:off x="5763335" y="1098828"/>
              <a:ext cx="1785047" cy="219556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C8826B-2EBB-6B70-923E-DDE2EE3859CF}"/>
                </a:ext>
              </a:extLst>
            </p:cNvPr>
            <p:cNvSpPr/>
            <p:nvPr/>
          </p:nvSpPr>
          <p:spPr>
            <a:xfrm>
              <a:off x="5716707" y="1988225"/>
              <a:ext cx="1514475" cy="519231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 descr="Participants tab in Moodle with bin icons highlighted, and selected users highlighted.">
            <a:extLst>
              <a:ext uri="{FF2B5EF4-FFF2-40B4-BE49-F238E27FC236}">
                <a16:creationId xmlns:a16="http://schemas.microsoft.com/office/drawing/2014/main" id="{669B0260-87F8-5590-68E4-BF5375257CF5}"/>
              </a:ext>
            </a:extLst>
          </p:cNvPr>
          <p:cNvGrpSpPr/>
          <p:nvPr/>
        </p:nvGrpSpPr>
        <p:grpSpPr>
          <a:xfrm>
            <a:off x="4257642" y="1900239"/>
            <a:ext cx="4853368" cy="2056086"/>
            <a:chOff x="4257642" y="1900239"/>
            <a:chExt cx="4853368" cy="2056086"/>
          </a:xfrm>
        </p:grpSpPr>
        <p:pic>
          <p:nvPicPr>
            <p:cNvPr id="13" name="Picture 12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8D79F05F-A5B6-42F9-74BD-58C6342E47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57642" y="1900239"/>
              <a:ext cx="4853368" cy="205608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A4D4F92-17AE-469B-B4D6-C8365C5668A8}"/>
                </a:ext>
              </a:extLst>
            </p:cNvPr>
            <p:cNvSpPr/>
            <p:nvPr/>
          </p:nvSpPr>
          <p:spPr>
            <a:xfrm>
              <a:off x="8886825" y="2836766"/>
              <a:ext cx="190636" cy="88512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B9CDF7C-3231-E05C-FF2A-B2E634F0E8CD}"/>
                </a:ext>
              </a:extLst>
            </p:cNvPr>
            <p:cNvSpPr/>
            <p:nvPr/>
          </p:nvSpPr>
          <p:spPr>
            <a:xfrm>
              <a:off x="4273976" y="3063835"/>
              <a:ext cx="1962517" cy="83903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3220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D2FFE-4A0C-3BFA-9DBC-55285A3A3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4.</a:t>
            </a:r>
            <a:r>
              <a:rPr lang="en-US" sz="4400" dirty="0"/>
              <a:t> Reset activities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AB7E1-BCFF-4A51-886C-368FB9DEC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019" y="1200151"/>
            <a:ext cx="4586287" cy="384872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More &gt; Course reuse &gt; </a:t>
            </a:r>
            <a:r>
              <a:rPr lang="en-US" dirty="0">
                <a:hlinkClick r:id="rId2"/>
              </a:rPr>
              <a:t>Reset</a:t>
            </a:r>
            <a:endParaRPr lang="en-US" dirty="0"/>
          </a:p>
          <a:p>
            <a:r>
              <a:rPr lang="en-US" dirty="0"/>
              <a:t>Some activities can be reset to </a:t>
            </a:r>
            <a:r>
              <a:rPr lang="en-US" b="1" dirty="0"/>
              <a:t>remove past interactions </a:t>
            </a:r>
            <a:r>
              <a:rPr lang="en-US" dirty="0"/>
              <a:t>– Forums and Quizzes.</a:t>
            </a:r>
          </a:p>
          <a:p>
            <a:r>
              <a:rPr lang="en-US" dirty="0"/>
              <a:t>Manual and self-enrolments can be reset – be careful not to </a:t>
            </a:r>
            <a:r>
              <a:rPr lang="en-US" dirty="0" err="1"/>
              <a:t>unenrol</a:t>
            </a:r>
            <a:r>
              <a:rPr lang="en-US" dirty="0"/>
              <a:t> yourself!</a:t>
            </a:r>
          </a:p>
          <a:p>
            <a:r>
              <a:rPr lang="en-US" dirty="0"/>
              <a:t>Resetting groups will remove SAMIS cohort groups too.</a:t>
            </a:r>
          </a:p>
          <a:p>
            <a:r>
              <a:rPr lang="en-US" dirty="0"/>
              <a:t>Resetting is </a:t>
            </a:r>
            <a:r>
              <a:rPr lang="en-US" dirty="0">
                <a:solidFill>
                  <a:srgbClr val="FF0000"/>
                </a:solidFill>
              </a:rPr>
              <a:t>final.</a:t>
            </a:r>
          </a:p>
        </p:txBody>
      </p:sp>
      <p:pic>
        <p:nvPicPr>
          <p:cNvPr id="5" name="Picture 4" descr="Moodle course reset settings screenshot">
            <a:extLst>
              <a:ext uri="{FF2B5EF4-FFF2-40B4-BE49-F238E27FC236}">
                <a16:creationId xmlns:a16="http://schemas.microsoft.com/office/drawing/2014/main" id="{BF5818B9-029C-009B-86AF-EE71FC58C0F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93469" y="1562387"/>
            <a:ext cx="3950494" cy="27487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5501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8"/>
  <p:tag name="TPOS" val="2"/>
  <p:tag name="TPLASTSAVEVERSION" val="6.2 PC"/>
  <p:tag name="TPLASTSAVEPRODUCT" val="TurningPoint web for PowerPoint"/>
  <p:tag name="TPFULLVERSION" val="2.2.2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LT PPT Template v2.pptx" id="{92A6535F-29FC-497A-8F0E-978A983F778D}" vid="{9F0139B0-94A5-42AF-B815-F26973B6EA6B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T PPT Template v2.pptx" id="{92A6535F-29FC-497A-8F0E-978A983F778D}" vid="{8549C546-BF89-4B8B-8297-4B9109435AF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BECC8CCA2FA241BA3FC652519C22DE" ma:contentTypeVersion="12" ma:contentTypeDescription="Create a new document." ma:contentTypeScope="" ma:versionID="a6a1b95d1400c791120e58e0ce4f997e">
  <xsd:schema xmlns:xsd="http://www.w3.org/2001/XMLSchema" xmlns:xs="http://www.w3.org/2001/XMLSchema" xmlns:p="http://schemas.microsoft.com/office/2006/metadata/properties" xmlns:ns2="7d577558-d07d-4839-a673-2c8c6ebd42e2" xmlns:ns3="f0985fd3-967d-4011-bed1-ebfc61f56551" targetNamespace="http://schemas.microsoft.com/office/2006/metadata/properties" ma:root="true" ma:fieldsID="dc70ee33f4790a5ebe1c7544e89f9f24" ns2:_="" ns3:_="">
    <xsd:import namespace="7d577558-d07d-4839-a673-2c8c6ebd42e2"/>
    <xsd:import namespace="f0985fd3-967d-4011-bed1-ebfc61f565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577558-d07d-4839-a673-2c8c6ebd42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85fd3-967d-4011-bed1-ebfc61f5655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C67E95-36EA-4CEF-AB60-E03A9FF921E0}">
  <ds:schemaRefs>
    <ds:schemaRef ds:uri="http://schemas.microsoft.com/office/2006/documentManagement/types"/>
    <ds:schemaRef ds:uri="http://purl.org/dc/dcmitype/"/>
    <ds:schemaRef ds:uri="http://purl.org/dc/elements/1.1/"/>
    <ds:schemaRef ds:uri="http://www.w3.org/XML/1998/namespace"/>
    <ds:schemaRef ds:uri="7d577558-d07d-4839-a673-2c8c6ebd42e2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f0985fd3-967d-4011-bed1-ebfc61f56551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36F50A7-2C17-43F9-98C3-21466BE6F88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DE9933-6D12-46AA-A67D-E50F9E46FA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577558-d07d-4839-a673-2c8c6ebd42e2"/>
    <ds:schemaRef ds:uri="f0985fd3-967d-4011-bed1-ebfc61f565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377e3d22-4ea1-422d-b0ad-8fcc89406b9e}" enabled="0" method="" siteId="{377e3d22-4ea1-422d-b0ad-8fcc89406b9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CLT PPT Template v2</Template>
  <TotalTime>2290</TotalTime>
  <Words>684</Words>
  <Application>Microsoft Office PowerPoint</Application>
  <PresentationFormat>On-screen Show (16:9)</PresentationFormat>
  <Paragraphs>91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Custom Design</vt:lpstr>
      <vt:lpstr>How to reset your Moodle space</vt:lpstr>
      <vt:lpstr>Session outline</vt:lpstr>
      <vt:lpstr>Why reset your Moodle space?</vt:lpstr>
      <vt:lpstr>Important</vt:lpstr>
      <vt:lpstr>Steps to reset your Moodle space</vt:lpstr>
      <vt:lpstr>1. Hide your Moodle space</vt:lpstr>
      <vt:lpstr>2. Check archive or backup is in place</vt:lpstr>
      <vt:lpstr>3. Check enrolments</vt:lpstr>
      <vt:lpstr>4. Reset activities</vt:lpstr>
      <vt:lpstr>5. Recreate activities</vt:lpstr>
      <vt:lpstr>5. Recreate activities (2)</vt:lpstr>
      <vt:lpstr>6. Update content</vt:lpstr>
      <vt:lpstr>7. Show your Moodle space</vt:lpstr>
      <vt:lpstr>Bonus slide – Panopto folder</vt:lpstr>
      <vt:lpstr>Demo, support resources and feedback</vt:lpstr>
    </vt:vector>
  </TitlesOfParts>
  <Manager/>
  <Company>University of Bath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Re:View (Panopto) Essentials</dc:title>
  <dc:subject/>
  <dc:creator>Tom Brunsdon</dc:creator>
  <cp:keywords/>
  <dc:description/>
  <cp:lastModifiedBy>Tom Brunsdon</cp:lastModifiedBy>
  <cp:revision>166</cp:revision>
  <dcterms:created xsi:type="dcterms:W3CDTF">2021-12-06T15:36:11Z</dcterms:created>
  <dcterms:modified xsi:type="dcterms:W3CDTF">2025-09-10T11:31:41Z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0x0101007BBECC8CCA2FA241BA3FC652519C22DE</vt:lpwstr>
  </property>
</Properties>
</file>