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75" r:id="rId6"/>
    <p:sldMasterId id="2147483648" r:id="rId7"/>
    <p:sldMasterId id="2147483709" r:id="rId8"/>
  </p:sldMasterIdLst>
  <p:notesMasterIdLst>
    <p:notesMasterId r:id="rId44"/>
  </p:notesMasterIdLst>
  <p:sldIdLst>
    <p:sldId id="308" r:id="rId9"/>
    <p:sldId id="317" r:id="rId10"/>
    <p:sldId id="324" r:id="rId11"/>
    <p:sldId id="331" r:id="rId12"/>
    <p:sldId id="351" r:id="rId13"/>
    <p:sldId id="352" r:id="rId14"/>
    <p:sldId id="276" r:id="rId15"/>
    <p:sldId id="280" r:id="rId16"/>
    <p:sldId id="260" r:id="rId17"/>
    <p:sldId id="267" r:id="rId18"/>
    <p:sldId id="281" r:id="rId19"/>
    <p:sldId id="275" r:id="rId20"/>
    <p:sldId id="268" r:id="rId21"/>
    <p:sldId id="282" r:id="rId22"/>
    <p:sldId id="283" r:id="rId23"/>
    <p:sldId id="277" r:id="rId24"/>
    <p:sldId id="264" r:id="rId25"/>
    <p:sldId id="284" r:id="rId26"/>
    <p:sldId id="266" r:id="rId27"/>
    <p:sldId id="258" r:id="rId28"/>
    <p:sldId id="345" r:id="rId29"/>
    <p:sldId id="348" r:id="rId30"/>
    <p:sldId id="346" r:id="rId31"/>
    <p:sldId id="349" r:id="rId32"/>
    <p:sldId id="256" r:id="rId33"/>
    <p:sldId id="257" r:id="rId34"/>
    <p:sldId id="350" r:id="rId35"/>
    <p:sldId id="347" r:id="rId36"/>
    <p:sldId id="334" r:id="rId37"/>
    <p:sldId id="336" r:id="rId38"/>
    <p:sldId id="338" r:id="rId39"/>
    <p:sldId id="340" r:id="rId40"/>
    <p:sldId id="342" r:id="rId41"/>
    <p:sldId id="344" r:id="rId42"/>
    <p:sldId id="33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8FDC18-F273-40AC-A015-E5C704C759E0}" v="17" dt="2025-06-03T07:27:49.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27"/>
    <p:restoredTop sz="94806"/>
  </p:normalViewPr>
  <p:slideViewPr>
    <p:cSldViewPr snapToGrid="0">
      <p:cViewPr varScale="1">
        <p:scale>
          <a:sx n="105" d="100"/>
          <a:sy n="105" d="100"/>
        </p:scale>
        <p:origin x="592" y="19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Kamffer" userId="S::szk22@bath.ac.uk::e985ae1a-3140-4a2b-84c7-16bee2115a39" providerId="AD" clId="Web-{8A8FDC18-F273-40AC-A015-E5C704C759E0}"/>
    <pc:docChg chg="addSld delSld addMainMaster">
      <pc:chgData name="Stephanie Kamffer" userId="S::szk22@bath.ac.uk::e985ae1a-3140-4a2b-84c7-16bee2115a39" providerId="AD" clId="Web-{8A8FDC18-F273-40AC-A015-E5C704C759E0}" dt="2025-06-03T07:27:49.502" v="16"/>
      <pc:docMkLst>
        <pc:docMk/>
      </pc:docMkLst>
      <pc:sldChg chg="add">
        <pc:chgData name="Stephanie Kamffer" userId="S::szk22@bath.ac.uk::e985ae1a-3140-4a2b-84c7-16bee2115a39" providerId="AD" clId="Web-{8A8FDC18-F273-40AC-A015-E5C704C759E0}" dt="2025-06-03T07:27:30.469" v="15"/>
        <pc:sldMkLst>
          <pc:docMk/>
          <pc:sldMk cId="1184144140" sldId="258"/>
        </pc:sldMkLst>
      </pc:sldChg>
      <pc:sldChg chg="add">
        <pc:chgData name="Stephanie Kamffer" userId="S::szk22@bath.ac.uk::e985ae1a-3140-4a2b-84c7-16bee2115a39" providerId="AD" clId="Web-{8A8FDC18-F273-40AC-A015-E5C704C759E0}" dt="2025-06-03T07:27:30.329" v="4"/>
        <pc:sldMkLst>
          <pc:docMk/>
          <pc:sldMk cId="821388391" sldId="260"/>
        </pc:sldMkLst>
      </pc:sldChg>
      <pc:sldChg chg="add">
        <pc:chgData name="Stephanie Kamffer" userId="S::szk22@bath.ac.uk::e985ae1a-3140-4a2b-84c7-16bee2115a39" providerId="AD" clId="Web-{8A8FDC18-F273-40AC-A015-E5C704C759E0}" dt="2025-06-03T07:27:30.438" v="12"/>
        <pc:sldMkLst>
          <pc:docMk/>
          <pc:sldMk cId="1947319729" sldId="264"/>
        </pc:sldMkLst>
      </pc:sldChg>
      <pc:sldChg chg="add">
        <pc:chgData name="Stephanie Kamffer" userId="S::szk22@bath.ac.uk::e985ae1a-3140-4a2b-84c7-16bee2115a39" providerId="AD" clId="Web-{8A8FDC18-F273-40AC-A015-E5C704C759E0}" dt="2025-06-03T07:27:30.454" v="14"/>
        <pc:sldMkLst>
          <pc:docMk/>
          <pc:sldMk cId="397099597" sldId="266"/>
        </pc:sldMkLst>
      </pc:sldChg>
      <pc:sldChg chg="add">
        <pc:chgData name="Stephanie Kamffer" userId="S::szk22@bath.ac.uk::e985ae1a-3140-4a2b-84c7-16bee2115a39" providerId="AD" clId="Web-{8A8FDC18-F273-40AC-A015-E5C704C759E0}" dt="2025-06-03T07:27:30.376" v="5"/>
        <pc:sldMkLst>
          <pc:docMk/>
          <pc:sldMk cId="1959856250" sldId="267"/>
        </pc:sldMkLst>
      </pc:sldChg>
      <pc:sldChg chg="add">
        <pc:chgData name="Stephanie Kamffer" userId="S::szk22@bath.ac.uk::e985ae1a-3140-4a2b-84c7-16bee2115a39" providerId="AD" clId="Web-{8A8FDC18-F273-40AC-A015-E5C704C759E0}" dt="2025-06-03T07:27:30.391" v="8"/>
        <pc:sldMkLst>
          <pc:docMk/>
          <pc:sldMk cId="2566321122" sldId="268"/>
        </pc:sldMkLst>
      </pc:sldChg>
      <pc:sldChg chg="add">
        <pc:chgData name="Stephanie Kamffer" userId="S::szk22@bath.ac.uk::e985ae1a-3140-4a2b-84c7-16bee2115a39" providerId="AD" clId="Web-{8A8FDC18-F273-40AC-A015-E5C704C759E0}" dt="2025-06-03T07:27:30.391" v="7"/>
        <pc:sldMkLst>
          <pc:docMk/>
          <pc:sldMk cId="2036083643" sldId="275"/>
        </pc:sldMkLst>
      </pc:sldChg>
      <pc:sldChg chg="add">
        <pc:chgData name="Stephanie Kamffer" userId="S::szk22@bath.ac.uk::e985ae1a-3140-4a2b-84c7-16bee2115a39" providerId="AD" clId="Web-{8A8FDC18-F273-40AC-A015-E5C704C759E0}" dt="2025-06-03T07:27:30.282" v="2"/>
        <pc:sldMkLst>
          <pc:docMk/>
          <pc:sldMk cId="145057601" sldId="276"/>
        </pc:sldMkLst>
      </pc:sldChg>
      <pc:sldChg chg="add">
        <pc:chgData name="Stephanie Kamffer" userId="S::szk22@bath.ac.uk::e985ae1a-3140-4a2b-84c7-16bee2115a39" providerId="AD" clId="Web-{8A8FDC18-F273-40AC-A015-E5C704C759E0}" dt="2025-06-03T07:27:30.423" v="11"/>
        <pc:sldMkLst>
          <pc:docMk/>
          <pc:sldMk cId="3905207332" sldId="277"/>
        </pc:sldMkLst>
      </pc:sldChg>
      <pc:sldChg chg="add">
        <pc:chgData name="Stephanie Kamffer" userId="S::szk22@bath.ac.uk::e985ae1a-3140-4a2b-84c7-16bee2115a39" providerId="AD" clId="Web-{8A8FDC18-F273-40AC-A015-E5C704C759E0}" dt="2025-06-03T07:27:30.298" v="3"/>
        <pc:sldMkLst>
          <pc:docMk/>
          <pc:sldMk cId="2713423936" sldId="280"/>
        </pc:sldMkLst>
      </pc:sldChg>
      <pc:sldChg chg="add">
        <pc:chgData name="Stephanie Kamffer" userId="S::szk22@bath.ac.uk::e985ae1a-3140-4a2b-84c7-16bee2115a39" providerId="AD" clId="Web-{8A8FDC18-F273-40AC-A015-E5C704C759E0}" dt="2025-06-03T07:27:30.376" v="6"/>
        <pc:sldMkLst>
          <pc:docMk/>
          <pc:sldMk cId="2574268376" sldId="281"/>
        </pc:sldMkLst>
      </pc:sldChg>
      <pc:sldChg chg="add">
        <pc:chgData name="Stephanie Kamffer" userId="S::szk22@bath.ac.uk::e985ae1a-3140-4a2b-84c7-16bee2115a39" providerId="AD" clId="Web-{8A8FDC18-F273-40AC-A015-E5C704C759E0}" dt="2025-06-03T07:27:30.407" v="9"/>
        <pc:sldMkLst>
          <pc:docMk/>
          <pc:sldMk cId="2593917648" sldId="282"/>
        </pc:sldMkLst>
      </pc:sldChg>
      <pc:sldChg chg="add">
        <pc:chgData name="Stephanie Kamffer" userId="S::szk22@bath.ac.uk::e985ae1a-3140-4a2b-84c7-16bee2115a39" providerId="AD" clId="Web-{8A8FDC18-F273-40AC-A015-E5C704C759E0}" dt="2025-06-03T07:27:30.423" v="10"/>
        <pc:sldMkLst>
          <pc:docMk/>
          <pc:sldMk cId="3473536342" sldId="283"/>
        </pc:sldMkLst>
      </pc:sldChg>
      <pc:sldChg chg="add">
        <pc:chgData name="Stephanie Kamffer" userId="S::szk22@bath.ac.uk::e985ae1a-3140-4a2b-84c7-16bee2115a39" providerId="AD" clId="Web-{8A8FDC18-F273-40AC-A015-E5C704C759E0}" dt="2025-06-03T07:27:30.454" v="13"/>
        <pc:sldMkLst>
          <pc:docMk/>
          <pc:sldMk cId="936384911" sldId="284"/>
        </pc:sldMkLst>
      </pc:sldChg>
      <pc:sldChg chg="del">
        <pc:chgData name="Stephanie Kamffer" userId="S::szk22@bath.ac.uk::e985ae1a-3140-4a2b-84c7-16bee2115a39" providerId="AD" clId="Web-{8A8FDC18-F273-40AC-A015-E5C704C759E0}" dt="2025-06-03T07:27:49.502" v="16"/>
        <pc:sldMkLst>
          <pc:docMk/>
          <pc:sldMk cId="2410269616" sldId="332"/>
        </pc:sldMkLst>
      </pc:sldChg>
      <pc:sldChg chg="add">
        <pc:chgData name="Stephanie Kamffer" userId="S::szk22@bath.ac.uk::e985ae1a-3140-4a2b-84c7-16bee2115a39" providerId="AD" clId="Web-{8A8FDC18-F273-40AC-A015-E5C704C759E0}" dt="2025-06-03T07:27:30.266" v="0"/>
        <pc:sldMkLst>
          <pc:docMk/>
          <pc:sldMk cId="2489302103" sldId="351"/>
        </pc:sldMkLst>
      </pc:sldChg>
      <pc:sldChg chg="add">
        <pc:chgData name="Stephanie Kamffer" userId="S::szk22@bath.ac.uk::e985ae1a-3140-4a2b-84c7-16bee2115a39" providerId="AD" clId="Web-{8A8FDC18-F273-40AC-A015-E5C704C759E0}" dt="2025-06-03T07:27:30.282" v="1"/>
        <pc:sldMkLst>
          <pc:docMk/>
          <pc:sldMk cId="3067524276" sldId="352"/>
        </pc:sldMkLst>
      </pc:sldChg>
      <pc:sldMasterChg chg="add addSldLayout">
        <pc:chgData name="Stephanie Kamffer" userId="S::szk22@bath.ac.uk::e985ae1a-3140-4a2b-84c7-16bee2115a39" providerId="AD" clId="Web-{8A8FDC18-F273-40AC-A015-E5C704C759E0}" dt="2025-06-03T07:27:30.266" v="0"/>
        <pc:sldMasterMkLst>
          <pc:docMk/>
          <pc:sldMasterMk cId="4238771097" sldId="2147483648"/>
        </pc:sldMasterMkLst>
        <pc:sldLayoutChg chg="add">
          <pc:chgData name="Stephanie Kamffer" userId="S::szk22@bath.ac.uk::e985ae1a-3140-4a2b-84c7-16bee2115a39" providerId="AD" clId="Web-{8A8FDC18-F273-40AC-A015-E5C704C759E0}" dt="2025-06-03T07:27:30.266" v="0"/>
          <pc:sldLayoutMkLst>
            <pc:docMk/>
            <pc:sldMasterMk cId="4238771097" sldId="2147483648"/>
            <pc:sldLayoutMk cId="3674457567" sldId="2147483649"/>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2422801289" sldId="2147483650"/>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657891994" sldId="2147483651"/>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336310084" sldId="2147483652"/>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2714015907" sldId="2147483653"/>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358353597" sldId="2147483654"/>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1382059523" sldId="2147483655"/>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502003916" sldId="2147483656"/>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1612677015" sldId="2147483657"/>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2865571950" sldId="2147483658"/>
          </pc:sldLayoutMkLst>
        </pc:sldLayoutChg>
        <pc:sldLayoutChg chg="add">
          <pc:chgData name="Stephanie Kamffer" userId="S::szk22@bath.ac.uk::e985ae1a-3140-4a2b-84c7-16bee2115a39" providerId="AD" clId="Web-{8A8FDC18-F273-40AC-A015-E5C704C759E0}" dt="2025-06-03T07:27:30.266" v="0"/>
          <pc:sldLayoutMkLst>
            <pc:docMk/>
            <pc:sldMasterMk cId="4238771097" sldId="2147483648"/>
            <pc:sldLayoutMk cId="3698360301" sldId="2147483659"/>
          </pc:sldLayoutMkLst>
        </pc:sldLayoutChg>
      </pc:sldMasterChg>
      <pc:sldMasterChg chg="add addSldLayout">
        <pc:chgData name="Stephanie Kamffer" userId="S::szk22@bath.ac.uk::e985ae1a-3140-4a2b-84c7-16bee2115a39" providerId="AD" clId="Web-{8A8FDC18-F273-40AC-A015-E5C704C759E0}" dt="2025-06-03T07:27:30.329" v="4"/>
        <pc:sldMasterMkLst>
          <pc:docMk/>
          <pc:sldMasterMk cId="1753434051" sldId="2147483709"/>
        </pc:sldMasterMkLst>
        <pc:sldLayoutChg chg="add">
          <pc:chgData name="Stephanie Kamffer" userId="S::szk22@bath.ac.uk::e985ae1a-3140-4a2b-84c7-16bee2115a39" providerId="AD" clId="Web-{8A8FDC18-F273-40AC-A015-E5C704C759E0}" dt="2025-06-03T07:27:30.329" v="4"/>
          <pc:sldLayoutMkLst>
            <pc:docMk/>
            <pc:sldMasterMk cId="1753434051" sldId="2147483709"/>
            <pc:sldLayoutMk cId="1055816430" sldId="2147483710"/>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2228086322" sldId="2147483711"/>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936238662" sldId="2147483712"/>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2570267078" sldId="2147483713"/>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468461646" sldId="2147483714"/>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1045603942" sldId="2147483715"/>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1149373624" sldId="2147483716"/>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1659178282" sldId="2147483717"/>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3864182743" sldId="2147483718"/>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4057051352" sldId="2147483719"/>
          </pc:sldLayoutMkLst>
        </pc:sldLayoutChg>
        <pc:sldLayoutChg chg="add">
          <pc:chgData name="Stephanie Kamffer" userId="S::szk22@bath.ac.uk::e985ae1a-3140-4a2b-84c7-16bee2115a39" providerId="AD" clId="Web-{8A8FDC18-F273-40AC-A015-E5C704C759E0}" dt="2025-06-03T07:27:30.329" v="4"/>
          <pc:sldLayoutMkLst>
            <pc:docMk/>
            <pc:sldMasterMk cId="1753434051" sldId="2147483709"/>
            <pc:sldLayoutMk cId="381283693" sldId="2147483720"/>
          </pc:sldLayoutMkLst>
        </pc:sldLayoutChg>
      </pc:sldMasterChg>
    </pc:docChg>
  </pc:docChgLst>
  <pc:docChgLst>
    <pc:chgData name="Stephanie Kamffer" userId="e985ae1a-3140-4a2b-84c7-16bee2115a39" providerId="ADAL" clId="{5F599BEA-8945-1645-B2B9-3496CAED2DFD}"/>
    <pc:docChg chg="custSel addSld delSld modSld sldOrd">
      <pc:chgData name="Stephanie Kamffer" userId="e985ae1a-3140-4a2b-84c7-16bee2115a39" providerId="ADAL" clId="{5F599BEA-8945-1645-B2B9-3496CAED2DFD}" dt="2025-06-02T19:48:56.732" v="301" actId="1076"/>
      <pc:docMkLst>
        <pc:docMk/>
      </pc:docMkLst>
      <pc:sldChg chg="add del">
        <pc:chgData name="Stephanie Kamffer" userId="e985ae1a-3140-4a2b-84c7-16bee2115a39" providerId="ADAL" clId="{5F599BEA-8945-1645-B2B9-3496CAED2DFD}" dt="2025-05-29T13:27:29.224" v="246"/>
        <pc:sldMkLst>
          <pc:docMk/>
          <pc:sldMk cId="2209843751" sldId="256"/>
        </pc:sldMkLst>
      </pc:sldChg>
      <pc:sldChg chg="add del">
        <pc:chgData name="Stephanie Kamffer" userId="e985ae1a-3140-4a2b-84c7-16bee2115a39" providerId="ADAL" clId="{5F599BEA-8945-1645-B2B9-3496CAED2DFD}" dt="2025-05-29T13:27:29.224" v="246"/>
        <pc:sldMkLst>
          <pc:docMk/>
          <pc:sldMk cId="3710608323" sldId="257"/>
        </pc:sldMkLst>
      </pc:sldChg>
      <pc:sldChg chg="modSp mod">
        <pc:chgData name="Stephanie Kamffer" userId="e985ae1a-3140-4a2b-84c7-16bee2115a39" providerId="ADAL" clId="{5F599BEA-8945-1645-B2B9-3496CAED2DFD}" dt="2025-05-21T12:08:36.186" v="0" actId="1076"/>
        <pc:sldMkLst>
          <pc:docMk/>
          <pc:sldMk cId="2679327651" sldId="308"/>
        </pc:sldMkLst>
        <pc:picChg chg="mod">
          <ac:chgData name="Stephanie Kamffer" userId="e985ae1a-3140-4a2b-84c7-16bee2115a39" providerId="ADAL" clId="{5F599BEA-8945-1645-B2B9-3496CAED2DFD}" dt="2025-05-21T12:08:36.186" v="0" actId="1076"/>
          <ac:picMkLst>
            <pc:docMk/>
            <pc:sldMk cId="2679327651" sldId="308"/>
            <ac:picMk id="3" creationId="{00000000-0000-0000-0000-000000000000}"/>
          </ac:picMkLst>
        </pc:picChg>
      </pc:sldChg>
      <pc:sldChg chg="modSp add del mod">
        <pc:chgData name="Stephanie Kamffer" userId="e985ae1a-3140-4a2b-84c7-16bee2115a39" providerId="ADAL" clId="{5F599BEA-8945-1645-B2B9-3496CAED2DFD}" dt="2025-05-28T15:22:36.030" v="213" actId="1076"/>
        <pc:sldMkLst>
          <pc:docMk/>
          <pc:sldMk cId="4023754728" sldId="324"/>
        </pc:sldMkLst>
        <pc:spChg chg="mod">
          <ac:chgData name="Stephanie Kamffer" userId="e985ae1a-3140-4a2b-84c7-16bee2115a39" providerId="ADAL" clId="{5F599BEA-8945-1645-B2B9-3496CAED2DFD}" dt="2025-05-28T15:22:36.030" v="213" actId="1076"/>
          <ac:spMkLst>
            <pc:docMk/>
            <pc:sldMk cId="4023754728" sldId="324"/>
            <ac:spMk id="2" creationId="{C48E27CD-53BD-9328-A870-BA37F0DAE978}"/>
          </ac:spMkLst>
        </pc:spChg>
        <pc:spChg chg="mod">
          <ac:chgData name="Stephanie Kamffer" userId="e985ae1a-3140-4a2b-84c7-16bee2115a39" providerId="ADAL" clId="{5F599BEA-8945-1645-B2B9-3496CAED2DFD}" dt="2025-05-28T15:21:46.929" v="208" actId="20577"/>
          <ac:spMkLst>
            <pc:docMk/>
            <pc:sldMk cId="4023754728" sldId="324"/>
            <ac:spMk id="6" creationId="{53A66708-D49D-7F42-97D6-1303E839F0D1}"/>
          </ac:spMkLst>
        </pc:spChg>
      </pc:sldChg>
      <pc:sldChg chg="modSp mod">
        <pc:chgData name="Stephanie Kamffer" userId="e985ae1a-3140-4a2b-84c7-16bee2115a39" providerId="ADAL" clId="{5F599BEA-8945-1645-B2B9-3496CAED2DFD}" dt="2025-05-28T08:32:37.024" v="11" actId="20577"/>
        <pc:sldMkLst>
          <pc:docMk/>
          <pc:sldMk cId="3997265181" sldId="331"/>
        </pc:sldMkLst>
        <pc:graphicFrameChg chg="modGraphic">
          <ac:chgData name="Stephanie Kamffer" userId="e985ae1a-3140-4a2b-84c7-16bee2115a39" providerId="ADAL" clId="{5F599BEA-8945-1645-B2B9-3496CAED2DFD}" dt="2025-05-28T08:32:37.024" v="11" actId="20577"/>
          <ac:graphicFrameMkLst>
            <pc:docMk/>
            <pc:sldMk cId="3997265181" sldId="331"/>
            <ac:graphicFrameMk id="8" creationId="{92BC856C-3AF5-766C-3926-728E71FD5043}"/>
          </ac:graphicFrameMkLst>
        </pc:graphicFrameChg>
      </pc:sldChg>
      <pc:sldChg chg="modSp mod">
        <pc:chgData name="Stephanie Kamffer" userId="e985ae1a-3140-4a2b-84c7-16bee2115a39" providerId="ADAL" clId="{5F599BEA-8945-1645-B2B9-3496CAED2DFD}" dt="2025-06-02T19:48:56.732" v="301" actId="1076"/>
        <pc:sldMkLst>
          <pc:docMk/>
          <pc:sldMk cId="2410269616" sldId="332"/>
        </pc:sldMkLst>
        <pc:spChg chg="mod">
          <ac:chgData name="Stephanie Kamffer" userId="e985ae1a-3140-4a2b-84c7-16bee2115a39" providerId="ADAL" clId="{5F599BEA-8945-1645-B2B9-3496CAED2DFD}" dt="2025-06-02T19:48:56.732" v="301" actId="1076"/>
          <ac:spMkLst>
            <pc:docMk/>
            <pc:sldMk cId="2410269616" sldId="332"/>
            <ac:spMk id="10" creationId="{C4751020-1346-57C0-E712-48FC318B2F2F}"/>
          </ac:spMkLst>
        </pc:spChg>
        <pc:picChg chg="mod">
          <ac:chgData name="Stephanie Kamffer" userId="e985ae1a-3140-4a2b-84c7-16bee2115a39" providerId="ADAL" clId="{5F599BEA-8945-1645-B2B9-3496CAED2DFD}" dt="2025-06-02T19:48:54.487" v="300" actId="1076"/>
          <ac:picMkLst>
            <pc:docMk/>
            <pc:sldMk cId="2410269616" sldId="332"/>
            <ac:picMk id="3" creationId="{DB141765-CE87-5E04-0D99-358AF981A7AC}"/>
          </ac:picMkLst>
        </pc:picChg>
      </pc:sldChg>
      <pc:sldChg chg="modSp del mod">
        <pc:chgData name="Stephanie Kamffer" userId="e985ae1a-3140-4a2b-84c7-16bee2115a39" providerId="ADAL" clId="{5F599BEA-8945-1645-B2B9-3496CAED2DFD}" dt="2025-05-29T13:29:38.787" v="292" actId="2696"/>
        <pc:sldMkLst>
          <pc:docMk/>
          <pc:sldMk cId="1113054649" sldId="333"/>
        </pc:sldMkLst>
      </pc:sldChg>
      <pc:sldChg chg="modSp mod">
        <pc:chgData name="Stephanie Kamffer" userId="e985ae1a-3140-4a2b-84c7-16bee2115a39" providerId="ADAL" clId="{5F599BEA-8945-1645-B2B9-3496CAED2DFD}" dt="2025-05-28T15:04:26.904" v="199" actId="20577"/>
        <pc:sldMkLst>
          <pc:docMk/>
          <pc:sldMk cId="1904076049" sldId="334"/>
        </pc:sldMkLst>
        <pc:spChg chg="mod">
          <ac:chgData name="Stephanie Kamffer" userId="e985ae1a-3140-4a2b-84c7-16bee2115a39" providerId="ADAL" clId="{5F599BEA-8945-1645-B2B9-3496CAED2DFD}" dt="2025-05-28T15:04:26.904" v="199" actId="20577"/>
          <ac:spMkLst>
            <pc:docMk/>
            <pc:sldMk cId="1904076049" sldId="334"/>
            <ac:spMk id="2" creationId="{3AB4E9BE-F65B-2E69-AEFF-27C740C22CEF}"/>
          </ac:spMkLst>
        </pc:spChg>
      </pc:sldChg>
      <pc:sldChg chg="del">
        <pc:chgData name="Stephanie Kamffer" userId="e985ae1a-3140-4a2b-84c7-16bee2115a39" providerId="ADAL" clId="{5F599BEA-8945-1645-B2B9-3496CAED2DFD}" dt="2025-05-28T13:07:27.648" v="12" actId="2696"/>
        <pc:sldMkLst>
          <pc:docMk/>
          <pc:sldMk cId="682248962" sldId="335"/>
        </pc:sldMkLst>
      </pc:sldChg>
      <pc:sldChg chg="modSp mod">
        <pc:chgData name="Stephanie Kamffer" userId="e985ae1a-3140-4a2b-84c7-16bee2115a39" providerId="ADAL" clId="{5F599BEA-8945-1645-B2B9-3496CAED2DFD}" dt="2025-05-28T13:11:09.925" v="137" actId="20577"/>
        <pc:sldMkLst>
          <pc:docMk/>
          <pc:sldMk cId="505269063" sldId="336"/>
        </pc:sldMkLst>
        <pc:spChg chg="mod">
          <ac:chgData name="Stephanie Kamffer" userId="e985ae1a-3140-4a2b-84c7-16bee2115a39" providerId="ADAL" clId="{5F599BEA-8945-1645-B2B9-3496CAED2DFD}" dt="2025-05-28T13:11:09.925" v="137" actId="20577"/>
          <ac:spMkLst>
            <pc:docMk/>
            <pc:sldMk cId="505269063" sldId="336"/>
            <ac:spMk id="5" creationId="{E06189F7-DD64-90B0-CB0D-16F782C25918}"/>
          </ac:spMkLst>
        </pc:spChg>
      </pc:sldChg>
      <pc:sldChg chg="del">
        <pc:chgData name="Stephanie Kamffer" userId="e985ae1a-3140-4a2b-84c7-16bee2115a39" providerId="ADAL" clId="{5F599BEA-8945-1645-B2B9-3496CAED2DFD}" dt="2025-05-28T13:08:12.374" v="41" actId="2696"/>
        <pc:sldMkLst>
          <pc:docMk/>
          <pc:sldMk cId="959847801" sldId="337"/>
        </pc:sldMkLst>
      </pc:sldChg>
      <pc:sldChg chg="modSp mod">
        <pc:chgData name="Stephanie Kamffer" userId="e985ae1a-3140-4a2b-84c7-16bee2115a39" providerId="ADAL" clId="{5F599BEA-8945-1645-B2B9-3496CAED2DFD}" dt="2025-05-28T15:04:52.398" v="200" actId="20577"/>
        <pc:sldMkLst>
          <pc:docMk/>
          <pc:sldMk cId="318715047" sldId="338"/>
        </pc:sldMkLst>
        <pc:spChg chg="mod">
          <ac:chgData name="Stephanie Kamffer" userId="e985ae1a-3140-4a2b-84c7-16bee2115a39" providerId="ADAL" clId="{5F599BEA-8945-1645-B2B9-3496CAED2DFD}" dt="2025-05-28T15:04:52.398" v="200" actId="20577"/>
          <ac:spMkLst>
            <pc:docMk/>
            <pc:sldMk cId="318715047" sldId="338"/>
            <ac:spMk id="2" creationId="{9214D80C-10A2-36E1-B301-5C9B2A8ADBA2}"/>
          </ac:spMkLst>
        </pc:spChg>
        <pc:spChg chg="mod">
          <ac:chgData name="Stephanie Kamffer" userId="e985ae1a-3140-4a2b-84c7-16bee2115a39" providerId="ADAL" clId="{5F599BEA-8945-1645-B2B9-3496CAED2DFD}" dt="2025-05-28T13:15:20.068" v="149" actId="20577"/>
          <ac:spMkLst>
            <pc:docMk/>
            <pc:sldMk cId="318715047" sldId="338"/>
            <ac:spMk id="5" creationId="{CFA5304F-44F0-0FCB-9A3A-012747474CC4}"/>
          </ac:spMkLst>
        </pc:spChg>
      </pc:sldChg>
      <pc:sldChg chg="del">
        <pc:chgData name="Stephanie Kamffer" userId="e985ae1a-3140-4a2b-84c7-16bee2115a39" providerId="ADAL" clId="{5F599BEA-8945-1645-B2B9-3496CAED2DFD}" dt="2025-05-28T13:08:17.147" v="42" actId="2696"/>
        <pc:sldMkLst>
          <pc:docMk/>
          <pc:sldMk cId="3363597490" sldId="339"/>
        </pc:sldMkLst>
      </pc:sldChg>
      <pc:sldChg chg="modSp mod">
        <pc:chgData name="Stephanie Kamffer" userId="e985ae1a-3140-4a2b-84c7-16bee2115a39" providerId="ADAL" clId="{5F599BEA-8945-1645-B2B9-3496CAED2DFD}" dt="2025-05-28T15:05:05.152" v="201" actId="20577"/>
        <pc:sldMkLst>
          <pc:docMk/>
          <pc:sldMk cId="3127564744" sldId="340"/>
        </pc:sldMkLst>
        <pc:spChg chg="mod">
          <ac:chgData name="Stephanie Kamffer" userId="e985ae1a-3140-4a2b-84c7-16bee2115a39" providerId="ADAL" clId="{5F599BEA-8945-1645-B2B9-3496CAED2DFD}" dt="2025-05-28T15:05:05.152" v="201" actId="20577"/>
          <ac:spMkLst>
            <pc:docMk/>
            <pc:sldMk cId="3127564744" sldId="340"/>
            <ac:spMk id="2" creationId="{B669F672-198C-BB7B-EB23-81F79814B078}"/>
          </ac:spMkLst>
        </pc:spChg>
        <pc:spChg chg="mod">
          <ac:chgData name="Stephanie Kamffer" userId="e985ae1a-3140-4a2b-84c7-16bee2115a39" providerId="ADAL" clId="{5F599BEA-8945-1645-B2B9-3496CAED2DFD}" dt="2025-05-28T13:08:52.239" v="86" actId="20577"/>
          <ac:spMkLst>
            <pc:docMk/>
            <pc:sldMk cId="3127564744" sldId="340"/>
            <ac:spMk id="5" creationId="{9936505E-2800-3C99-67EC-A0C5839B2242}"/>
          </ac:spMkLst>
        </pc:spChg>
      </pc:sldChg>
      <pc:sldChg chg="del">
        <pc:chgData name="Stephanie Kamffer" userId="e985ae1a-3140-4a2b-84c7-16bee2115a39" providerId="ADAL" clId="{5F599BEA-8945-1645-B2B9-3496CAED2DFD}" dt="2025-05-28T13:08:59.744" v="87" actId="2696"/>
        <pc:sldMkLst>
          <pc:docMk/>
          <pc:sldMk cId="1750099258" sldId="341"/>
        </pc:sldMkLst>
      </pc:sldChg>
      <pc:sldChg chg="modSp mod">
        <pc:chgData name="Stephanie Kamffer" userId="e985ae1a-3140-4a2b-84c7-16bee2115a39" providerId="ADAL" clId="{5F599BEA-8945-1645-B2B9-3496CAED2DFD}" dt="2025-05-28T15:05:13.096" v="202" actId="20577"/>
        <pc:sldMkLst>
          <pc:docMk/>
          <pc:sldMk cId="1488752828" sldId="342"/>
        </pc:sldMkLst>
        <pc:spChg chg="mod">
          <ac:chgData name="Stephanie Kamffer" userId="e985ae1a-3140-4a2b-84c7-16bee2115a39" providerId="ADAL" clId="{5F599BEA-8945-1645-B2B9-3496CAED2DFD}" dt="2025-05-28T15:05:13.096" v="202" actId="20577"/>
          <ac:spMkLst>
            <pc:docMk/>
            <pc:sldMk cId="1488752828" sldId="342"/>
            <ac:spMk id="2" creationId="{801FDC9A-D64C-EF0F-632D-21E402625996}"/>
          </ac:spMkLst>
        </pc:spChg>
        <pc:spChg chg="mod">
          <ac:chgData name="Stephanie Kamffer" userId="e985ae1a-3140-4a2b-84c7-16bee2115a39" providerId="ADAL" clId="{5F599BEA-8945-1645-B2B9-3496CAED2DFD}" dt="2025-05-28T13:27:25.057" v="181" actId="20577"/>
          <ac:spMkLst>
            <pc:docMk/>
            <pc:sldMk cId="1488752828" sldId="342"/>
            <ac:spMk id="5" creationId="{E26BEB32-C460-A1E4-E02B-9945B92023CE}"/>
          </ac:spMkLst>
        </pc:spChg>
      </pc:sldChg>
      <pc:sldChg chg="del">
        <pc:chgData name="Stephanie Kamffer" userId="e985ae1a-3140-4a2b-84c7-16bee2115a39" providerId="ADAL" clId="{5F599BEA-8945-1645-B2B9-3496CAED2DFD}" dt="2025-05-28T13:09:05.837" v="88" actId="2696"/>
        <pc:sldMkLst>
          <pc:docMk/>
          <pc:sldMk cId="1068987440" sldId="343"/>
        </pc:sldMkLst>
      </pc:sldChg>
      <pc:sldChg chg="modSp mod">
        <pc:chgData name="Stephanie Kamffer" userId="e985ae1a-3140-4a2b-84c7-16bee2115a39" providerId="ADAL" clId="{5F599BEA-8945-1645-B2B9-3496CAED2DFD}" dt="2025-05-28T15:05:49.298" v="203" actId="20577"/>
        <pc:sldMkLst>
          <pc:docMk/>
          <pc:sldMk cId="3731334016" sldId="344"/>
        </pc:sldMkLst>
        <pc:spChg chg="mod">
          <ac:chgData name="Stephanie Kamffer" userId="e985ae1a-3140-4a2b-84c7-16bee2115a39" providerId="ADAL" clId="{5F599BEA-8945-1645-B2B9-3496CAED2DFD}" dt="2025-05-28T15:05:49.298" v="203" actId="20577"/>
          <ac:spMkLst>
            <pc:docMk/>
            <pc:sldMk cId="3731334016" sldId="344"/>
            <ac:spMk id="2" creationId="{F0F5E121-B982-8EDD-0B60-F50FDD87EF77}"/>
          </ac:spMkLst>
        </pc:spChg>
        <pc:spChg chg="mod">
          <ac:chgData name="Stephanie Kamffer" userId="e985ae1a-3140-4a2b-84c7-16bee2115a39" providerId="ADAL" clId="{5F599BEA-8945-1645-B2B9-3496CAED2DFD}" dt="2025-05-28T13:09:27.754" v="102" actId="20577"/>
          <ac:spMkLst>
            <pc:docMk/>
            <pc:sldMk cId="3731334016" sldId="344"/>
            <ac:spMk id="5" creationId="{49E438B8-9FFE-92EE-3658-A45B5F64B039}"/>
          </ac:spMkLst>
        </pc:spChg>
      </pc:sldChg>
      <pc:sldChg chg="add del">
        <pc:chgData name="Stephanie Kamffer" userId="e985ae1a-3140-4a2b-84c7-16bee2115a39" providerId="ADAL" clId="{5F599BEA-8945-1645-B2B9-3496CAED2DFD}" dt="2025-05-28T13:08:09.927" v="40" actId="2696"/>
        <pc:sldMkLst>
          <pc:docMk/>
          <pc:sldMk cId="949115188" sldId="345"/>
        </pc:sldMkLst>
      </pc:sldChg>
      <pc:sldChg chg="addSp delSp modSp add mod">
        <pc:chgData name="Stephanie Kamffer" userId="e985ae1a-3140-4a2b-84c7-16bee2115a39" providerId="ADAL" clId="{5F599BEA-8945-1645-B2B9-3496CAED2DFD}" dt="2025-05-29T13:22:42.670" v="220"/>
        <pc:sldMkLst>
          <pc:docMk/>
          <pc:sldMk cId="3010410197" sldId="345"/>
        </pc:sldMkLst>
        <pc:picChg chg="add">
          <ac:chgData name="Stephanie Kamffer" userId="e985ae1a-3140-4a2b-84c7-16bee2115a39" providerId="ADAL" clId="{5F599BEA-8945-1645-B2B9-3496CAED2DFD}" dt="2025-05-29T13:22:32.654" v="217"/>
          <ac:picMkLst>
            <pc:docMk/>
            <pc:sldMk cId="3010410197" sldId="345"/>
            <ac:picMk id="2" creationId="{8EE587D1-998D-61B3-9A55-36110BB00323}"/>
          </ac:picMkLst>
        </pc:picChg>
        <pc:picChg chg="mod">
          <ac:chgData name="Stephanie Kamffer" userId="e985ae1a-3140-4a2b-84c7-16bee2115a39" providerId="ADAL" clId="{5F599BEA-8945-1645-B2B9-3496CAED2DFD}" dt="2025-05-29T13:21:41.646" v="215" actId="1076"/>
          <ac:picMkLst>
            <pc:docMk/>
            <pc:sldMk cId="3010410197" sldId="345"/>
            <ac:picMk id="3" creationId="{FC87A1DC-A5FC-1002-FB68-6854451904EE}"/>
          </ac:picMkLst>
        </pc:picChg>
      </pc:sldChg>
      <pc:sldChg chg="addSp delSp add mod">
        <pc:chgData name="Stephanie Kamffer" userId="e985ae1a-3140-4a2b-84c7-16bee2115a39" providerId="ADAL" clId="{5F599BEA-8945-1645-B2B9-3496CAED2DFD}" dt="2025-05-29T13:23:29.418" v="222"/>
        <pc:sldMkLst>
          <pc:docMk/>
          <pc:sldMk cId="3992658573" sldId="346"/>
        </pc:sldMkLst>
        <pc:picChg chg="add">
          <ac:chgData name="Stephanie Kamffer" userId="e985ae1a-3140-4a2b-84c7-16bee2115a39" providerId="ADAL" clId="{5F599BEA-8945-1645-B2B9-3496CAED2DFD}" dt="2025-05-29T13:23:29.418" v="222"/>
          <ac:picMkLst>
            <pc:docMk/>
            <pc:sldMk cId="3992658573" sldId="346"/>
            <ac:picMk id="4" creationId="{55DBF9CD-A6DF-B608-D866-D59467B8A14E}"/>
          </ac:picMkLst>
        </pc:picChg>
      </pc:sldChg>
      <pc:sldChg chg="addSp delSp modSp add mod">
        <pc:chgData name="Stephanie Kamffer" userId="e985ae1a-3140-4a2b-84c7-16bee2115a39" providerId="ADAL" clId="{5F599BEA-8945-1645-B2B9-3496CAED2DFD}" dt="2025-05-29T13:24:24.877" v="229" actId="14100"/>
        <pc:sldMkLst>
          <pc:docMk/>
          <pc:sldMk cId="1741997642" sldId="347"/>
        </pc:sldMkLst>
        <pc:picChg chg="add mod">
          <ac:chgData name="Stephanie Kamffer" userId="e985ae1a-3140-4a2b-84c7-16bee2115a39" providerId="ADAL" clId="{5F599BEA-8945-1645-B2B9-3496CAED2DFD}" dt="2025-05-29T13:24:24.877" v="229" actId="14100"/>
          <ac:picMkLst>
            <pc:docMk/>
            <pc:sldMk cId="1741997642" sldId="347"/>
            <ac:picMk id="2" creationId="{6D774173-6A6B-50B9-BFCA-04A70FEC3A9A}"/>
          </ac:picMkLst>
        </pc:picChg>
      </pc:sldChg>
      <pc:sldChg chg="addSp delSp modSp add mod ord">
        <pc:chgData name="Stephanie Kamffer" userId="e985ae1a-3140-4a2b-84c7-16bee2115a39" providerId="ADAL" clId="{5F599BEA-8945-1645-B2B9-3496CAED2DFD}" dt="2025-06-02T19:48:34.544" v="293" actId="20578"/>
        <pc:sldMkLst>
          <pc:docMk/>
          <pc:sldMk cId="2124088134" sldId="348"/>
        </pc:sldMkLst>
        <pc:picChg chg="add mod">
          <ac:chgData name="Stephanie Kamffer" userId="e985ae1a-3140-4a2b-84c7-16bee2115a39" providerId="ADAL" clId="{5F599BEA-8945-1645-B2B9-3496CAED2DFD}" dt="2025-05-29T13:25:37.264" v="235" actId="1076"/>
          <ac:picMkLst>
            <pc:docMk/>
            <pc:sldMk cId="2124088134" sldId="348"/>
            <ac:picMk id="2" creationId="{91550FB3-3483-5002-B33F-FB4931113373}"/>
          </ac:picMkLst>
        </pc:picChg>
      </pc:sldChg>
      <pc:sldChg chg="addSp delSp modSp add mod">
        <pc:chgData name="Stephanie Kamffer" userId="e985ae1a-3140-4a2b-84c7-16bee2115a39" providerId="ADAL" clId="{5F599BEA-8945-1645-B2B9-3496CAED2DFD}" dt="2025-05-29T13:25:51.556" v="240" actId="14100"/>
        <pc:sldMkLst>
          <pc:docMk/>
          <pc:sldMk cId="86253997" sldId="349"/>
        </pc:sldMkLst>
        <pc:picChg chg="add mod">
          <ac:chgData name="Stephanie Kamffer" userId="e985ae1a-3140-4a2b-84c7-16bee2115a39" providerId="ADAL" clId="{5F599BEA-8945-1645-B2B9-3496CAED2DFD}" dt="2025-05-29T13:25:51.556" v="240" actId="14100"/>
          <ac:picMkLst>
            <pc:docMk/>
            <pc:sldMk cId="86253997" sldId="349"/>
            <ac:picMk id="2" creationId="{94D83ACF-82EB-946D-FC18-CFD671703EC9}"/>
          </ac:picMkLst>
        </pc:picChg>
      </pc:sldChg>
      <pc:sldChg chg="delSp modSp add mod ord">
        <pc:chgData name="Stephanie Kamffer" userId="e985ae1a-3140-4a2b-84c7-16bee2115a39" providerId="ADAL" clId="{5F599BEA-8945-1645-B2B9-3496CAED2DFD}" dt="2025-05-29T13:28:59.529" v="291" actId="1076"/>
        <pc:sldMkLst>
          <pc:docMk/>
          <pc:sldMk cId="3457181291" sldId="350"/>
        </pc:sldMkLst>
        <pc:spChg chg="mod">
          <ac:chgData name="Stephanie Kamffer" userId="e985ae1a-3140-4a2b-84c7-16bee2115a39" providerId="ADAL" clId="{5F599BEA-8945-1645-B2B9-3496CAED2DFD}" dt="2025-05-29T13:28:43.763" v="290" actId="313"/>
          <ac:spMkLst>
            <pc:docMk/>
            <pc:sldMk cId="3457181291" sldId="350"/>
            <ac:spMk id="10" creationId="{F221A5AB-384B-4C00-70E9-4599164165BC}"/>
          </ac:spMkLst>
        </pc:spChg>
        <pc:picChg chg="mod">
          <ac:chgData name="Stephanie Kamffer" userId="e985ae1a-3140-4a2b-84c7-16bee2115a39" providerId="ADAL" clId="{5F599BEA-8945-1645-B2B9-3496CAED2DFD}" dt="2025-05-29T13:28:59.529" v="291" actId="1076"/>
          <ac:picMkLst>
            <pc:docMk/>
            <pc:sldMk cId="3457181291" sldId="350"/>
            <ac:picMk id="3" creationId="{D28F4602-3BDB-5078-6C98-EE80B60A530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B68961-8512-4360-A7CB-4B1549054B5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76E7408-E90F-43BF-8748-7303269D4A70}">
      <dgm:prSet phldr="0"/>
      <dgm:spPr>
        <a:xfrm>
          <a:off x="3652638" y="192417"/>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ln>
        <a:effectLst/>
      </dgm:spPr>
      <dgm:t>
        <a:bodyPr/>
        <a:lstStyle/>
        <a:p>
          <a:pPr algn="l" rtl="0">
            <a:buNone/>
          </a:pPr>
          <a:r>
            <a:rPr lang="en-US">
              <a:solidFill>
                <a:srgbClr val="404040"/>
              </a:solidFill>
              <a:latin typeface="Century Gothic" panose="020B0502020202020204"/>
              <a:ea typeface="+mn-ea"/>
              <a:cs typeface="+mn-cs"/>
            </a:rPr>
            <a:t>Combating climate change</a:t>
          </a:r>
          <a:endParaRPr lang="en-GB">
            <a:solidFill>
              <a:srgbClr val="404040"/>
            </a:solidFill>
            <a:latin typeface="Century Gothic" panose="020B0502020202020204"/>
            <a:ea typeface="+mn-ea"/>
            <a:cs typeface="+mn-cs"/>
          </a:endParaRPr>
        </a:p>
      </dgm:t>
    </dgm:pt>
    <dgm:pt modelId="{8555A297-FCB5-4FA1-8223-C9E56B7E6985}" type="parTrans" cxnId="{573ACD87-C09D-40F9-8CC4-CA0F57247875}">
      <dgm:prSet/>
      <dgm:spPr/>
      <dgm:t>
        <a:bodyPr/>
        <a:lstStyle/>
        <a:p>
          <a:endParaRPr lang="en-GB"/>
        </a:p>
      </dgm:t>
    </dgm:pt>
    <dgm:pt modelId="{1189AF83-8BEB-4AFE-9F77-23417F043B70}" type="sibTrans" cxnId="{573ACD87-C09D-40F9-8CC4-CA0F57247875}">
      <dgm:prSet/>
      <dgm:spPr/>
      <dgm:t>
        <a:bodyPr/>
        <a:lstStyle/>
        <a:p>
          <a:endParaRPr lang="en-GB"/>
        </a:p>
      </dgm:t>
    </dgm:pt>
    <dgm:pt modelId="{3F636CEC-7505-44F0-8995-FAF6A5AEB9A2}">
      <dgm:prSet phldr="0"/>
      <dgm:spPr>
        <a:xfrm>
          <a:off x="4764772" y="1877300"/>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ln>
        <a:effectLst/>
      </dgm:spPr>
      <dgm:t>
        <a:bodyPr/>
        <a:lstStyle/>
        <a:p>
          <a:pPr algn="l" rtl="0">
            <a:buNone/>
          </a:pPr>
          <a:r>
            <a:rPr lang="en-US" dirty="0">
              <a:solidFill>
                <a:sysClr val="windowText" lastClr="000000">
                  <a:hueOff val="0"/>
                  <a:satOff val="0"/>
                  <a:lumOff val="0"/>
                  <a:alphaOff val="0"/>
                </a:sysClr>
              </a:solidFill>
              <a:latin typeface="Century Gothic" panose="020B0502020202020204"/>
              <a:ea typeface="+mn-ea"/>
              <a:cs typeface="+mn-cs"/>
            </a:rPr>
            <a:t>Bath Carer’s Centre</a:t>
          </a:r>
        </a:p>
      </dgm:t>
    </dgm:pt>
    <dgm:pt modelId="{7154D7EC-96B8-4B2B-8923-F19E9645C6BB}" type="parTrans" cxnId="{E8FCFA41-AF30-4756-B5B8-02D18D145611}">
      <dgm:prSet/>
      <dgm:spPr>
        <a:xfrm>
          <a:off x="4360359" y="1155930"/>
          <a:ext cx="1112133" cy="529274"/>
        </a:xfrm>
        <a:custGeom>
          <a:avLst/>
          <a:gdLst/>
          <a:ahLst/>
          <a:cxnLst/>
          <a:rect l="0" t="0" r="0" b="0"/>
          <a:pathLst>
            <a:path>
              <a:moveTo>
                <a:pt x="0" y="0"/>
              </a:moveTo>
              <a:lnTo>
                <a:pt x="0" y="360685"/>
              </a:lnTo>
              <a:lnTo>
                <a:pt x="1112133" y="360685"/>
              </a:lnTo>
              <a:lnTo>
                <a:pt x="1112133" y="529274"/>
              </a:lnTo>
            </a:path>
          </a:pathLst>
        </a:custGeom>
        <a:noFill/>
        <a:ln w="19050" cap="rnd" cmpd="sng" algn="ctr">
          <a:solidFill>
            <a:srgbClr val="ACD433">
              <a:shade val="60000"/>
              <a:hueOff val="0"/>
              <a:satOff val="0"/>
              <a:lumOff val="0"/>
              <a:alphaOff val="0"/>
            </a:srgbClr>
          </a:solidFill>
          <a:prstDash val="solid"/>
        </a:ln>
        <a:effectLst/>
      </dgm:spPr>
      <dgm:t>
        <a:bodyPr/>
        <a:lstStyle/>
        <a:p>
          <a:endParaRPr lang="en-GB"/>
        </a:p>
      </dgm:t>
    </dgm:pt>
    <dgm:pt modelId="{95EE2EF6-DD66-4415-97DC-A9BBB6DB3BBC}" type="sibTrans" cxnId="{E8FCFA41-AF30-4756-B5B8-02D18D145611}">
      <dgm:prSet/>
      <dgm:spPr/>
      <dgm:t>
        <a:bodyPr/>
        <a:lstStyle/>
        <a:p>
          <a:endParaRPr lang="en-GB"/>
        </a:p>
      </dgm:t>
    </dgm:pt>
    <dgm:pt modelId="{166DCE79-0FFA-4D86-8D83-BC6AA9F10065}">
      <dgm:prSet phldr="0"/>
      <dgm:spPr>
        <a:xfrm>
          <a:off x="1428370"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ln>
        <a:effectLst/>
      </dgm:spPr>
      <dgm:t>
        <a:bodyPr/>
        <a:lstStyle/>
        <a:p>
          <a:pPr algn="l">
            <a:buNone/>
          </a:pPr>
          <a:r>
            <a:rPr lang="en-US">
              <a:solidFill>
                <a:srgbClr val="444444"/>
              </a:solidFill>
              <a:latin typeface="Calibri"/>
              <a:ea typeface="+mn-ea"/>
              <a:cs typeface="Calibri"/>
            </a:rPr>
            <a:t>Comparisons with Listed Buildings</a:t>
          </a:r>
        </a:p>
      </dgm:t>
    </dgm:pt>
    <dgm:pt modelId="{00AE3882-5393-4788-BE83-118054175ADD}" type="parTrans" cxnId="{EE2D3B1D-08CD-47AD-9921-A8B837CA67FC}">
      <dgm:prSet/>
      <dgm:spPr>
        <a:xfrm>
          <a:off x="2136091" y="2840813"/>
          <a:ext cx="3336401" cy="529274"/>
        </a:xfrm>
        <a:custGeom>
          <a:avLst/>
          <a:gdLst/>
          <a:ahLst/>
          <a:cxnLst/>
          <a:rect l="0" t="0" r="0" b="0"/>
          <a:pathLst>
            <a:path>
              <a:moveTo>
                <a:pt x="3336401" y="0"/>
              </a:moveTo>
              <a:lnTo>
                <a:pt x="3336401" y="360685"/>
              </a:lnTo>
              <a:lnTo>
                <a:pt x="0" y="360685"/>
              </a:lnTo>
              <a:lnTo>
                <a:pt x="0" y="529274"/>
              </a:lnTo>
            </a:path>
          </a:pathLst>
        </a:custGeom>
        <a:noFill/>
        <a:ln w="19050" cap="rnd" cmpd="sng" algn="ctr">
          <a:solidFill>
            <a:srgbClr val="ACD433">
              <a:shade val="80000"/>
              <a:hueOff val="0"/>
              <a:satOff val="0"/>
              <a:lumOff val="0"/>
              <a:alphaOff val="0"/>
            </a:srgbClr>
          </a:solidFill>
          <a:prstDash val="solid"/>
        </a:ln>
        <a:effectLst/>
      </dgm:spPr>
      <dgm:t>
        <a:bodyPr/>
        <a:lstStyle/>
        <a:p>
          <a:endParaRPr lang="en-GB"/>
        </a:p>
      </dgm:t>
    </dgm:pt>
    <dgm:pt modelId="{52D2A169-C235-44B8-AE7D-32A327CEE0FF}" type="sibTrans" cxnId="{EE2D3B1D-08CD-47AD-9921-A8B837CA67FC}">
      <dgm:prSet/>
      <dgm:spPr/>
      <dgm:t>
        <a:bodyPr/>
        <a:lstStyle/>
        <a:p>
          <a:endParaRPr lang="en-GB"/>
        </a:p>
      </dgm:t>
    </dgm:pt>
    <dgm:pt modelId="{DC79C7F1-E32C-43ED-8B5A-BA1F89262106}">
      <dgm:prSet phldr="0"/>
      <dgm:spPr>
        <a:xfrm>
          <a:off x="3652638"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ln>
        <a:effectLst/>
      </dgm:spPr>
      <dgm:t>
        <a:bodyPr/>
        <a:lstStyle/>
        <a:p>
          <a:pPr algn="l">
            <a:buNone/>
          </a:pPr>
          <a:r>
            <a:rPr lang="en-US">
              <a:solidFill>
                <a:srgbClr val="444444"/>
              </a:solidFill>
              <a:latin typeface="Calibri"/>
              <a:ea typeface="+mn-ea"/>
              <a:cs typeface="Calibri"/>
            </a:rPr>
            <a:t>Fundraising, Advertising and Awareness </a:t>
          </a:r>
        </a:p>
      </dgm:t>
    </dgm:pt>
    <dgm:pt modelId="{C16E1730-BCC3-484A-AEE3-AFB66F63031A}" type="parTrans" cxnId="{868689EF-2A19-4DA2-8476-FEF826BAB1C2}">
      <dgm:prSet/>
      <dgm:spPr>
        <a:xfrm>
          <a:off x="4360359" y="2840813"/>
          <a:ext cx="1112133" cy="529274"/>
        </a:xfrm>
        <a:custGeom>
          <a:avLst/>
          <a:gdLst/>
          <a:ahLst/>
          <a:cxnLst/>
          <a:rect l="0" t="0" r="0" b="0"/>
          <a:pathLst>
            <a:path>
              <a:moveTo>
                <a:pt x="1112133" y="0"/>
              </a:moveTo>
              <a:lnTo>
                <a:pt x="1112133" y="360685"/>
              </a:lnTo>
              <a:lnTo>
                <a:pt x="0" y="360685"/>
              </a:lnTo>
              <a:lnTo>
                <a:pt x="0" y="529274"/>
              </a:lnTo>
            </a:path>
          </a:pathLst>
        </a:custGeom>
        <a:noFill/>
        <a:ln w="19050" cap="rnd" cmpd="sng" algn="ctr">
          <a:solidFill>
            <a:srgbClr val="ACD433">
              <a:shade val="80000"/>
              <a:hueOff val="0"/>
              <a:satOff val="0"/>
              <a:lumOff val="0"/>
              <a:alphaOff val="0"/>
            </a:srgbClr>
          </a:solidFill>
          <a:prstDash val="solid"/>
        </a:ln>
        <a:effectLst/>
      </dgm:spPr>
      <dgm:t>
        <a:bodyPr/>
        <a:lstStyle/>
        <a:p>
          <a:endParaRPr lang="en-GB"/>
        </a:p>
      </dgm:t>
    </dgm:pt>
    <dgm:pt modelId="{A1C22B88-E2E8-4554-B7A2-137303B2B244}" type="sibTrans" cxnId="{868689EF-2A19-4DA2-8476-FEF826BAB1C2}">
      <dgm:prSet/>
      <dgm:spPr/>
      <dgm:t>
        <a:bodyPr/>
        <a:lstStyle/>
        <a:p>
          <a:endParaRPr lang="en-GB"/>
        </a:p>
      </dgm:t>
    </dgm:pt>
    <dgm:pt modelId="{901A448C-1A09-45B4-8A4C-5EB6D542306A}">
      <dgm:prSet phldr="0"/>
      <dgm:spPr>
        <a:xfrm>
          <a:off x="5876906"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ln>
        <a:effectLst/>
      </dgm:spPr>
      <dgm:t>
        <a:bodyPr/>
        <a:lstStyle/>
        <a:p>
          <a:pPr>
            <a:buNone/>
          </a:pPr>
          <a:r>
            <a:rPr lang="en-US">
              <a:solidFill>
                <a:srgbClr val="444444"/>
              </a:solidFill>
              <a:latin typeface="Calibri"/>
              <a:ea typeface="+mn-ea"/>
              <a:cs typeface="Calibri"/>
            </a:rPr>
            <a:t>Implementation</a:t>
          </a:r>
        </a:p>
      </dgm:t>
    </dgm:pt>
    <dgm:pt modelId="{3D7122A9-0E5D-42B2-9217-71185CD49184}" type="parTrans" cxnId="{7548CD49-D3AB-4D24-A7DE-F20A9ABF9B1A}">
      <dgm:prSet/>
      <dgm:spPr>
        <a:xfrm>
          <a:off x="5472493" y="2840813"/>
          <a:ext cx="1112133" cy="529274"/>
        </a:xfrm>
        <a:custGeom>
          <a:avLst/>
          <a:gdLst/>
          <a:ahLst/>
          <a:cxnLst/>
          <a:rect l="0" t="0" r="0" b="0"/>
          <a:pathLst>
            <a:path>
              <a:moveTo>
                <a:pt x="0" y="0"/>
              </a:moveTo>
              <a:lnTo>
                <a:pt x="0" y="360685"/>
              </a:lnTo>
              <a:lnTo>
                <a:pt x="1112133" y="360685"/>
              </a:lnTo>
              <a:lnTo>
                <a:pt x="1112133" y="529274"/>
              </a:lnTo>
            </a:path>
          </a:pathLst>
        </a:custGeom>
        <a:noFill/>
        <a:ln w="19050" cap="rnd" cmpd="sng" algn="ctr">
          <a:solidFill>
            <a:srgbClr val="ACD433">
              <a:shade val="80000"/>
              <a:hueOff val="0"/>
              <a:satOff val="0"/>
              <a:lumOff val="0"/>
              <a:alphaOff val="0"/>
            </a:srgbClr>
          </a:solidFill>
          <a:prstDash val="solid"/>
        </a:ln>
        <a:effectLst/>
      </dgm:spPr>
      <dgm:t>
        <a:bodyPr/>
        <a:lstStyle/>
        <a:p>
          <a:endParaRPr lang="en-GB"/>
        </a:p>
      </dgm:t>
    </dgm:pt>
    <dgm:pt modelId="{C96BE2E4-2867-4FE5-A740-CED364E04C4F}" type="sibTrans" cxnId="{7548CD49-D3AB-4D24-A7DE-F20A9ABF9B1A}">
      <dgm:prSet/>
      <dgm:spPr/>
      <dgm:t>
        <a:bodyPr/>
        <a:lstStyle/>
        <a:p>
          <a:endParaRPr lang="en-GB"/>
        </a:p>
      </dgm:t>
    </dgm:pt>
    <dgm:pt modelId="{70B86564-40AC-4CA2-A563-D9D18DE240A8}">
      <dgm:prSet phldr="0"/>
      <dgm:spPr>
        <a:xfrm>
          <a:off x="8101174"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ln>
        <a:effectLst/>
      </dgm:spPr>
      <dgm:t>
        <a:bodyPr/>
        <a:lstStyle/>
        <a:p>
          <a:pPr algn="l">
            <a:buNone/>
          </a:pPr>
          <a:r>
            <a:rPr lang="en-US">
              <a:solidFill>
                <a:srgbClr val="444444"/>
              </a:solidFill>
              <a:latin typeface="Calibri"/>
              <a:ea typeface="+mn-ea"/>
              <a:cs typeface="Calibri"/>
            </a:rPr>
            <a:t>Data Collection and Thermal Modelling</a:t>
          </a:r>
          <a:endParaRPr lang="en-US">
            <a:solidFill>
              <a:sysClr val="windowText" lastClr="000000">
                <a:hueOff val="0"/>
                <a:satOff val="0"/>
                <a:lumOff val="0"/>
                <a:alphaOff val="0"/>
              </a:sysClr>
            </a:solidFill>
            <a:latin typeface="Century Gothic" panose="020B0502020202020204"/>
            <a:ea typeface="+mn-ea"/>
            <a:cs typeface="+mn-cs"/>
          </a:endParaRPr>
        </a:p>
      </dgm:t>
    </dgm:pt>
    <dgm:pt modelId="{E7E550E4-82D3-4859-BF4E-8C2F0C772BCA}" type="parTrans" cxnId="{8C9FDA20-4246-4BFF-A3BA-EC01B75E7112}">
      <dgm:prSet/>
      <dgm:spPr>
        <a:xfrm>
          <a:off x="5472493" y="2840813"/>
          <a:ext cx="3336401" cy="529274"/>
        </a:xfrm>
        <a:custGeom>
          <a:avLst/>
          <a:gdLst/>
          <a:ahLst/>
          <a:cxnLst/>
          <a:rect l="0" t="0" r="0" b="0"/>
          <a:pathLst>
            <a:path>
              <a:moveTo>
                <a:pt x="0" y="0"/>
              </a:moveTo>
              <a:lnTo>
                <a:pt x="0" y="360685"/>
              </a:lnTo>
              <a:lnTo>
                <a:pt x="3336401" y="360685"/>
              </a:lnTo>
              <a:lnTo>
                <a:pt x="3336401" y="529274"/>
              </a:lnTo>
            </a:path>
          </a:pathLst>
        </a:custGeom>
        <a:noFill/>
        <a:ln w="19050" cap="rnd" cmpd="sng" algn="ctr">
          <a:solidFill>
            <a:srgbClr val="ACD433">
              <a:shade val="80000"/>
              <a:hueOff val="0"/>
              <a:satOff val="0"/>
              <a:lumOff val="0"/>
              <a:alphaOff val="0"/>
            </a:srgbClr>
          </a:solidFill>
          <a:prstDash val="solid"/>
        </a:ln>
        <a:effectLst/>
      </dgm:spPr>
      <dgm:t>
        <a:bodyPr/>
        <a:lstStyle/>
        <a:p>
          <a:endParaRPr lang="en-GB"/>
        </a:p>
      </dgm:t>
    </dgm:pt>
    <dgm:pt modelId="{C7957A25-833C-408C-B1ED-356CCA148DE5}" type="sibTrans" cxnId="{8C9FDA20-4246-4BFF-A3BA-EC01B75E7112}">
      <dgm:prSet/>
      <dgm:spPr/>
      <dgm:t>
        <a:bodyPr/>
        <a:lstStyle/>
        <a:p>
          <a:endParaRPr lang="en-GB"/>
        </a:p>
      </dgm:t>
    </dgm:pt>
    <dgm:pt modelId="{FA79266B-293E-FE42-8B4E-9490EC4C32DA}">
      <dgm:prSet phldr="0"/>
      <dgm:spPr>
        <a:xfrm>
          <a:off x="2540504" y="1877300"/>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ln>
        <a:effectLst/>
      </dgm:spPr>
      <dgm:t>
        <a:bodyPr/>
        <a:lstStyle/>
        <a:p>
          <a:pPr algn="l" rtl="0">
            <a:buNone/>
          </a:pPr>
          <a:r>
            <a:rPr lang="en-GB">
              <a:solidFill>
                <a:srgbClr val="404040"/>
              </a:solidFill>
              <a:latin typeface="Century Gothic" panose="020B0502020202020204"/>
              <a:ea typeface="+mn-ea"/>
              <a:cs typeface="+mn-cs"/>
            </a:rPr>
            <a:t>B&amp;NES Council</a:t>
          </a:r>
        </a:p>
      </dgm:t>
    </dgm:pt>
    <dgm:pt modelId="{7FC3BDE3-6120-F84D-8444-2685F4F1AC77}" type="parTrans" cxnId="{E18D8DBB-6B8B-9646-9237-8322EC0B10DC}">
      <dgm:prSet/>
      <dgm:spPr>
        <a:xfrm>
          <a:off x="3248225" y="1155930"/>
          <a:ext cx="1112133" cy="529274"/>
        </a:xfrm>
        <a:custGeom>
          <a:avLst/>
          <a:gdLst/>
          <a:ahLst/>
          <a:cxnLst/>
          <a:rect l="0" t="0" r="0" b="0"/>
          <a:pathLst>
            <a:path>
              <a:moveTo>
                <a:pt x="1112133" y="0"/>
              </a:moveTo>
              <a:lnTo>
                <a:pt x="1112133" y="360685"/>
              </a:lnTo>
              <a:lnTo>
                <a:pt x="0" y="360685"/>
              </a:lnTo>
              <a:lnTo>
                <a:pt x="0" y="529274"/>
              </a:lnTo>
            </a:path>
          </a:pathLst>
        </a:custGeom>
        <a:noFill/>
        <a:ln w="19050" cap="rnd" cmpd="sng" algn="ctr">
          <a:solidFill>
            <a:srgbClr val="ACD433">
              <a:shade val="60000"/>
              <a:hueOff val="0"/>
              <a:satOff val="0"/>
              <a:lumOff val="0"/>
              <a:alphaOff val="0"/>
            </a:srgbClr>
          </a:solidFill>
          <a:prstDash val="solid"/>
        </a:ln>
        <a:effectLst/>
      </dgm:spPr>
      <dgm:t>
        <a:bodyPr/>
        <a:lstStyle/>
        <a:p>
          <a:endParaRPr lang="en-GB"/>
        </a:p>
      </dgm:t>
    </dgm:pt>
    <dgm:pt modelId="{514AF3F2-7127-E74D-A55F-732E7FC02DF3}" type="sibTrans" cxnId="{E18D8DBB-6B8B-9646-9237-8322EC0B10DC}">
      <dgm:prSet/>
      <dgm:spPr/>
      <dgm:t>
        <a:bodyPr/>
        <a:lstStyle/>
        <a:p>
          <a:endParaRPr lang="en-GB"/>
        </a:p>
      </dgm:t>
    </dgm:pt>
    <dgm:pt modelId="{C35A8105-9938-E641-81A8-9313B2EDE28F}" type="pres">
      <dgm:prSet presAssocID="{EEB68961-8512-4360-A7CB-4B1549054B58}" presName="hierChild1" presStyleCnt="0">
        <dgm:presLayoutVars>
          <dgm:chPref val="1"/>
          <dgm:dir/>
          <dgm:animOne val="branch"/>
          <dgm:animLvl val="lvl"/>
          <dgm:resizeHandles/>
        </dgm:presLayoutVars>
      </dgm:prSet>
      <dgm:spPr/>
    </dgm:pt>
    <dgm:pt modelId="{572802E1-C6B8-D144-9EC5-FCA424AC5514}" type="pres">
      <dgm:prSet presAssocID="{076E7408-E90F-43BF-8748-7303269D4A70}" presName="hierRoot1" presStyleCnt="0"/>
      <dgm:spPr/>
    </dgm:pt>
    <dgm:pt modelId="{F751CAFB-E0AE-344C-A76C-8C4B74A460F8}" type="pres">
      <dgm:prSet presAssocID="{076E7408-E90F-43BF-8748-7303269D4A70}" presName="composite" presStyleCnt="0"/>
      <dgm:spPr/>
    </dgm:pt>
    <dgm:pt modelId="{FC0F39AD-0080-6C4F-8837-422C98D9E0A8}" type="pres">
      <dgm:prSet presAssocID="{076E7408-E90F-43BF-8748-7303269D4A70}" presName="background" presStyleLbl="node0" presStyleIdx="0" presStyleCnt="1"/>
      <dgm:spPr>
        <a:xfrm>
          <a:off x="3450432" y="321"/>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ln>
        <a:effectLst/>
      </dgm:spPr>
    </dgm:pt>
    <dgm:pt modelId="{46FD65D2-B66A-3C42-8D48-AC33C008B2D3}" type="pres">
      <dgm:prSet presAssocID="{076E7408-E90F-43BF-8748-7303269D4A70}" presName="text" presStyleLbl="fgAcc0" presStyleIdx="0" presStyleCnt="1">
        <dgm:presLayoutVars>
          <dgm:chPref val="3"/>
        </dgm:presLayoutVars>
      </dgm:prSet>
      <dgm:spPr/>
    </dgm:pt>
    <dgm:pt modelId="{ED194878-D8E1-964D-AC9C-67FCF4BE6232}" type="pres">
      <dgm:prSet presAssocID="{076E7408-E90F-43BF-8748-7303269D4A70}" presName="hierChild2" presStyleCnt="0"/>
      <dgm:spPr/>
    </dgm:pt>
    <dgm:pt modelId="{E5C10447-2164-C440-AFDC-6649A06D49BA}" type="pres">
      <dgm:prSet presAssocID="{7FC3BDE3-6120-F84D-8444-2685F4F1AC77}" presName="Name10" presStyleLbl="parChTrans1D2" presStyleIdx="0" presStyleCnt="2"/>
      <dgm:spPr/>
    </dgm:pt>
    <dgm:pt modelId="{BCCB9BC5-6705-1745-8A41-96C15BEA83EB}" type="pres">
      <dgm:prSet presAssocID="{FA79266B-293E-FE42-8B4E-9490EC4C32DA}" presName="hierRoot2" presStyleCnt="0"/>
      <dgm:spPr/>
    </dgm:pt>
    <dgm:pt modelId="{B0E70688-AD24-424A-9406-E2A964FEB748}" type="pres">
      <dgm:prSet presAssocID="{FA79266B-293E-FE42-8B4E-9490EC4C32DA}" presName="composite2" presStyleCnt="0"/>
      <dgm:spPr/>
    </dgm:pt>
    <dgm:pt modelId="{5CE81260-0777-0144-BE68-86B6D812A72A}" type="pres">
      <dgm:prSet presAssocID="{FA79266B-293E-FE42-8B4E-9490EC4C32DA}" presName="background2" presStyleLbl="node2" presStyleIdx="0" presStyleCnt="2"/>
      <dgm:spPr>
        <a:xfrm>
          <a:off x="2338298" y="1685204"/>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ln>
        <a:effectLst/>
      </dgm:spPr>
    </dgm:pt>
    <dgm:pt modelId="{30F9513F-A466-5540-BF6A-602AE42F8AF6}" type="pres">
      <dgm:prSet presAssocID="{FA79266B-293E-FE42-8B4E-9490EC4C32DA}" presName="text2" presStyleLbl="fgAcc2" presStyleIdx="0" presStyleCnt="2">
        <dgm:presLayoutVars>
          <dgm:chPref val="3"/>
        </dgm:presLayoutVars>
      </dgm:prSet>
      <dgm:spPr/>
    </dgm:pt>
    <dgm:pt modelId="{7E399AC4-5D15-E743-9DA2-09D2B4D17797}" type="pres">
      <dgm:prSet presAssocID="{FA79266B-293E-FE42-8B4E-9490EC4C32DA}" presName="hierChild3" presStyleCnt="0"/>
      <dgm:spPr/>
    </dgm:pt>
    <dgm:pt modelId="{83EEB9B4-044A-8D44-9F44-95AED7A267A7}" type="pres">
      <dgm:prSet presAssocID="{7154D7EC-96B8-4B2B-8923-F19E9645C6BB}" presName="Name10" presStyleLbl="parChTrans1D2" presStyleIdx="1" presStyleCnt="2"/>
      <dgm:spPr/>
    </dgm:pt>
    <dgm:pt modelId="{E83E70F8-9F5B-834C-A9C8-9E22BFAD17A9}" type="pres">
      <dgm:prSet presAssocID="{3F636CEC-7505-44F0-8995-FAF6A5AEB9A2}" presName="hierRoot2" presStyleCnt="0"/>
      <dgm:spPr/>
    </dgm:pt>
    <dgm:pt modelId="{0ED1ED25-4587-884F-9D66-F459A11AAC1D}" type="pres">
      <dgm:prSet presAssocID="{3F636CEC-7505-44F0-8995-FAF6A5AEB9A2}" presName="composite2" presStyleCnt="0"/>
      <dgm:spPr/>
    </dgm:pt>
    <dgm:pt modelId="{43908279-1D53-BB4E-96AB-BF7C1C618E90}" type="pres">
      <dgm:prSet presAssocID="{3F636CEC-7505-44F0-8995-FAF6A5AEB9A2}" presName="background2" presStyleLbl="node2" presStyleIdx="1" presStyleCnt="2"/>
      <dgm:spPr>
        <a:xfrm>
          <a:off x="4562566" y="1685204"/>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ln>
        <a:effectLst/>
      </dgm:spPr>
    </dgm:pt>
    <dgm:pt modelId="{7F4EB2A0-7A27-954F-B410-02390D789F04}" type="pres">
      <dgm:prSet presAssocID="{3F636CEC-7505-44F0-8995-FAF6A5AEB9A2}" presName="text2" presStyleLbl="fgAcc2" presStyleIdx="1" presStyleCnt="2">
        <dgm:presLayoutVars>
          <dgm:chPref val="3"/>
        </dgm:presLayoutVars>
      </dgm:prSet>
      <dgm:spPr/>
    </dgm:pt>
    <dgm:pt modelId="{1EBCF40C-B85D-5947-AD51-EE0F04432A6E}" type="pres">
      <dgm:prSet presAssocID="{3F636CEC-7505-44F0-8995-FAF6A5AEB9A2}" presName="hierChild3" presStyleCnt="0"/>
      <dgm:spPr/>
    </dgm:pt>
    <dgm:pt modelId="{542FFF53-A59B-EF4D-BCE9-342C985CFBA9}" type="pres">
      <dgm:prSet presAssocID="{00AE3882-5393-4788-BE83-118054175ADD}" presName="Name17" presStyleLbl="parChTrans1D3" presStyleIdx="0" presStyleCnt="4"/>
      <dgm:spPr/>
    </dgm:pt>
    <dgm:pt modelId="{24668F89-87AB-FB4A-9675-A79F1749F850}" type="pres">
      <dgm:prSet presAssocID="{166DCE79-0FFA-4D86-8D83-BC6AA9F10065}" presName="hierRoot3" presStyleCnt="0"/>
      <dgm:spPr/>
    </dgm:pt>
    <dgm:pt modelId="{FBF5637D-2691-634B-A2AA-A789A7A07C2A}" type="pres">
      <dgm:prSet presAssocID="{166DCE79-0FFA-4D86-8D83-BC6AA9F10065}" presName="composite3" presStyleCnt="0"/>
      <dgm:spPr/>
    </dgm:pt>
    <dgm:pt modelId="{92F6D628-AF4C-3D47-B9FA-A958A96C62AD}" type="pres">
      <dgm:prSet presAssocID="{166DCE79-0FFA-4D86-8D83-BC6AA9F10065}" presName="background3" presStyleLbl="node3" presStyleIdx="0" presStyleCnt="4"/>
      <dgm:spPr>
        <a:xfrm>
          <a:off x="1226164"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ln>
        <a:effectLst/>
      </dgm:spPr>
    </dgm:pt>
    <dgm:pt modelId="{46FA8933-B341-854A-A03B-23F9D6FE05EF}" type="pres">
      <dgm:prSet presAssocID="{166DCE79-0FFA-4D86-8D83-BC6AA9F10065}" presName="text3" presStyleLbl="fgAcc3" presStyleIdx="0" presStyleCnt="4">
        <dgm:presLayoutVars>
          <dgm:chPref val="3"/>
        </dgm:presLayoutVars>
      </dgm:prSet>
      <dgm:spPr/>
    </dgm:pt>
    <dgm:pt modelId="{861BBA3A-EB77-5B42-9AB6-22E2FEC47275}" type="pres">
      <dgm:prSet presAssocID="{166DCE79-0FFA-4D86-8D83-BC6AA9F10065}" presName="hierChild4" presStyleCnt="0"/>
      <dgm:spPr/>
    </dgm:pt>
    <dgm:pt modelId="{1AE1FB1A-DC8E-E647-86F1-6B9597AB9307}" type="pres">
      <dgm:prSet presAssocID="{C16E1730-BCC3-484A-AEE3-AFB66F63031A}" presName="Name17" presStyleLbl="parChTrans1D3" presStyleIdx="1" presStyleCnt="4"/>
      <dgm:spPr/>
    </dgm:pt>
    <dgm:pt modelId="{A366B8EF-9B27-B040-A31C-E37CFEA4408F}" type="pres">
      <dgm:prSet presAssocID="{DC79C7F1-E32C-43ED-8B5A-BA1F89262106}" presName="hierRoot3" presStyleCnt="0"/>
      <dgm:spPr/>
    </dgm:pt>
    <dgm:pt modelId="{5498785B-DBEC-164E-84CD-2FE5E5B2C9F3}" type="pres">
      <dgm:prSet presAssocID="{DC79C7F1-E32C-43ED-8B5A-BA1F89262106}" presName="composite3" presStyleCnt="0"/>
      <dgm:spPr/>
    </dgm:pt>
    <dgm:pt modelId="{6C2DC7AE-2671-F240-8BB5-C3250045A541}" type="pres">
      <dgm:prSet presAssocID="{DC79C7F1-E32C-43ED-8B5A-BA1F89262106}" presName="background3" presStyleLbl="node3" presStyleIdx="1" presStyleCnt="4"/>
      <dgm:spPr>
        <a:xfrm>
          <a:off x="3450432"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ln>
        <a:effectLst/>
      </dgm:spPr>
    </dgm:pt>
    <dgm:pt modelId="{B3B87A0C-C1A8-1D45-AF7A-2A14987FA72B}" type="pres">
      <dgm:prSet presAssocID="{DC79C7F1-E32C-43ED-8B5A-BA1F89262106}" presName="text3" presStyleLbl="fgAcc3" presStyleIdx="1" presStyleCnt="4">
        <dgm:presLayoutVars>
          <dgm:chPref val="3"/>
        </dgm:presLayoutVars>
      </dgm:prSet>
      <dgm:spPr/>
    </dgm:pt>
    <dgm:pt modelId="{12117303-E610-F944-BE5A-9300FBD227F1}" type="pres">
      <dgm:prSet presAssocID="{DC79C7F1-E32C-43ED-8B5A-BA1F89262106}" presName="hierChild4" presStyleCnt="0"/>
      <dgm:spPr/>
    </dgm:pt>
    <dgm:pt modelId="{F8C636DF-449F-F24A-BCAD-6B572F6584F8}" type="pres">
      <dgm:prSet presAssocID="{3D7122A9-0E5D-42B2-9217-71185CD49184}" presName="Name17" presStyleLbl="parChTrans1D3" presStyleIdx="2" presStyleCnt="4"/>
      <dgm:spPr/>
    </dgm:pt>
    <dgm:pt modelId="{B8B504A1-F82B-0648-8301-75F53C55F874}" type="pres">
      <dgm:prSet presAssocID="{901A448C-1A09-45B4-8A4C-5EB6D542306A}" presName="hierRoot3" presStyleCnt="0"/>
      <dgm:spPr/>
    </dgm:pt>
    <dgm:pt modelId="{B87550C0-62E6-8A42-A3E3-E9540D0155BF}" type="pres">
      <dgm:prSet presAssocID="{901A448C-1A09-45B4-8A4C-5EB6D542306A}" presName="composite3" presStyleCnt="0"/>
      <dgm:spPr/>
    </dgm:pt>
    <dgm:pt modelId="{F01E0527-7683-AF4E-A49E-9FF3F2E51DBD}" type="pres">
      <dgm:prSet presAssocID="{901A448C-1A09-45B4-8A4C-5EB6D542306A}" presName="background3" presStyleLbl="node3" presStyleIdx="2" presStyleCnt="4"/>
      <dgm:spPr>
        <a:xfrm>
          <a:off x="5674700"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ln>
        <a:effectLst/>
      </dgm:spPr>
    </dgm:pt>
    <dgm:pt modelId="{06EEFBFC-CB82-A248-BB6F-E3D5744D21F6}" type="pres">
      <dgm:prSet presAssocID="{901A448C-1A09-45B4-8A4C-5EB6D542306A}" presName="text3" presStyleLbl="fgAcc3" presStyleIdx="2" presStyleCnt="4">
        <dgm:presLayoutVars>
          <dgm:chPref val="3"/>
        </dgm:presLayoutVars>
      </dgm:prSet>
      <dgm:spPr/>
    </dgm:pt>
    <dgm:pt modelId="{42E829CD-71B1-3440-9D61-8D3994BDE5FA}" type="pres">
      <dgm:prSet presAssocID="{901A448C-1A09-45B4-8A4C-5EB6D542306A}" presName="hierChild4" presStyleCnt="0"/>
      <dgm:spPr/>
    </dgm:pt>
    <dgm:pt modelId="{88AFF7AF-B712-DA46-A3B5-F0D2DEB9DF0C}" type="pres">
      <dgm:prSet presAssocID="{E7E550E4-82D3-4859-BF4E-8C2F0C772BCA}" presName="Name17" presStyleLbl="parChTrans1D3" presStyleIdx="3" presStyleCnt="4"/>
      <dgm:spPr/>
    </dgm:pt>
    <dgm:pt modelId="{A70A673E-FE9F-A044-82FD-1923AE09D125}" type="pres">
      <dgm:prSet presAssocID="{70B86564-40AC-4CA2-A563-D9D18DE240A8}" presName="hierRoot3" presStyleCnt="0"/>
      <dgm:spPr/>
    </dgm:pt>
    <dgm:pt modelId="{4204D0E8-26ED-3E4E-AC35-D7C490DCE8B2}" type="pres">
      <dgm:prSet presAssocID="{70B86564-40AC-4CA2-A563-D9D18DE240A8}" presName="composite3" presStyleCnt="0"/>
      <dgm:spPr/>
    </dgm:pt>
    <dgm:pt modelId="{E4AFCC27-9DB3-D54B-B340-CA6A73895070}" type="pres">
      <dgm:prSet presAssocID="{70B86564-40AC-4CA2-A563-D9D18DE240A8}" presName="background3" presStyleLbl="node3" presStyleIdx="3" presStyleCnt="4"/>
      <dgm:spPr>
        <a:xfrm>
          <a:off x="7898968"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ln>
        <a:effectLst/>
      </dgm:spPr>
    </dgm:pt>
    <dgm:pt modelId="{E6C6718F-F638-0141-AE55-8C3815BCAD8B}" type="pres">
      <dgm:prSet presAssocID="{70B86564-40AC-4CA2-A563-D9D18DE240A8}" presName="text3" presStyleLbl="fgAcc3" presStyleIdx="3" presStyleCnt="4">
        <dgm:presLayoutVars>
          <dgm:chPref val="3"/>
        </dgm:presLayoutVars>
      </dgm:prSet>
      <dgm:spPr/>
    </dgm:pt>
    <dgm:pt modelId="{7927A580-6F70-6740-9D50-F7603F143804}" type="pres">
      <dgm:prSet presAssocID="{70B86564-40AC-4CA2-A563-D9D18DE240A8}" presName="hierChild4" presStyleCnt="0"/>
      <dgm:spPr/>
    </dgm:pt>
  </dgm:ptLst>
  <dgm:cxnLst>
    <dgm:cxn modelId="{8F288109-6EEF-9E48-8AC6-A33BBFB6E69A}" type="presOf" srcId="{901A448C-1A09-45B4-8A4C-5EB6D542306A}" destId="{06EEFBFC-CB82-A248-BB6F-E3D5744D21F6}" srcOrd="0" destOrd="0" presId="urn:microsoft.com/office/officeart/2005/8/layout/hierarchy1"/>
    <dgm:cxn modelId="{5BA46218-1D39-C047-99A1-BC7B1690DA5C}" type="presOf" srcId="{166DCE79-0FFA-4D86-8D83-BC6AA9F10065}" destId="{46FA8933-B341-854A-A03B-23F9D6FE05EF}" srcOrd="0" destOrd="0" presId="urn:microsoft.com/office/officeart/2005/8/layout/hierarchy1"/>
    <dgm:cxn modelId="{EE2D3B1D-08CD-47AD-9921-A8B837CA67FC}" srcId="{3F636CEC-7505-44F0-8995-FAF6A5AEB9A2}" destId="{166DCE79-0FFA-4D86-8D83-BC6AA9F10065}" srcOrd="0" destOrd="0" parTransId="{00AE3882-5393-4788-BE83-118054175ADD}" sibTransId="{52D2A169-C235-44B8-AE7D-32A327CEE0FF}"/>
    <dgm:cxn modelId="{8C9FDA20-4246-4BFF-A3BA-EC01B75E7112}" srcId="{3F636CEC-7505-44F0-8995-FAF6A5AEB9A2}" destId="{70B86564-40AC-4CA2-A563-D9D18DE240A8}" srcOrd="3" destOrd="0" parTransId="{E7E550E4-82D3-4859-BF4E-8C2F0C772BCA}" sibTransId="{C7957A25-833C-408C-B1ED-356CCA148DE5}"/>
    <dgm:cxn modelId="{7B4D4025-FF38-D446-AD22-8D40C28AAAFF}" type="presOf" srcId="{C16E1730-BCC3-484A-AEE3-AFB66F63031A}" destId="{1AE1FB1A-DC8E-E647-86F1-6B9597AB9307}" srcOrd="0" destOrd="0" presId="urn:microsoft.com/office/officeart/2005/8/layout/hierarchy1"/>
    <dgm:cxn modelId="{F58B852F-BE2C-2D45-9AD1-40DFE9392727}" type="presOf" srcId="{EEB68961-8512-4360-A7CB-4B1549054B58}" destId="{C35A8105-9938-E641-81A8-9313B2EDE28F}" srcOrd="0" destOrd="0" presId="urn:microsoft.com/office/officeart/2005/8/layout/hierarchy1"/>
    <dgm:cxn modelId="{28BD0E5B-93ED-964D-9AC5-FB2D2D85B254}" type="presOf" srcId="{DC79C7F1-E32C-43ED-8B5A-BA1F89262106}" destId="{B3B87A0C-C1A8-1D45-AF7A-2A14987FA72B}" srcOrd="0" destOrd="0" presId="urn:microsoft.com/office/officeart/2005/8/layout/hierarchy1"/>
    <dgm:cxn modelId="{E8FCFA41-AF30-4756-B5B8-02D18D145611}" srcId="{076E7408-E90F-43BF-8748-7303269D4A70}" destId="{3F636CEC-7505-44F0-8995-FAF6A5AEB9A2}" srcOrd="1" destOrd="0" parTransId="{7154D7EC-96B8-4B2B-8923-F19E9645C6BB}" sibTransId="{95EE2EF6-DD66-4415-97DC-A9BBB6DB3BBC}"/>
    <dgm:cxn modelId="{7548CD49-D3AB-4D24-A7DE-F20A9ABF9B1A}" srcId="{3F636CEC-7505-44F0-8995-FAF6A5AEB9A2}" destId="{901A448C-1A09-45B4-8A4C-5EB6D542306A}" srcOrd="2" destOrd="0" parTransId="{3D7122A9-0E5D-42B2-9217-71185CD49184}" sibTransId="{C96BE2E4-2867-4FE5-A740-CED364E04C4F}"/>
    <dgm:cxn modelId="{A5585F4F-1D7D-4C40-9CF3-CDC665EC3962}" type="presOf" srcId="{FA79266B-293E-FE42-8B4E-9490EC4C32DA}" destId="{30F9513F-A466-5540-BF6A-602AE42F8AF6}" srcOrd="0" destOrd="0" presId="urn:microsoft.com/office/officeart/2005/8/layout/hierarchy1"/>
    <dgm:cxn modelId="{7615377F-F81A-5A45-8ED3-09CDA06D41E3}" type="presOf" srcId="{E7E550E4-82D3-4859-BF4E-8C2F0C772BCA}" destId="{88AFF7AF-B712-DA46-A3B5-F0D2DEB9DF0C}" srcOrd="0" destOrd="0" presId="urn:microsoft.com/office/officeart/2005/8/layout/hierarchy1"/>
    <dgm:cxn modelId="{CBD47B83-F6D4-5346-94E0-C8D6B7D8AC87}" type="presOf" srcId="{7FC3BDE3-6120-F84D-8444-2685F4F1AC77}" destId="{E5C10447-2164-C440-AFDC-6649A06D49BA}" srcOrd="0" destOrd="0" presId="urn:microsoft.com/office/officeart/2005/8/layout/hierarchy1"/>
    <dgm:cxn modelId="{573ACD87-C09D-40F9-8CC4-CA0F57247875}" srcId="{EEB68961-8512-4360-A7CB-4B1549054B58}" destId="{076E7408-E90F-43BF-8748-7303269D4A70}" srcOrd="0" destOrd="0" parTransId="{8555A297-FCB5-4FA1-8223-C9E56B7E6985}" sibTransId="{1189AF83-8BEB-4AFE-9F77-23417F043B70}"/>
    <dgm:cxn modelId="{FDF5BC97-9AFD-6F48-BD6A-4D19A412A9B3}" type="presOf" srcId="{076E7408-E90F-43BF-8748-7303269D4A70}" destId="{46FD65D2-B66A-3C42-8D48-AC33C008B2D3}" srcOrd="0" destOrd="0" presId="urn:microsoft.com/office/officeart/2005/8/layout/hierarchy1"/>
    <dgm:cxn modelId="{1BB140A4-57C7-2240-9415-3F293829590D}" type="presOf" srcId="{3D7122A9-0E5D-42B2-9217-71185CD49184}" destId="{F8C636DF-449F-F24A-BCAD-6B572F6584F8}" srcOrd="0" destOrd="0" presId="urn:microsoft.com/office/officeart/2005/8/layout/hierarchy1"/>
    <dgm:cxn modelId="{90007BA8-C3C9-EC4D-AC61-FAF967A1DF3B}" type="presOf" srcId="{00AE3882-5393-4788-BE83-118054175ADD}" destId="{542FFF53-A59B-EF4D-BCE9-342C985CFBA9}" srcOrd="0" destOrd="0" presId="urn:microsoft.com/office/officeart/2005/8/layout/hierarchy1"/>
    <dgm:cxn modelId="{AD382AB1-5412-9442-B9EF-15E4B9B0E57A}" type="presOf" srcId="{3F636CEC-7505-44F0-8995-FAF6A5AEB9A2}" destId="{7F4EB2A0-7A27-954F-B410-02390D789F04}" srcOrd="0" destOrd="0" presId="urn:microsoft.com/office/officeart/2005/8/layout/hierarchy1"/>
    <dgm:cxn modelId="{A4945CB2-4D0B-6746-B144-554BF919807D}" type="presOf" srcId="{70B86564-40AC-4CA2-A563-D9D18DE240A8}" destId="{E6C6718F-F638-0141-AE55-8C3815BCAD8B}" srcOrd="0" destOrd="0" presId="urn:microsoft.com/office/officeart/2005/8/layout/hierarchy1"/>
    <dgm:cxn modelId="{E18D8DBB-6B8B-9646-9237-8322EC0B10DC}" srcId="{076E7408-E90F-43BF-8748-7303269D4A70}" destId="{FA79266B-293E-FE42-8B4E-9490EC4C32DA}" srcOrd="0" destOrd="0" parTransId="{7FC3BDE3-6120-F84D-8444-2685F4F1AC77}" sibTransId="{514AF3F2-7127-E74D-A55F-732E7FC02DF3}"/>
    <dgm:cxn modelId="{478685D9-3DC0-D448-BFCE-81173AA92EB4}" type="presOf" srcId="{7154D7EC-96B8-4B2B-8923-F19E9645C6BB}" destId="{83EEB9B4-044A-8D44-9F44-95AED7A267A7}" srcOrd="0" destOrd="0" presId="urn:microsoft.com/office/officeart/2005/8/layout/hierarchy1"/>
    <dgm:cxn modelId="{868689EF-2A19-4DA2-8476-FEF826BAB1C2}" srcId="{3F636CEC-7505-44F0-8995-FAF6A5AEB9A2}" destId="{DC79C7F1-E32C-43ED-8B5A-BA1F89262106}" srcOrd="1" destOrd="0" parTransId="{C16E1730-BCC3-484A-AEE3-AFB66F63031A}" sibTransId="{A1C22B88-E2E8-4554-B7A2-137303B2B244}"/>
    <dgm:cxn modelId="{3EECF2CB-8F01-E84B-9D19-EB91B83867C0}" type="presParOf" srcId="{C35A8105-9938-E641-81A8-9313B2EDE28F}" destId="{572802E1-C6B8-D144-9EC5-FCA424AC5514}" srcOrd="0" destOrd="0" presId="urn:microsoft.com/office/officeart/2005/8/layout/hierarchy1"/>
    <dgm:cxn modelId="{6E624698-F6E3-ED4C-866A-6A88ADD2D7ED}" type="presParOf" srcId="{572802E1-C6B8-D144-9EC5-FCA424AC5514}" destId="{F751CAFB-E0AE-344C-A76C-8C4B74A460F8}" srcOrd="0" destOrd="0" presId="urn:microsoft.com/office/officeart/2005/8/layout/hierarchy1"/>
    <dgm:cxn modelId="{4E9479B7-E54B-A545-AEC1-3F2ACD36C1B1}" type="presParOf" srcId="{F751CAFB-E0AE-344C-A76C-8C4B74A460F8}" destId="{FC0F39AD-0080-6C4F-8837-422C98D9E0A8}" srcOrd="0" destOrd="0" presId="urn:microsoft.com/office/officeart/2005/8/layout/hierarchy1"/>
    <dgm:cxn modelId="{8FDE3D35-6856-5648-9310-8F61B50F5F3F}" type="presParOf" srcId="{F751CAFB-E0AE-344C-A76C-8C4B74A460F8}" destId="{46FD65D2-B66A-3C42-8D48-AC33C008B2D3}" srcOrd="1" destOrd="0" presId="urn:microsoft.com/office/officeart/2005/8/layout/hierarchy1"/>
    <dgm:cxn modelId="{E450A2EA-E1C3-D544-90DC-6B8F7CAD2CA8}" type="presParOf" srcId="{572802E1-C6B8-D144-9EC5-FCA424AC5514}" destId="{ED194878-D8E1-964D-AC9C-67FCF4BE6232}" srcOrd="1" destOrd="0" presId="urn:microsoft.com/office/officeart/2005/8/layout/hierarchy1"/>
    <dgm:cxn modelId="{4A353BAC-AAE2-9141-B6DF-D57CAB8FABDB}" type="presParOf" srcId="{ED194878-D8E1-964D-AC9C-67FCF4BE6232}" destId="{E5C10447-2164-C440-AFDC-6649A06D49BA}" srcOrd="0" destOrd="0" presId="urn:microsoft.com/office/officeart/2005/8/layout/hierarchy1"/>
    <dgm:cxn modelId="{64F8FA7D-C2AA-0C4E-81B2-4470E5B61A78}" type="presParOf" srcId="{ED194878-D8E1-964D-AC9C-67FCF4BE6232}" destId="{BCCB9BC5-6705-1745-8A41-96C15BEA83EB}" srcOrd="1" destOrd="0" presId="urn:microsoft.com/office/officeart/2005/8/layout/hierarchy1"/>
    <dgm:cxn modelId="{B656D0A4-D274-8B41-938B-C00735F8A9AB}" type="presParOf" srcId="{BCCB9BC5-6705-1745-8A41-96C15BEA83EB}" destId="{B0E70688-AD24-424A-9406-E2A964FEB748}" srcOrd="0" destOrd="0" presId="urn:microsoft.com/office/officeart/2005/8/layout/hierarchy1"/>
    <dgm:cxn modelId="{16A827A2-594C-6B44-8A38-D3723396C91A}" type="presParOf" srcId="{B0E70688-AD24-424A-9406-E2A964FEB748}" destId="{5CE81260-0777-0144-BE68-86B6D812A72A}" srcOrd="0" destOrd="0" presId="urn:microsoft.com/office/officeart/2005/8/layout/hierarchy1"/>
    <dgm:cxn modelId="{E0E7B056-AA70-DE45-A1CA-259268F67C5A}" type="presParOf" srcId="{B0E70688-AD24-424A-9406-E2A964FEB748}" destId="{30F9513F-A466-5540-BF6A-602AE42F8AF6}" srcOrd="1" destOrd="0" presId="urn:microsoft.com/office/officeart/2005/8/layout/hierarchy1"/>
    <dgm:cxn modelId="{CFFF4DFD-3FC7-854E-8841-A0E5B5A597B6}" type="presParOf" srcId="{BCCB9BC5-6705-1745-8A41-96C15BEA83EB}" destId="{7E399AC4-5D15-E743-9DA2-09D2B4D17797}" srcOrd="1" destOrd="0" presId="urn:microsoft.com/office/officeart/2005/8/layout/hierarchy1"/>
    <dgm:cxn modelId="{DFE1430C-78D5-AE47-87A7-F040602FE1FC}" type="presParOf" srcId="{ED194878-D8E1-964D-AC9C-67FCF4BE6232}" destId="{83EEB9B4-044A-8D44-9F44-95AED7A267A7}" srcOrd="2" destOrd="0" presId="urn:microsoft.com/office/officeart/2005/8/layout/hierarchy1"/>
    <dgm:cxn modelId="{74678BDC-39FF-4B47-B5C2-05FC9B0D1B7C}" type="presParOf" srcId="{ED194878-D8E1-964D-AC9C-67FCF4BE6232}" destId="{E83E70F8-9F5B-834C-A9C8-9E22BFAD17A9}" srcOrd="3" destOrd="0" presId="urn:microsoft.com/office/officeart/2005/8/layout/hierarchy1"/>
    <dgm:cxn modelId="{B73DD8E2-431C-D34D-B542-BFC87F029E2A}" type="presParOf" srcId="{E83E70F8-9F5B-834C-A9C8-9E22BFAD17A9}" destId="{0ED1ED25-4587-884F-9D66-F459A11AAC1D}" srcOrd="0" destOrd="0" presId="urn:microsoft.com/office/officeart/2005/8/layout/hierarchy1"/>
    <dgm:cxn modelId="{B7F2D656-021D-7546-A23C-99BA7F2437A9}" type="presParOf" srcId="{0ED1ED25-4587-884F-9D66-F459A11AAC1D}" destId="{43908279-1D53-BB4E-96AB-BF7C1C618E90}" srcOrd="0" destOrd="0" presId="urn:microsoft.com/office/officeart/2005/8/layout/hierarchy1"/>
    <dgm:cxn modelId="{A678C3C5-4894-7E40-92C9-A2DE76B80D26}" type="presParOf" srcId="{0ED1ED25-4587-884F-9D66-F459A11AAC1D}" destId="{7F4EB2A0-7A27-954F-B410-02390D789F04}" srcOrd="1" destOrd="0" presId="urn:microsoft.com/office/officeart/2005/8/layout/hierarchy1"/>
    <dgm:cxn modelId="{D654FBB5-EC8F-D944-8B0C-6549DF4A7503}" type="presParOf" srcId="{E83E70F8-9F5B-834C-A9C8-9E22BFAD17A9}" destId="{1EBCF40C-B85D-5947-AD51-EE0F04432A6E}" srcOrd="1" destOrd="0" presId="urn:microsoft.com/office/officeart/2005/8/layout/hierarchy1"/>
    <dgm:cxn modelId="{0361EC08-68D8-1541-B3E3-1EE883CE6578}" type="presParOf" srcId="{1EBCF40C-B85D-5947-AD51-EE0F04432A6E}" destId="{542FFF53-A59B-EF4D-BCE9-342C985CFBA9}" srcOrd="0" destOrd="0" presId="urn:microsoft.com/office/officeart/2005/8/layout/hierarchy1"/>
    <dgm:cxn modelId="{801FB274-2CC8-CC47-AC43-08202EC372C3}" type="presParOf" srcId="{1EBCF40C-B85D-5947-AD51-EE0F04432A6E}" destId="{24668F89-87AB-FB4A-9675-A79F1749F850}" srcOrd="1" destOrd="0" presId="urn:microsoft.com/office/officeart/2005/8/layout/hierarchy1"/>
    <dgm:cxn modelId="{FB40BFAA-7892-5C45-8786-2B9D2775694A}" type="presParOf" srcId="{24668F89-87AB-FB4A-9675-A79F1749F850}" destId="{FBF5637D-2691-634B-A2AA-A789A7A07C2A}" srcOrd="0" destOrd="0" presId="urn:microsoft.com/office/officeart/2005/8/layout/hierarchy1"/>
    <dgm:cxn modelId="{02D63692-EC1B-374A-A7E3-6C8DB7A710C9}" type="presParOf" srcId="{FBF5637D-2691-634B-A2AA-A789A7A07C2A}" destId="{92F6D628-AF4C-3D47-B9FA-A958A96C62AD}" srcOrd="0" destOrd="0" presId="urn:microsoft.com/office/officeart/2005/8/layout/hierarchy1"/>
    <dgm:cxn modelId="{A7DE0A68-25DD-D544-A879-8908CF395673}" type="presParOf" srcId="{FBF5637D-2691-634B-A2AA-A789A7A07C2A}" destId="{46FA8933-B341-854A-A03B-23F9D6FE05EF}" srcOrd="1" destOrd="0" presId="urn:microsoft.com/office/officeart/2005/8/layout/hierarchy1"/>
    <dgm:cxn modelId="{9039B7F6-A97B-614F-BF6C-04A4C3B919C4}" type="presParOf" srcId="{24668F89-87AB-FB4A-9675-A79F1749F850}" destId="{861BBA3A-EB77-5B42-9AB6-22E2FEC47275}" srcOrd="1" destOrd="0" presId="urn:microsoft.com/office/officeart/2005/8/layout/hierarchy1"/>
    <dgm:cxn modelId="{01FF3EFE-D843-C74B-A6ED-E5CC64A99BBD}" type="presParOf" srcId="{1EBCF40C-B85D-5947-AD51-EE0F04432A6E}" destId="{1AE1FB1A-DC8E-E647-86F1-6B9597AB9307}" srcOrd="2" destOrd="0" presId="urn:microsoft.com/office/officeart/2005/8/layout/hierarchy1"/>
    <dgm:cxn modelId="{8856A446-6E9C-9E45-942C-F36B6967F520}" type="presParOf" srcId="{1EBCF40C-B85D-5947-AD51-EE0F04432A6E}" destId="{A366B8EF-9B27-B040-A31C-E37CFEA4408F}" srcOrd="3" destOrd="0" presId="urn:microsoft.com/office/officeart/2005/8/layout/hierarchy1"/>
    <dgm:cxn modelId="{035FC1E4-9F48-6648-B21C-6415A29946F6}" type="presParOf" srcId="{A366B8EF-9B27-B040-A31C-E37CFEA4408F}" destId="{5498785B-DBEC-164E-84CD-2FE5E5B2C9F3}" srcOrd="0" destOrd="0" presId="urn:microsoft.com/office/officeart/2005/8/layout/hierarchy1"/>
    <dgm:cxn modelId="{56E731E8-1E63-F544-ADC0-D248756C8AB2}" type="presParOf" srcId="{5498785B-DBEC-164E-84CD-2FE5E5B2C9F3}" destId="{6C2DC7AE-2671-F240-8BB5-C3250045A541}" srcOrd="0" destOrd="0" presId="urn:microsoft.com/office/officeart/2005/8/layout/hierarchy1"/>
    <dgm:cxn modelId="{F2FC2434-99E8-7449-BAB0-DC0B1DE01CF4}" type="presParOf" srcId="{5498785B-DBEC-164E-84CD-2FE5E5B2C9F3}" destId="{B3B87A0C-C1A8-1D45-AF7A-2A14987FA72B}" srcOrd="1" destOrd="0" presId="urn:microsoft.com/office/officeart/2005/8/layout/hierarchy1"/>
    <dgm:cxn modelId="{782B59C5-4343-7E41-8CCE-C94D1AC4B77D}" type="presParOf" srcId="{A366B8EF-9B27-B040-A31C-E37CFEA4408F}" destId="{12117303-E610-F944-BE5A-9300FBD227F1}" srcOrd="1" destOrd="0" presId="urn:microsoft.com/office/officeart/2005/8/layout/hierarchy1"/>
    <dgm:cxn modelId="{AF75B109-70BA-7E4C-A726-F29302587B40}" type="presParOf" srcId="{1EBCF40C-B85D-5947-AD51-EE0F04432A6E}" destId="{F8C636DF-449F-F24A-BCAD-6B572F6584F8}" srcOrd="4" destOrd="0" presId="urn:microsoft.com/office/officeart/2005/8/layout/hierarchy1"/>
    <dgm:cxn modelId="{1820AF55-0B82-E74B-BEE5-A40049681B7A}" type="presParOf" srcId="{1EBCF40C-B85D-5947-AD51-EE0F04432A6E}" destId="{B8B504A1-F82B-0648-8301-75F53C55F874}" srcOrd="5" destOrd="0" presId="urn:microsoft.com/office/officeart/2005/8/layout/hierarchy1"/>
    <dgm:cxn modelId="{48EBCD29-0DD7-5642-A416-F8334D77AB55}" type="presParOf" srcId="{B8B504A1-F82B-0648-8301-75F53C55F874}" destId="{B87550C0-62E6-8A42-A3E3-E9540D0155BF}" srcOrd="0" destOrd="0" presId="urn:microsoft.com/office/officeart/2005/8/layout/hierarchy1"/>
    <dgm:cxn modelId="{38D92EFB-8303-D443-A2AD-EC2B56994604}" type="presParOf" srcId="{B87550C0-62E6-8A42-A3E3-E9540D0155BF}" destId="{F01E0527-7683-AF4E-A49E-9FF3F2E51DBD}" srcOrd="0" destOrd="0" presId="urn:microsoft.com/office/officeart/2005/8/layout/hierarchy1"/>
    <dgm:cxn modelId="{2D87BCE3-084D-3E4D-ABB1-BAF31A930471}" type="presParOf" srcId="{B87550C0-62E6-8A42-A3E3-E9540D0155BF}" destId="{06EEFBFC-CB82-A248-BB6F-E3D5744D21F6}" srcOrd="1" destOrd="0" presId="urn:microsoft.com/office/officeart/2005/8/layout/hierarchy1"/>
    <dgm:cxn modelId="{16B9EAAA-1A59-3044-A3A1-8F32229B93A9}" type="presParOf" srcId="{B8B504A1-F82B-0648-8301-75F53C55F874}" destId="{42E829CD-71B1-3440-9D61-8D3994BDE5FA}" srcOrd="1" destOrd="0" presId="urn:microsoft.com/office/officeart/2005/8/layout/hierarchy1"/>
    <dgm:cxn modelId="{6C7C6AAF-9E22-8F48-B23A-9E82086CBE74}" type="presParOf" srcId="{1EBCF40C-B85D-5947-AD51-EE0F04432A6E}" destId="{88AFF7AF-B712-DA46-A3B5-F0D2DEB9DF0C}" srcOrd="6" destOrd="0" presId="urn:microsoft.com/office/officeart/2005/8/layout/hierarchy1"/>
    <dgm:cxn modelId="{A1875A82-3848-3145-84F1-2FC017DFFCC2}" type="presParOf" srcId="{1EBCF40C-B85D-5947-AD51-EE0F04432A6E}" destId="{A70A673E-FE9F-A044-82FD-1923AE09D125}" srcOrd="7" destOrd="0" presId="urn:microsoft.com/office/officeart/2005/8/layout/hierarchy1"/>
    <dgm:cxn modelId="{B400C5F9-D225-1744-967C-BDC6429F1FF8}" type="presParOf" srcId="{A70A673E-FE9F-A044-82FD-1923AE09D125}" destId="{4204D0E8-26ED-3E4E-AC35-D7C490DCE8B2}" srcOrd="0" destOrd="0" presId="urn:microsoft.com/office/officeart/2005/8/layout/hierarchy1"/>
    <dgm:cxn modelId="{34A445B8-F4A6-DD44-B488-F0C3FA83B491}" type="presParOf" srcId="{4204D0E8-26ED-3E4E-AC35-D7C490DCE8B2}" destId="{E4AFCC27-9DB3-D54B-B340-CA6A73895070}" srcOrd="0" destOrd="0" presId="urn:microsoft.com/office/officeart/2005/8/layout/hierarchy1"/>
    <dgm:cxn modelId="{8978587B-1D9F-8E47-BD71-93ED7F114160}" type="presParOf" srcId="{4204D0E8-26ED-3E4E-AC35-D7C490DCE8B2}" destId="{E6C6718F-F638-0141-AE55-8C3815BCAD8B}" srcOrd="1" destOrd="0" presId="urn:microsoft.com/office/officeart/2005/8/layout/hierarchy1"/>
    <dgm:cxn modelId="{C846B625-9DE4-2A47-B981-FD200FE887A2}" type="presParOf" srcId="{A70A673E-FE9F-A044-82FD-1923AE09D125}" destId="{7927A580-6F70-6740-9D50-F7603F14380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FF7AF-B712-DA46-A3B5-F0D2DEB9DF0C}">
      <dsp:nvSpPr>
        <dsp:cNvPr id="0" name=""/>
        <dsp:cNvSpPr/>
      </dsp:nvSpPr>
      <dsp:spPr>
        <a:xfrm>
          <a:off x="5472493" y="2840813"/>
          <a:ext cx="3336401" cy="529274"/>
        </a:xfrm>
        <a:custGeom>
          <a:avLst/>
          <a:gdLst/>
          <a:ahLst/>
          <a:cxnLst/>
          <a:rect l="0" t="0" r="0" b="0"/>
          <a:pathLst>
            <a:path>
              <a:moveTo>
                <a:pt x="0" y="0"/>
              </a:moveTo>
              <a:lnTo>
                <a:pt x="0" y="360685"/>
              </a:lnTo>
              <a:lnTo>
                <a:pt x="3336401" y="360685"/>
              </a:lnTo>
              <a:lnTo>
                <a:pt x="3336401" y="529274"/>
              </a:lnTo>
            </a:path>
          </a:pathLst>
        </a:custGeom>
        <a:noFill/>
        <a:ln w="19050" cap="rnd" cmpd="sng" algn="ctr">
          <a:solidFill>
            <a:srgbClr val="ACD43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8C636DF-449F-F24A-BCAD-6B572F6584F8}">
      <dsp:nvSpPr>
        <dsp:cNvPr id="0" name=""/>
        <dsp:cNvSpPr/>
      </dsp:nvSpPr>
      <dsp:spPr>
        <a:xfrm>
          <a:off x="5472493" y="2840813"/>
          <a:ext cx="1112133" cy="529274"/>
        </a:xfrm>
        <a:custGeom>
          <a:avLst/>
          <a:gdLst/>
          <a:ahLst/>
          <a:cxnLst/>
          <a:rect l="0" t="0" r="0" b="0"/>
          <a:pathLst>
            <a:path>
              <a:moveTo>
                <a:pt x="0" y="0"/>
              </a:moveTo>
              <a:lnTo>
                <a:pt x="0" y="360685"/>
              </a:lnTo>
              <a:lnTo>
                <a:pt x="1112133" y="360685"/>
              </a:lnTo>
              <a:lnTo>
                <a:pt x="1112133" y="529274"/>
              </a:lnTo>
            </a:path>
          </a:pathLst>
        </a:custGeom>
        <a:noFill/>
        <a:ln w="19050" cap="rnd" cmpd="sng" algn="ctr">
          <a:solidFill>
            <a:srgbClr val="ACD43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AE1FB1A-DC8E-E647-86F1-6B9597AB9307}">
      <dsp:nvSpPr>
        <dsp:cNvPr id="0" name=""/>
        <dsp:cNvSpPr/>
      </dsp:nvSpPr>
      <dsp:spPr>
        <a:xfrm>
          <a:off x="4360359" y="2840813"/>
          <a:ext cx="1112133" cy="529274"/>
        </a:xfrm>
        <a:custGeom>
          <a:avLst/>
          <a:gdLst/>
          <a:ahLst/>
          <a:cxnLst/>
          <a:rect l="0" t="0" r="0" b="0"/>
          <a:pathLst>
            <a:path>
              <a:moveTo>
                <a:pt x="1112133" y="0"/>
              </a:moveTo>
              <a:lnTo>
                <a:pt x="1112133" y="360685"/>
              </a:lnTo>
              <a:lnTo>
                <a:pt x="0" y="360685"/>
              </a:lnTo>
              <a:lnTo>
                <a:pt x="0" y="529274"/>
              </a:lnTo>
            </a:path>
          </a:pathLst>
        </a:custGeom>
        <a:noFill/>
        <a:ln w="19050" cap="rnd" cmpd="sng" algn="ctr">
          <a:solidFill>
            <a:srgbClr val="ACD43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42FFF53-A59B-EF4D-BCE9-342C985CFBA9}">
      <dsp:nvSpPr>
        <dsp:cNvPr id="0" name=""/>
        <dsp:cNvSpPr/>
      </dsp:nvSpPr>
      <dsp:spPr>
        <a:xfrm>
          <a:off x="2136091" y="2840813"/>
          <a:ext cx="3336401" cy="529274"/>
        </a:xfrm>
        <a:custGeom>
          <a:avLst/>
          <a:gdLst/>
          <a:ahLst/>
          <a:cxnLst/>
          <a:rect l="0" t="0" r="0" b="0"/>
          <a:pathLst>
            <a:path>
              <a:moveTo>
                <a:pt x="3336401" y="0"/>
              </a:moveTo>
              <a:lnTo>
                <a:pt x="3336401" y="360685"/>
              </a:lnTo>
              <a:lnTo>
                <a:pt x="0" y="360685"/>
              </a:lnTo>
              <a:lnTo>
                <a:pt x="0" y="529274"/>
              </a:lnTo>
            </a:path>
          </a:pathLst>
        </a:custGeom>
        <a:noFill/>
        <a:ln w="19050" cap="rnd" cmpd="sng" algn="ctr">
          <a:solidFill>
            <a:srgbClr val="ACD433">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3EEB9B4-044A-8D44-9F44-95AED7A267A7}">
      <dsp:nvSpPr>
        <dsp:cNvPr id="0" name=""/>
        <dsp:cNvSpPr/>
      </dsp:nvSpPr>
      <dsp:spPr>
        <a:xfrm>
          <a:off x="4360359" y="1155930"/>
          <a:ext cx="1112133" cy="529274"/>
        </a:xfrm>
        <a:custGeom>
          <a:avLst/>
          <a:gdLst/>
          <a:ahLst/>
          <a:cxnLst/>
          <a:rect l="0" t="0" r="0" b="0"/>
          <a:pathLst>
            <a:path>
              <a:moveTo>
                <a:pt x="0" y="0"/>
              </a:moveTo>
              <a:lnTo>
                <a:pt x="0" y="360685"/>
              </a:lnTo>
              <a:lnTo>
                <a:pt x="1112133" y="360685"/>
              </a:lnTo>
              <a:lnTo>
                <a:pt x="1112133" y="529274"/>
              </a:lnTo>
            </a:path>
          </a:pathLst>
        </a:custGeom>
        <a:noFill/>
        <a:ln w="19050" cap="rnd" cmpd="sng" algn="ctr">
          <a:solidFill>
            <a:srgbClr val="ACD43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5C10447-2164-C440-AFDC-6649A06D49BA}">
      <dsp:nvSpPr>
        <dsp:cNvPr id="0" name=""/>
        <dsp:cNvSpPr/>
      </dsp:nvSpPr>
      <dsp:spPr>
        <a:xfrm>
          <a:off x="3248225" y="1155930"/>
          <a:ext cx="1112133" cy="529274"/>
        </a:xfrm>
        <a:custGeom>
          <a:avLst/>
          <a:gdLst/>
          <a:ahLst/>
          <a:cxnLst/>
          <a:rect l="0" t="0" r="0" b="0"/>
          <a:pathLst>
            <a:path>
              <a:moveTo>
                <a:pt x="1112133" y="0"/>
              </a:moveTo>
              <a:lnTo>
                <a:pt x="1112133" y="360685"/>
              </a:lnTo>
              <a:lnTo>
                <a:pt x="0" y="360685"/>
              </a:lnTo>
              <a:lnTo>
                <a:pt x="0" y="529274"/>
              </a:lnTo>
            </a:path>
          </a:pathLst>
        </a:custGeom>
        <a:noFill/>
        <a:ln w="19050" cap="rnd" cmpd="sng" algn="ctr">
          <a:solidFill>
            <a:srgbClr val="ACD43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C0F39AD-0080-6C4F-8837-422C98D9E0A8}">
      <dsp:nvSpPr>
        <dsp:cNvPr id="0" name=""/>
        <dsp:cNvSpPr/>
      </dsp:nvSpPr>
      <dsp:spPr>
        <a:xfrm>
          <a:off x="3450432" y="321"/>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D65D2-B66A-3C42-8D48-AC33C008B2D3}">
      <dsp:nvSpPr>
        <dsp:cNvPr id="0" name=""/>
        <dsp:cNvSpPr/>
      </dsp:nvSpPr>
      <dsp:spPr>
        <a:xfrm>
          <a:off x="3652638" y="192417"/>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solidFill>
                <a:srgbClr val="404040"/>
              </a:solidFill>
              <a:latin typeface="Century Gothic" panose="020B0502020202020204"/>
              <a:ea typeface="+mn-ea"/>
              <a:cs typeface="+mn-cs"/>
            </a:rPr>
            <a:t>Combating climate change</a:t>
          </a:r>
          <a:endParaRPr lang="en-GB" sz="1900" kern="1200">
            <a:solidFill>
              <a:srgbClr val="404040"/>
            </a:solidFill>
            <a:latin typeface="Century Gothic" panose="020B0502020202020204"/>
            <a:ea typeface="+mn-ea"/>
            <a:cs typeface="+mn-cs"/>
          </a:endParaRPr>
        </a:p>
      </dsp:txBody>
      <dsp:txXfrm>
        <a:off x="3686485" y="226264"/>
        <a:ext cx="1752161" cy="1087914"/>
      </dsp:txXfrm>
    </dsp:sp>
    <dsp:sp modelId="{5CE81260-0777-0144-BE68-86B6D812A72A}">
      <dsp:nvSpPr>
        <dsp:cNvPr id="0" name=""/>
        <dsp:cNvSpPr/>
      </dsp:nvSpPr>
      <dsp:spPr>
        <a:xfrm>
          <a:off x="2338298" y="1685204"/>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F9513F-A466-5540-BF6A-602AE42F8AF6}">
      <dsp:nvSpPr>
        <dsp:cNvPr id="0" name=""/>
        <dsp:cNvSpPr/>
      </dsp:nvSpPr>
      <dsp:spPr>
        <a:xfrm>
          <a:off x="2540504" y="1877300"/>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GB" sz="1900" kern="1200">
              <a:solidFill>
                <a:srgbClr val="404040"/>
              </a:solidFill>
              <a:latin typeface="Century Gothic" panose="020B0502020202020204"/>
              <a:ea typeface="+mn-ea"/>
              <a:cs typeface="+mn-cs"/>
            </a:rPr>
            <a:t>B&amp;NES Council</a:t>
          </a:r>
        </a:p>
      </dsp:txBody>
      <dsp:txXfrm>
        <a:off x="2574351" y="1911147"/>
        <a:ext cx="1752161" cy="1087914"/>
      </dsp:txXfrm>
    </dsp:sp>
    <dsp:sp modelId="{43908279-1D53-BB4E-96AB-BF7C1C618E90}">
      <dsp:nvSpPr>
        <dsp:cNvPr id="0" name=""/>
        <dsp:cNvSpPr/>
      </dsp:nvSpPr>
      <dsp:spPr>
        <a:xfrm>
          <a:off x="4562566" y="1685204"/>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4EB2A0-7A27-954F-B410-02390D789F04}">
      <dsp:nvSpPr>
        <dsp:cNvPr id="0" name=""/>
        <dsp:cNvSpPr/>
      </dsp:nvSpPr>
      <dsp:spPr>
        <a:xfrm>
          <a:off x="4764772" y="1877300"/>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solidFill>
                <a:sysClr val="windowText" lastClr="000000">
                  <a:hueOff val="0"/>
                  <a:satOff val="0"/>
                  <a:lumOff val="0"/>
                  <a:alphaOff val="0"/>
                </a:sysClr>
              </a:solidFill>
              <a:latin typeface="Century Gothic" panose="020B0502020202020204"/>
              <a:ea typeface="+mn-ea"/>
              <a:cs typeface="+mn-cs"/>
            </a:rPr>
            <a:t>Bath Carer’s Centre</a:t>
          </a:r>
        </a:p>
      </dsp:txBody>
      <dsp:txXfrm>
        <a:off x="4798619" y="1911147"/>
        <a:ext cx="1752161" cy="1087914"/>
      </dsp:txXfrm>
    </dsp:sp>
    <dsp:sp modelId="{92F6D628-AF4C-3D47-B9FA-A958A96C62AD}">
      <dsp:nvSpPr>
        <dsp:cNvPr id="0" name=""/>
        <dsp:cNvSpPr/>
      </dsp:nvSpPr>
      <dsp:spPr>
        <a:xfrm>
          <a:off x="1226164"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FA8933-B341-854A-A03B-23F9D6FE05EF}">
      <dsp:nvSpPr>
        <dsp:cNvPr id="0" name=""/>
        <dsp:cNvSpPr/>
      </dsp:nvSpPr>
      <dsp:spPr>
        <a:xfrm>
          <a:off x="1428370"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rgbClr val="444444"/>
              </a:solidFill>
              <a:latin typeface="Calibri"/>
              <a:ea typeface="+mn-ea"/>
              <a:cs typeface="Calibri"/>
            </a:rPr>
            <a:t>Comparisons with Listed Buildings</a:t>
          </a:r>
        </a:p>
      </dsp:txBody>
      <dsp:txXfrm>
        <a:off x="1462217" y="3596030"/>
        <a:ext cx="1752161" cy="1087914"/>
      </dsp:txXfrm>
    </dsp:sp>
    <dsp:sp modelId="{6C2DC7AE-2671-F240-8BB5-C3250045A541}">
      <dsp:nvSpPr>
        <dsp:cNvPr id="0" name=""/>
        <dsp:cNvSpPr/>
      </dsp:nvSpPr>
      <dsp:spPr>
        <a:xfrm>
          <a:off x="3450432"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B87A0C-C1A8-1D45-AF7A-2A14987FA72B}">
      <dsp:nvSpPr>
        <dsp:cNvPr id="0" name=""/>
        <dsp:cNvSpPr/>
      </dsp:nvSpPr>
      <dsp:spPr>
        <a:xfrm>
          <a:off x="3652638"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rgbClr val="444444"/>
              </a:solidFill>
              <a:latin typeface="Calibri"/>
              <a:ea typeface="+mn-ea"/>
              <a:cs typeface="Calibri"/>
            </a:rPr>
            <a:t>Fundraising, Advertising and Awareness </a:t>
          </a:r>
        </a:p>
      </dsp:txBody>
      <dsp:txXfrm>
        <a:off x="3686485" y="3596030"/>
        <a:ext cx="1752161" cy="1087914"/>
      </dsp:txXfrm>
    </dsp:sp>
    <dsp:sp modelId="{F01E0527-7683-AF4E-A49E-9FF3F2E51DBD}">
      <dsp:nvSpPr>
        <dsp:cNvPr id="0" name=""/>
        <dsp:cNvSpPr/>
      </dsp:nvSpPr>
      <dsp:spPr>
        <a:xfrm>
          <a:off x="5674700"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EEFBFC-CB82-A248-BB6F-E3D5744D21F6}">
      <dsp:nvSpPr>
        <dsp:cNvPr id="0" name=""/>
        <dsp:cNvSpPr/>
      </dsp:nvSpPr>
      <dsp:spPr>
        <a:xfrm>
          <a:off x="5876906"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444444"/>
              </a:solidFill>
              <a:latin typeface="Calibri"/>
              <a:ea typeface="+mn-ea"/>
              <a:cs typeface="Calibri"/>
            </a:rPr>
            <a:t>Implementation</a:t>
          </a:r>
        </a:p>
      </dsp:txBody>
      <dsp:txXfrm>
        <a:off x="5910753" y="3596030"/>
        <a:ext cx="1752161" cy="1087914"/>
      </dsp:txXfrm>
    </dsp:sp>
    <dsp:sp modelId="{E4AFCC27-9DB3-D54B-B340-CA6A73895070}">
      <dsp:nvSpPr>
        <dsp:cNvPr id="0" name=""/>
        <dsp:cNvSpPr/>
      </dsp:nvSpPr>
      <dsp:spPr>
        <a:xfrm>
          <a:off x="7898968" y="3370087"/>
          <a:ext cx="1819855" cy="1155608"/>
        </a:xfrm>
        <a:prstGeom prst="roundRect">
          <a:avLst>
            <a:gd name="adj" fmla="val 10000"/>
          </a:avLst>
        </a:prstGeom>
        <a:solidFill>
          <a:srgbClr val="ACD433">
            <a:hueOff val="0"/>
            <a:satOff val="0"/>
            <a:lumOff val="0"/>
            <a:alphaOff val="0"/>
          </a:srgbClr>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C6718F-F638-0141-AE55-8C3815BCAD8B}">
      <dsp:nvSpPr>
        <dsp:cNvPr id="0" name=""/>
        <dsp:cNvSpPr/>
      </dsp:nvSpPr>
      <dsp:spPr>
        <a:xfrm>
          <a:off x="8101174" y="3562183"/>
          <a:ext cx="1819855" cy="1155608"/>
        </a:xfrm>
        <a:prstGeom prst="roundRect">
          <a:avLst>
            <a:gd name="adj" fmla="val 10000"/>
          </a:avLst>
        </a:prstGeom>
        <a:solidFill>
          <a:sysClr val="window" lastClr="FFFFFF">
            <a:alpha val="90000"/>
            <a:hueOff val="0"/>
            <a:satOff val="0"/>
            <a:lumOff val="0"/>
            <a:alphaOff val="0"/>
          </a:sysClr>
        </a:solidFill>
        <a:ln w="19050" cap="rnd" cmpd="sng" algn="ctr">
          <a:solidFill>
            <a:srgbClr val="ACD43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solidFill>
                <a:srgbClr val="444444"/>
              </a:solidFill>
              <a:latin typeface="Calibri"/>
              <a:ea typeface="+mn-ea"/>
              <a:cs typeface="Calibri"/>
            </a:rPr>
            <a:t>Data Collection and Thermal Modelling</a:t>
          </a:r>
          <a:endParaRPr lang="en-US" sz="1900" kern="1200">
            <a:solidFill>
              <a:sysClr val="windowText" lastClr="000000">
                <a:hueOff val="0"/>
                <a:satOff val="0"/>
                <a:lumOff val="0"/>
                <a:alphaOff val="0"/>
              </a:sysClr>
            </a:solidFill>
            <a:latin typeface="Century Gothic" panose="020B0502020202020204"/>
            <a:ea typeface="+mn-ea"/>
            <a:cs typeface="+mn-cs"/>
          </a:endParaRPr>
        </a:p>
      </dsp:txBody>
      <dsp:txXfrm>
        <a:off x="8135021" y="3596030"/>
        <a:ext cx="1752161" cy="10879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1EA65-AF77-4784-83FF-92DF1F2D2027}" type="datetimeFigureOut">
              <a:rPr lang="en-GB" smtClean="0"/>
              <a:t>03/06/2025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59FBE1-2299-4399-847E-AC41EBB92DFF}" type="slidenum">
              <a:rPr lang="en-GB" smtClean="0"/>
              <a:t>‹#›</a:t>
            </a:fld>
            <a:endParaRPr lang="en-GB"/>
          </a:p>
        </p:txBody>
      </p:sp>
    </p:spTree>
    <p:extLst>
      <p:ext uri="{BB962C8B-B14F-4D97-AF65-F5344CB8AC3E}">
        <p14:creationId xmlns:p14="http://schemas.microsoft.com/office/powerpoint/2010/main" val="1951464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9 projects</a:t>
            </a:r>
          </a:p>
        </p:txBody>
      </p:sp>
      <p:sp>
        <p:nvSpPr>
          <p:cNvPr id="4" name="Slide Number Placeholder 3"/>
          <p:cNvSpPr>
            <a:spLocks noGrp="1"/>
          </p:cNvSpPr>
          <p:nvPr>
            <p:ph type="sldNum" sz="quarter" idx="5"/>
          </p:nvPr>
        </p:nvSpPr>
        <p:spPr/>
        <p:txBody>
          <a:bodyPr/>
          <a:lstStyle/>
          <a:p>
            <a:fld id="{B059FBE1-2299-4399-847E-AC41EBB92DFF}" type="slidenum">
              <a:rPr lang="en-GB" smtClean="0"/>
              <a:t>2</a:t>
            </a:fld>
            <a:endParaRPr lang="en-GB"/>
          </a:p>
        </p:txBody>
      </p:sp>
    </p:spTree>
    <p:extLst>
      <p:ext uri="{BB962C8B-B14F-4D97-AF65-F5344CB8AC3E}">
        <p14:creationId xmlns:p14="http://schemas.microsoft.com/office/powerpoint/2010/main" val="199314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EEF56-4992-91C8-2708-8D635C121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20346-ED66-E1FF-3724-0226A03377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D305A-0AC5-C4CA-5E7D-CE7CC02CC80D}"/>
              </a:ext>
            </a:extLst>
          </p:cNvPr>
          <p:cNvSpPr>
            <a:spLocks noGrp="1"/>
          </p:cNvSpPr>
          <p:nvPr>
            <p:ph type="body" idx="1"/>
          </p:nvPr>
        </p:nvSpPr>
        <p:spPr/>
        <p:txBody>
          <a:bodyPr/>
          <a:lstStyle/>
          <a:p>
            <a:r>
              <a:rPr lang="en-US"/>
              <a:t>Currently 9 projects</a:t>
            </a:r>
          </a:p>
        </p:txBody>
      </p:sp>
      <p:sp>
        <p:nvSpPr>
          <p:cNvPr id="4" name="Slide Number Placeholder 3">
            <a:extLst>
              <a:ext uri="{FF2B5EF4-FFF2-40B4-BE49-F238E27FC236}">
                <a16:creationId xmlns:a16="http://schemas.microsoft.com/office/drawing/2014/main" id="{0B9D276F-7BDB-1EC5-905A-75CF660075F9}"/>
              </a:ext>
            </a:extLst>
          </p:cNvPr>
          <p:cNvSpPr>
            <a:spLocks noGrp="1"/>
          </p:cNvSpPr>
          <p:nvPr>
            <p:ph type="sldNum" sz="quarter" idx="5"/>
          </p:nvPr>
        </p:nvSpPr>
        <p:spPr/>
        <p:txBody>
          <a:bodyPr/>
          <a:lstStyle/>
          <a:p>
            <a:fld id="{B059FBE1-2299-4399-847E-AC41EBB92DFF}" type="slidenum">
              <a:rPr lang="en-GB" smtClean="0"/>
              <a:t>6</a:t>
            </a:fld>
            <a:endParaRPr lang="en-GB"/>
          </a:p>
        </p:txBody>
      </p:sp>
    </p:spTree>
    <p:extLst>
      <p:ext uri="{BB962C8B-B14F-4D97-AF65-F5344CB8AC3E}">
        <p14:creationId xmlns:p14="http://schemas.microsoft.com/office/powerpoint/2010/main" val="1215598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35E52-B6C1-4480-B6D2-0298B54BF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D10A3-15ED-2159-5B5F-783C68E91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FA0FD-4ABC-8E65-A0E9-D631F061065B}"/>
              </a:ext>
            </a:extLst>
          </p:cNvPr>
          <p:cNvSpPr>
            <a:spLocks noGrp="1"/>
          </p:cNvSpPr>
          <p:nvPr>
            <p:ph type="body" idx="1"/>
          </p:nvPr>
        </p:nvSpPr>
        <p:spPr/>
        <p:txBody>
          <a:bodyPr/>
          <a:lstStyle/>
          <a:p>
            <a:r>
              <a:rPr lang="en-US"/>
              <a:t>Currently 9 projects</a:t>
            </a:r>
          </a:p>
        </p:txBody>
      </p:sp>
      <p:sp>
        <p:nvSpPr>
          <p:cNvPr id="4" name="Slide Number Placeholder 3">
            <a:extLst>
              <a:ext uri="{FF2B5EF4-FFF2-40B4-BE49-F238E27FC236}">
                <a16:creationId xmlns:a16="http://schemas.microsoft.com/office/drawing/2014/main" id="{E85B3ABD-EC31-64C9-4A92-8C7C1D226ABC}"/>
              </a:ext>
            </a:extLst>
          </p:cNvPr>
          <p:cNvSpPr>
            <a:spLocks noGrp="1"/>
          </p:cNvSpPr>
          <p:nvPr>
            <p:ph type="sldNum" sz="quarter" idx="5"/>
          </p:nvPr>
        </p:nvSpPr>
        <p:spPr/>
        <p:txBody>
          <a:bodyPr/>
          <a:lstStyle/>
          <a:p>
            <a:fld id="{B059FBE1-2299-4399-847E-AC41EBB92DFF}" type="slidenum">
              <a:rPr lang="en-GB" smtClean="0"/>
              <a:t>7</a:t>
            </a:fld>
            <a:endParaRPr lang="en-GB"/>
          </a:p>
        </p:txBody>
      </p:sp>
    </p:spTree>
    <p:extLst>
      <p:ext uri="{BB962C8B-B14F-4D97-AF65-F5344CB8AC3E}">
        <p14:creationId xmlns:p14="http://schemas.microsoft.com/office/powerpoint/2010/main" val="1776563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CF229-52D1-ACD1-3423-FD42952ED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C889D3-5B62-8A35-6977-2C243B674C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FF268-8B08-E67B-F05F-4AC90973B47D}"/>
              </a:ext>
            </a:extLst>
          </p:cNvPr>
          <p:cNvSpPr>
            <a:spLocks noGrp="1"/>
          </p:cNvSpPr>
          <p:nvPr>
            <p:ph type="body" idx="1"/>
          </p:nvPr>
        </p:nvSpPr>
        <p:spPr/>
        <p:txBody>
          <a:bodyPr/>
          <a:lstStyle/>
          <a:p>
            <a:r>
              <a:rPr lang="en-US"/>
              <a:t>Currently 9 projects</a:t>
            </a:r>
          </a:p>
        </p:txBody>
      </p:sp>
      <p:sp>
        <p:nvSpPr>
          <p:cNvPr id="4" name="Slide Number Placeholder 3">
            <a:extLst>
              <a:ext uri="{FF2B5EF4-FFF2-40B4-BE49-F238E27FC236}">
                <a16:creationId xmlns:a16="http://schemas.microsoft.com/office/drawing/2014/main" id="{5B1A2993-654F-2E8F-20F5-72A6B724CB79}"/>
              </a:ext>
            </a:extLst>
          </p:cNvPr>
          <p:cNvSpPr>
            <a:spLocks noGrp="1"/>
          </p:cNvSpPr>
          <p:nvPr>
            <p:ph type="sldNum" sz="quarter" idx="5"/>
          </p:nvPr>
        </p:nvSpPr>
        <p:spPr/>
        <p:txBody>
          <a:bodyPr/>
          <a:lstStyle/>
          <a:p>
            <a:fld id="{B059FBE1-2299-4399-847E-AC41EBB92DFF}" type="slidenum">
              <a:rPr lang="en-GB" smtClean="0"/>
              <a:t>8</a:t>
            </a:fld>
            <a:endParaRPr lang="en-GB"/>
          </a:p>
        </p:txBody>
      </p:sp>
    </p:spTree>
    <p:extLst>
      <p:ext uri="{BB962C8B-B14F-4D97-AF65-F5344CB8AC3E}">
        <p14:creationId xmlns:p14="http://schemas.microsoft.com/office/powerpoint/2010/main" val="2586660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AE1C7-2CD2-D80E-AA22-53C9359993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21F7BE-F889-AC46-367C-F822F2B0AF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854521-259A-0B11-5315-F8020C722C51}"/>
              </a:ext>
            </a:extLst>
          </p:cNvPr>
          <p:cNvSpPr>
            <a:spLocks noGrp="1"/>
          </p:cNvSpPr>
          <p:nvPr>
            <p:ph type="body" idx="1"/>
          </p:nvPr>
        </p:nvSpPr>
        <p:spPr/>
        <p:txBody>
          <a:bodyPr/>
          <a:lstStyle/>
          <a:p>
            <a:r>
              <a:rPr lang="en-US"/>
              <a:t>Currently 9 projects</a:t>
            </a:r>
          </a:p>
        </p:txBody>
      </p:sp>
      <p:sp>
        <p:nvSpPr>
          <p:cNvPr id="4" name="Slide Number Placeholder 3">
            <a:extLst>
              <a:ext uri="{FF2B5EF4-FFF2-40B4-BE49-F238E27FC236}">
                <a16:creationId xmlns:a16="http://schemas.microsoft.com/office/drawing/2014/main" id="{6F44B5A7-802E-0B65-B0B5-3D58AE60C9B8}"/>
              </a:ext>
            </a:extLst>
          </p:cNvPr>
          <p:cNvSpPr>
            <a:spLocks noGrp="1"/>
          </p:cNvSpPr>
          <p:nvPr>
            <p:ph type="sldNum" sz="quarter" idx="5"/>
          </p:nvPr>
        </p:nvSpPr>
        <p:spPr/>
        <p:txBody>
          <a:bodyPr/>
          <a:lstStyle/>
          <a:p>
            <a:fld id="{B059FBE1-2299-4399-847E-AC41EBB92DFF}" type="slidenum">
              <a:rPr lang="en-GB" smtClean="0"/>
              <a:t>9</a:t>
            </a:fld>
            <a:endParaRPr lang="en-GB"/>
          </a:p>
        </p:txBody>
      </p:sp>
    </p:spTree>
    <p:extLst>
      <p:ext uri="{BB962C8B-B14F-4D97-AF65-F5344CB8AC3E}">
        <p14:creationId xmlns:p14="http://schemas.microsoft.com/office/powerpoint/2010/main" val="323741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past year, our VR Bystander Intervention Training project has made significant strides across multiple fronts.</a:t>
            </a:r>
            <a:endParaRPr lang="en-US">
              <a:ea typeface="Calibri"/>
              <a:cs typeface="Calibri"/>
            </a:endParaRPr>
          </a:p>
          <a:p>
            <a:r>
              <a:rPr lang="en-US"/>
              <a:t>We established a formal partnership with SARSAS, a national charity, to design realistic bystander training for sexual harassment scenarios. On the technical side, our team successfully developed a fully functioning VR bar environment, built a synchronized timeline system for character actions, and conducted extensive bug testing. We also trained a scene-specific AI model that achieved an impressive 95% accuracy.</a:t>
            </a:r>
            <a:endParaRPr lang="en-US">
              <a:ea typeface="Calibri"/>
              <a:cs typeface="Calibri"/>
            </a:endParaRPr>
          </a:p>
          <a:p>
            <a:endParaRPr lang="en-US"/>
          </a:p>
          <a:p>
            <a:r>
              <a:rPr lang="en-US"/>
              <a:t>In terms of the project’s operational setup, we secured ethics approval, submitted a Research Participation Scheme application, and prepared recruitment materials. On the engagement side, we presented our work at the Bath Research Assembly, liaised with the Bath Medical Museum, and connected with the EDI team.</a:t>
            </a:r>
            <a:endParaRPr lang="en-US">
              <a:ea typeface="Calibri"/>
              <a:cs typeface="Calibri"/>
            </a:endParaRPr>
          </a:p>
          <a:p>
            <a:endParaRPr lang="en-US"/>
          </a:p>
          <a:p>
            <a:r>
              <a:rPr lang="en-US"/>
              <a:t>This project has also been a major learning opportunity in cross-disciplinary skills—spanning project management, research design, and professional outreach.</a:t>
            </a:r>
            <a:endParaRPr lang="en-US">
              <a:ea typeface="Calibri"/>
              <a:cs typeface="Calibri"/>
            </a:endParaRPr>
          </a:p>
          <a:p>
            <a:endParaRPr lang="en-US"/>
          </a:p>
          <a:p>
            <a:r>
              <a:rPr lang="en-US"/>
              <a:t>However, like any ambitious project, we faced challenges. Our biggest technical bottleneck has been the mismatch between character animations and speech timing, meaning the scene is visually complete but not quite ready for live participant testing. The core insight here is that complex integrations, like motion capture and speech sync, need to be scoped and tested early in development.</a:t>
            </a:r>
            <a:endParaRPr lang="en-US">
              <a:ea typeface="Calibri"/>
              <a:cs typeface="Calibri"/>
            </a:endParaRPr>
          </a:p>
          <a:p>
            <a:r>
              <a:rPr lang="en-US"/>
              <a:t>In short, we’ve built a strong technical foundation, but there’s one final hurdle to overcome before this project can truly deliver its full user experience."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E7DE0F-77F4-49DF-9021-139373B400C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07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Due to graduation timelines, our current leadership team is stepping back. We’re now looking for new contributors—particularly with Unity animation or timeline synchronization expertise—to help bring the project to completion.</a:t>
            </a:r>
          </a:p>
          <a:p>
            <a:endParaRPr lang="en-US"/>
          </a:p>
          <a:p>
            <a:r>
              <a:rPr lang="en-US"/>
              <a:t>We are 98% done. Fixing the animation timing is the last step before moving into </a:t>
            </a:r>
            <a:r>
              <a:rPr lang="en-US" b="1"/>
              <a:t>participant testing</a:t>
            </a:r>
            <a:r>
              <a:rPr lang="en-US"/>
              <a:t>.</a:t>
            </a:r>
            <a:endParaRPr lang="en-US">
              <a:ea typeface="Calibri"/>
              <a:cs typeface="Calibri"/>
            </a:endParaRPr>
          </a:p>
          <a:p>
            <a:r>
              <a:rPr lang="en-US"/>
              <a:t>This is an exciting opportunity for Computer Science or Engineering students to gain hands-on VR experience, contribute to </a:t>
            </a:r>
            <a:r>
              <a:rPr lang="en-US" b="1"/>
              <a:t>publishable research</a:t>
            </a:r>
            <a:r>
              <a:rPr lang="en-US"/>
              <a:t>, and work on a meaningful issue in collaboration with a </a:t>
            </a:r>
            <a:r>
              <a:rPr lang="en-US" b="1"/>
              <a:t>national charity</a:t>
            </a:r>
            <a:r>
              <a:rPr lang="en-US"/>
              <a:t>.</a:t>
            </a:r>
            <a:endParaRPr lang="en-US">
              <a:ea typeface="Calibri"/>
              <a:cs typeface="Calibri"/>
            </a:endParaRPr>
          </a:p>
          <a:p>
            <a:endParaRPr lang="en-US"/>
          </a:p>
          <a:p>
            <a:r>
              <a:rPr lang="en-US"/>
              <a:t>The expected time commitment is 2–3 months, and academic credit is available through the </a:t>
            </a:r>
            <a:r>
              <a:rPr lang="en-US" b="1"/>
              <a:t>VIP </a:t>
            </a:r>
            <a:r>
              <a:rPr lang="en-US" b="1" err="1"/>
              <a:t>programme</a:t>
            </a:r>
            <a:r>
              <a:rPr lang="en-US"/>
              <a:t>.</a:t>
            </a:r>
          </a:p>
          <a:p>
            <a:r>
              <a:rPr lang="en-US"/>
              <a:t>If you're interested or know someone who might be, please reach out to </a:t>
            </a:r>
            <a:r>
              <a:rPr lang="en-US" b="1"/>
              <a:t>Ken Cameron</a:t>
            </a:r>
            <a:r>
              <a:rPr lang="en-US"/>
              <a:t> or </a:t>
            </a:r>
            <a:r>
              <a:rPr lang="en-US" b="1"/>
              <a:t>Jian Xin</a:t>
            </a:r>
            <a:r>
              <a:rPr lang="en-US"/>
              <a:t>. Full documentation and a smooth handover are ready—this project just needs the final technical push to launch."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E7DE0F-77F4-49DF-9021-139373B400C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87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EC126-4A01-6E1C-769F-09BEF5B3B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D64E9-29D7-7CDA-74AA-8D87B65875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63696-BF90-4121-B407-5ECF40B30CD2}"/>
              </a:ext>
            </a:extLst>
          </p:cNvPr>
          <p:cNvSpPr>
            <a:spLocks noGrp="1"/>
          </p:cNvSpPr>
          <p:nvPr>
            <p:ph type="body" idx="1"/>
          </p:nvPr>
        </p:nvSpPr>
        <p:spPr/>
        <p:txBody>
          <a:bodyPr/>
          <a:lstStyle/>
          <a:p>
            <a:r>
              <a:rPr lang="en-US"/>
              <a:t>Currently 9 projects</a:t>
            </a:r>
          </a:p>
        </p:txBody>
      </p:sp>
      <p:sp>
        <p:nvSpPr>
          <p:cNvPr id="4" name="Slide Number Placeholder 3">
            <a:extLst>
              <a:ext uri="{FF2B5EF4-FFF2-40B4-BE49-F238E27FC236}">
                <a16:creationId xmlns:a16="http://schemas.microsoft.com/office/drawing/2014/main" id="{33615D56-7CBB-B607-5E3F-EB26490E8FFF}"/>
              </a:ext>
            </a:extLst>
          </p:cNvPr>
          <p:cNvSpPr>
            <a:spLocks noGrp="1"/>
          </p:cNvSpPr>
          <p:nvPr>
            <p:ph type="sldNum" sz="quarter" idx="5"/>
          </p:nvPr>
        </p:nvSpPr>
        <p:spPr/>
        <p:txBody>
          <a:bodyPr/>
          <a:lstStyle/>
          <a:p>
            <a:fld id="{B059FBE1-2299-4399-847E-AC41EBB92DFF}" type="slidenum">
              <a:rPr lang="en-GB" smtClean="0"/>
              <a:t>12</a:t>
            </a:fld>
            <a:endParaRPr lang="en-GB"/>
          </a:p>
        </p:txBody>
      </p:sp>
    </p:spTree>
    <p:extLst>
      <p:ext uri="{BB962C8B-B14F-4D97-AF65-F5344CB8AC3E}">
        <p14:creationId xmlns:p14="http://schemas.microsoft.com/office/powerpoint/2010/main" val="4245974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46F65-B9B2-4376-CD30-CFEA719E38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FFE05-8323-B475-1E5F-F460A165E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3D6B95-14D4-9D3B-4D4D-A10A40CAACA4}"/>
              </a:ext>
            </a:extLst>
          </p:cNvPr>
          <p:cNvSpPr>
            <a:spLocks noGrp="1"/>
          </p:cNvSpPr>
          <p:nvPr>
            <p:ph type="body" idx="1"/>
          </p:nvPr>
        </p:nvSpPr>
        <p:spPr/>
        <p:txBody>
          <a:bodyPr/>
          <a:lstStyle/>
          <a:p>
            <a:r>
              <a:rPr lang="en-US"/>
              <a:t>Currently 9 projects</a:t>
            </a:r>
          </a:p>
        </p:txBody>
      </p:sp>
      <p:sp>
        <p:nvSpPr>
          <p:cNvPr id="4" name="Slide Number Placeholder 3">
            <a:extLst>
              <a:ext uri="{FF2B5EF4-FFF2-40B4-BE49-F238E27FC236}">
                <a16:creationId xmlns:a16="http://schemas.microsoft.com/office/drawing/2014/main" id="{E9899AC0-BA05-AF68-B2A0-0BA3C39A9238}"/>
              </a:ext>
            </a:extLst>
          </p:cNvPr>
          <p:cNvSpPr>
            <a:spLocks noGrp="1"/>
          </p:cNvSpPr>
          <p:nvPr>
            <p:ph type="sldNum" sz="quarter" idx="5"/>
          </p:nvPr>
        </p:nvSpPr>
        <p:spPr/>
        <p:txBody>
          <a:bodyPr/>
          <a:lstStyle/>
          <a:p>
            <a:fld id="{B059FBE1-2299-4399-847E-AC41EBB92DFF}" type="slidenum">
              <a:rPr lang="en-GB" smtClean="0"/>
              <a:t>13</a:t>
            </a:fld>
            <a:endParaRPr lang="en-GB"/>
          </a:p>
        </p:txBody>
      </p:sp>
    </p:spTree>
    <p:extLst>
      <p:ext uri="{BB962C8B-B14F-4D97-AF65-F5344CB8AC3E}">
        <p14:creationId xmlns:p14="http://schemas.microsoft.com/office/powerpoint/2010/main" val="59248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1635FB-BF7C-4A52-A3D1-D2D09875C2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82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9 projects</a:t>
            </a:r>
          </a:p>
        </p:txBody>
      </p:sp>
      <p:sp>
        <p:nvSpPr>
          <p:cNvPr id="4" name="Slide Number Placeholder 3"/>
          <p:cNvSpPr>
            <a:spLocks noGrp="1"/>
          </p:cNvSpPr>
          <p:nvPr>
            <p:ph type="sldNum" sz="quarter" idx="5"/>
          </p:nvPr>
        </p:nvSpPr>
        <p:spPr/>
        <p:txBody>
          <a:bodyPr/>
          <a:lstStyle/>
          <a:p>
            <a:fld id="{B059FBE1-2299-4399-847E-AC41EBB92DFF}" type="slidenum">
              <a:rPr lang="en-GB" smtClean="0"/>
              <a:t>4</a:t>
            </a:fld>
            <a:endParaRPr lang="en-GB"/>
          </a:p>
        </p:txBody>
      </p:sp>
    </p:spTree>
    <p:extLst>
      <p:ext uri="{BB962C8B-B14F-4D97-AF65-F5344CB8AC3E}">
        <p14:creationId xmlns:p14="http://schemas.microsoft.com/office/powerpoint/2010/main" val="3782441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24875-E5DC-47EE-AF3B-76D90844357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93682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Alex talk on this, what we concluded with Jacqui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24875-E5DC-47EE-AF3B-76D90844357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544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 Carer's </a:t>
            </a:r>
            <a:r>
              <a:rPr lang="en-US" err="1">
                <a:latin typeface="Calibri"/>
                <a:ea typeface="Calibri"/>
                <a:cs typeface="Calibri"/>
              </a:rPr>
              <a:t>centre</a:t>
            </a:r>
            <a:r>
              <a:rPr lang="en-US">
                <a:latin typeface="Calibri"/>
                <a:ea typeface="Calibri"/>
                <a:cs typeface="Calibri"/>
              </a:rPr>
              <a:t> provides wellbeing support through things like </a:t>
            </a:r>
            <a:r>
              <a:rPr lang="en-GB"/>
              <a:t>Free activities, Carer Cafés, Self-care support, Peer support, Emotional support courses. They offer a free support line as well as specific 'young carer' support.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24875-E5DC-47EE-AF3B-76D90844357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983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chrome-extension://</a:t>
            </a:r>
            <a:r>
              <a:rPr lang="en-GB" dirty="0" err="1"/>
              <a:t>efaidnbmnnnibpcajpcglclefindmkaj</a:t>
            </a:r>
            <a:r>
              <a:rPr lang="en-GB" dirty="0"/>
              <a:t>/https://www.carersuk.org/media/2d5le03c/valuing-carers-report.pdf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A9227-6F27-4010-B834-ABCE4C67579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02261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looked at other listed buildings and how they compared, to identify what else we could implement and what existing solutions in our report we could improve – specifically looking at retrofitting cases. We emailed certain points of contact in the architecture team asking for them for any case studies they would recommend. </a:t>
            </a:r>
            <a:r>
              <a:rPr lang="en-US" b="1"/>
              <a:t>We wanted to identify additional solutions we could implement or existing ones we could potentially reconsider, allowing us to</a:t>
            </a:r>
            <a:r>
              <a:rPr lang="en-US"/>
              <a:t> adapt strategies based on evidence and new ideas. It ensures that no potential solution is overlooked and that existing plans are optimized for better outcomes.</a:t>
            </a:r>
          </a:p>
          <a:p>
            <a:r>
              <a:rPr lang="en-US" b="1"/>
              <a:t>We Gathered detailed information on how other retrofitting cases implemented their solutions.</a:t>
            </a:r>
            <a:r>
              <a:rPr lang="en-US"/>
              <a:t> By examining this we can gain insights into actionable strategies. Helping to ensure the team adopts proven methods, reducing potential trial-and-error</a:t>
            </a:r>
          </a:p>
          <a:p>
            <a:r>
              <a:rPr lang="en-US" b="1"/>
              <a:t>We aimed to gain an understanding on how others measured the effectiveness of their solutions.</a:t>
            </a:r>
            <a:endParaRPr lang="en-US"/>
          </a:p>
          <a:p>
            <a:r>
              <a:rPr lang="en-US" b="1"/>
              <a:t>We wanted to </a:t>
            </a:r>
            <a:r>
              <a:rPr lang="en-US" b="1" err="1"/>
              <a:t>analyse</a:t>
            </a:r>
            <a:r>
              <a:rPr lang="en-US" b="1"/>
              <a:t> the costs of other retrofitting examples</a:t>
            </a:r>
          </a:p>
          <a:p>
            <a:r>
              <a:rPr lang="en-US"/>
              <a:t>Cost data provides a realistic view of financial implications, helping us to budget effectively. This ensures the feasibility of implementing sustainable solutions and avoids unexpected expenses.</a:t>
            </a:r>
          </a:p>
          <a:p>
            <a:r>
              <a:rPr lang="en-US" b="1"/>
              <a:t>We also aimed to review how other cases complied with planning permissions</a:t>
            </a:r>
          </a:p>
          <a:p>
            <a:r>
              <a:rPr lang="en-US"/>
              <a:t>By understanding how others navigated planning regulations, the team can preemptively address potential compliance challenges. This streamlines the approval process and reduces the risk of delays or rejections, making implementation smoother.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24875-E5DC-47EE-AF3B-76D90844357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09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My part of the team has been focusing on the installation of the recommendations in the initial report. Myself and Tanisha have been researching the solutions suggested in the report, with a goal of creating a report on the feasibility and viability of the solutions. So far we've been investigating the financial aspects and the effect they will have on the sustainability of the building. </a:t>
            </a:r>
          </a:p>
          <a:p>
            <a:endParaRPr lang="en-US">
              <a:latin typeface="Calibri"/>
              <a:ea typeface="Calibri"/>
              <a:cs typeface="Calibri"/>
            </a:endParaRPr>
          </a:p>
          <a:p>
            <a:r>
              <a:rPr lang="en-US">
                <a:latin typeface="Calibri"/>
                <a:ea typeface="Calibri"/>
                <a:cs typeface="Calibri"/>
              </a:rPr>
              <a:t> The first aspects we looked at were focused on making the building retain heat better. Two solutions we looked at were </a:t>
            </a:r>
            <a:r>
              <a:rPr lang="en-US" err="1">
                <a:latin typeface="Calibri"/>
                <a:ea typeface="Calibri"/>
                <a:cs typeface="Calibri"/>
              </a:rPr>
              <a:t>multifoil</a:t>
            </a:r>
            <a:r>
              <a:rPr lang="en-US">
                <a:latin typeface="Calibri"/>
                <a:ea typeface="Calibri"/>
                <a:cs typeface="Calibri"/>
              </a:rPr>
              <a:t> insulation and heritage windows. </a:t>
            </a:r>
            <a:r>
              <a:rPr lang="en-US" err="1">
                <a:latin typeface="Calibri"/>
                <a:ea typeface="Calibri"/>
                <a:cs typeface="Calibri"/>
              </a:rPr>
              <a:t>Multifoil</a:t>
            </a:r>
            <a:r>
              <a:rPr lang="en-US">
                <a:latin typeface="Calibri"/>
                <a:ea typeface="Calibri"/>
                <a:cs typeface="Calibri"/>
              </a:rPr>
              <a:t> insulation is an insulating material that is installed on top of the existing wall, making implementing it far easier and quicker, whilst still decreasing the rate heat leaves through the walls. Heritage windows also help reduce heat loss, and are the only way to reduce the heat loss through the windows, due to the building's grade 2 listing.</a:t>
            </a:r>
          </a:p>
          <a:p>
            <a:endParaRPr lang="en-US">
              <a:latin typeface="Calibri"/>
              <a:ea typeface="Calibri"/>
              <a:cs typeface="Calibri"/>
            </a:endParaRPr>
          </a:p>
          <a:p>
            <a:r>
              <a:rPr lang="en-US">
                <a:latin typeface="Calibri"/>
                <a:ea typeface="Calibri"/>
                <a:cs typeface="Calibri"/>
              </a:rPr>
              <a:t>The next aspects we looked at were focused on energy production. We looked at solar panels and water source heat pumps. Water source heat pumps take water from the river, and extract energy from it. There's two types, closed loop and open loop. Closed keep water inside piping in the river, where as open takes water directly from the river. This means they need different licenses and have different pros and cons.</a:t>
            </a:r>
          </a:p>
          <a:p>
            <a:endParaRPr lang="en-US">
              <a:latin typeface="Calibri"/>
              <a:ea typeface="Calibri"/>
              <a:cs typeface="Calibri"/>
            </a:endParaRPr>
          </a:p>
          <a:p>
            <a:r>
              <a:rPr lang="en-US">
                <a:latin typeface="Calibri"/>
                <a:ea typeface="Calibri"/>
                <a:cs typeface="Calibri"/>
              </a:rPr>
              <a:t>The last aspects we looked at were smaller scale solutions, these included use of the garden space, like composting, and looking into events which don’t need travel, reducing emissions from getting to the event.</a:t>
            </a:r>
          </a:p>
          <a:p>
            <a:endParaRPr lang="en-US">
              <a:latin typeface="Calibri"/>
              <a:ea typeface="Calibri"/>
              <a:cs typeface="Calibri"/>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624875-E5DC-47EE-AF3B-76D90844357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160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r>
              <a:rPr lang="en-US"/>
              <a:t>29/09/2020</a:t>
            </a:r>
          </a:p>
        </p:txBody>
      </p:sp>
      <p:sp>
        <p:nvSpPr>
          <p:cNvPr id="5" name="Footer Placeholder 4"/>
          <p:cNvSpPr>
            <a:spLocks noGrp="1"/>
          </p:cNvSpPr>
          <p:nvPr>
            <p:ph type="ftr" sz="quarter" idx="11"/>
          </p:nvPr>
        </p:nvSpPr>
        <p:spPr/>
        <p:txBody>
          <a:bodyPr/>
          <a:lstStyle/>
          <a:p>
            <a:r>
              <a:rPr lang="en-US"/>
              <a:t>Brian Rutter CLT VIP Week 1 20/21</a:t>
            </a:r>
          </a:p>
        </p:txBody>
      </p:sp>
      <p:sp>
        <p:nvSpPr>
          <p:cNvPr id="6" name="Slide Number Placeholder 5"/>
          <p:cNvSpPr>
            <a:spLocks noGrp="1"/>
          </p:cNvSpPr>
          <p:nvPr>
            <p:ph type="sldNum" sz="quarter" idx="12"/>
          </p:nvPr>
        </p:nvSpPr>
        <p:spPr/>
        <p:txBody>
          <a:bodyPr/>
          <a:lstStyle/>
          <a:p>
            <a:fld id="{B84E0FCD-117B-FD4B-A08D-F9AA7E2568DF}" type="slidenum">
              <a:rPr lang="en-US" smtClean="0"/>
              <a:t>‹#›</a:t>
            </a:fld>
            <a:endParaRPr lang="en-US"/>
          </a:p>
        </p:txBody>
      </p:sp>
    </p:spTree>
    <p:extLst>
      <p:ext uri="{BB962C8B-B14F-4D97-AF65-F5344CB8AC3E}">
        <p14:creationId xmlns:p14="http://schemas.microsoft.com/office/powerpoint/2010/main" val="2900121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5" name="Slide Number Placeholder 4"/>
          <p:cNvSpPr>
            <a:spLocks noGrp="1"/>
          </p:cNvSpPr>
          <p:nvPr>
            <p:ph type="sldNum" sz="quarter" idx="12"/>
          </p:nvPr>
        </p:nvSpPr>
        <p:spPr/>
        <p:txBody>
          <a:bodyPr/>
          <a:lstStyle/>
          <a:p>
            <a:fld id="{B84E0FCD-117B-FD4B-A08D-F9AA7E2568DF}" type="slidenum">
              <a:rPr lang="en-US" smtClean="0"/>
              <a:t>‹#›</a:t>
            </a:fld>
            <a:endParaRPr lang="en-US" dirty="0"/>
          </a:p>
        </p:txBody>
      </p:sp>
      <p:sp>
        <p:nvSpPr>
          <p:cNvPr id="7" name="Title 1"/>
          <p:cNvSpPr txBox="1">
            <a:spLocks/>
          </p:cNvSpPr>
          <p:nvPr userDrawn="1"/>
        </p:nvSpPr>
        <p:spPr>
          <a:xfrm>
            <a:off x="2971526" y="23369"/>
            <a:ext cx="8610873" cy="1143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3600" kern="1200">
                <a:solidFill>
                  <a:srgbClr val="FFFFFF"/>
                </a:solidFill>
                <a:latin typeface="Helvetica Neue LT Std 55 Roman"/>
                <a:ea typeface="+mj-ea"/>
                <a:cs typeface="+mj-cs"/>
              </a:defRPr>
            </a:lvl1pPr>
          </a:lstStyle>
          <a:p>
            <a:r>
              <a:rPr lang="en-GB" sz="4800" dirty="0"/>
              <a:t>Click to edit Master title style</a:t>
            </a:r>
            <a:endParaRPr lang="en-US" sz="4800" dirty="0"/>
          </a:p>
        </p:txBody>
      </p:sp>
      <p:sp>
        <p:nvSpPr>
          <p:cNvPr id="6" name="Text Placeholder 2"/>
          <p:cNvSpPr>
            <a:spLocks noGrp="1"/>
          </p:cNvSpPr>
          <p:nvPr>
            <p:ph type="body" idx="1"/>
          </p:nvPr>
        </p:nvSpPr>
        <p:spPr>
          <a:xfrm>
            <a:off x="609600" y="1535113"/>
            <a:ext cx="5386917" cy="104312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8" name="Content Placeholder 3"/>
          <p:cNvSpPr>
            <a:spLocks noGrp="1"/>
          </p:cNvSpPr>
          <p:nvPr>
            <p:ph sz="half" idx="2"/>
          </p:nvPr>
        </p:nvSpPr>
        <p:spPr>
          <a:xfrm>
            <a:off x="609600" y="2578235"/>
            <a:ext cx="5386917" cy="354792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3"/>
          </p:nvPr>
        </p:nvSpPr>
        <p:spPr>
          <a:xfrm>
            <a:off x="6193369" y="1535113"/>
            <a:ext cx="5389033" cy="104312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0" name="Content Placeholder 5"/>
          <p:cNvSpPr>
            <a:spLocks noGrp="1"/>
          </p:cNvSpPr>
          <p:nvPr>
            <p:ph sz="quarter" idx="4"/>
          </p:nvPr>
        </p:nvSpPr>
        <p:spPr>
          <a:xfrm>
            <a:off x="6193369" y="2578235"/>
            <a:ext cx="5389033" cy="354792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8948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0440"/>
            <a:ext cx="6815667" cy="56070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442405"/>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7" name="Slide Number Placeholder 6"/>
          <p:cNvSpPr>
            <a:spLocks noGrp="1"/>
          </p:cNvSpPr>
          <p:nvPr>
            <p:ph type="sldNum" sz="quarter" idx="12"/>
          </p:nvPr>
        </p:nvSpPr>
        <p:spPr/>
        <p:txBody>
          <a:bodyPr/>
          <a:lstStyle/>
          <a:p>
            <a:fld id="{B84E0FCD-117B-FD4B-A08D-F9AA7E2568DF}" type="slidenum">
              <a:rPr lang="en-US" smtClean="0"/>
              <a:t>‹#›</a:t>
            </a:fld>
            <a:endParaRPr lang="en-US" dirty="0"/>
          </a:p>
        </p:txBody>
      </p:sp>
      <p:pic>
        <p:nvPicPr>
          <p:cNvPr id="8" name="Picture 7" descr="CLT-Bug-Dark.png"/>
          <p:cNvPicPr>
            <a:picLocks noChangeAspect="1"/>
          </p:cNvPicPr>
          <p:nvPr userDrawn="1"/>
        </p:nvPicPr>
        <p:blipFill rotWithShape="1">
          <a:blip r:embed="rId2">
            <a:extLst>
              <a:ext uri="{28A0092B-C50C-407E-A947-70E740481C1C}">
                <a14:useLocalDpi xmlns:a14="http://schemas.microsoft.com/office/drawing/2010/main" val="0"/>
              </a:ext>
            </a:extLst>
          </a:blip>
          <a:srcRect r="77150" b="81840"/>
          <a:stretch/>
        </p:blipFill>
        <p:spPr>
          <a:xfrm>
            <a:off x="4457291" y="5784923"/>
            <a:ext cx="2556387" cy="1142856"/>
          </a:xfrm>
          <a:prstGeom prst="rect">
            <a:avLst/>
          </a:prstGeom>
        </p:spPr>
      </p:pic>
    </p:spTree>
    <p:extLst>
      <p:ext uri="{BB962C8B-B14F-4D97-AF65-F5344CB8AC3E}">
        <p14:creationId xmlns:p14="http://schemas.microsoft.com/office/powerpoint/2010/main" val="16466416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7" name="Slide Number Placeholder 6"/>
          <p:cNvSpPr>
            <a:spLocks noGrp="1"/>
          </p:cNvSpPr>
          <p:nvPr>
            <p:ph type="sldNum" sz="quarter" idx="12"/>
          </p:nvPr>
        </p:nvSpPr>
        <p:spPr/>
        <p:txBody>
          <a:bodyPr/>
          <a:lstStyle/>
          <a:p>
            <a:fld id="{B84E0FCD-117B-FD4B-A08D-F9AA7E2568DF}" type="slidenum">
              <a:rPr lang="en-US" smtClean="0"/>
              <a:t>‹#›</a:t>
            </a:fld>
            <a:endParaRPr lang="en-US" dirty="0"/>
          </a:p>
        </p:txBody>
      </p:sp>
      <p:pic>
        <p:nvPicPr>
          <p:cNvPr id="8" name="Picture 7" descr="CLT-Bug-Dark.png"/>
          <p:cNvPicPr>
            <a:picLocks noChangeAspect="1"/>
          </p:cNvPicPr>
          <p:nvPr userDrawn="1"/>
        </p:nvPicPr>
        <p:blipFill rotWithShape="1">
          <a:blip r:embed="rId2">
            <a:extLst>
              <a:ext uri="{28A0092B-C50C-407E-A947-70E740481C1C}">
                <a14:useLocalDpi xmlns:a14="http://schemas.microsoft.com/office/drawing/2010/main" val="0"/>
              </a:ext>
            </a:extLst>
          </a:blip>
          <a:srcRect r="77150" b="81840"/>
          <a:stretch/>
        </p:blipFill>
        <p:spPr>
          <a:xfrm>
            <a:off x="1" y="1"/>
            <a:ext cx="2556387" cy="1142856"/>
          </a:xfrm>
          <a:prstGeom prst="rect">
            <a:avLst/>
          </a:prstGeom>
        </p:spPr>
      </p:pic>
    </p:spTree>
    <p:extLst>
      <p:ext uri="{BB962C8B-B14F-4D97-AF65-F5344CB8AC3E}">
        <p14:creationId xmlns:p14="http://schemas.microsoft.com/office/powerpoint/2010/main" val="16664299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T Logo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81859" y="6356351"/>
            <a:ext cx="2844800" cy="365125"/>
          </a:xfrm>
        </p:spPr>
        <p:txBody>
          <a:bodyPr/>
          <a:lstStyle>
            <a:lvl1pPr>
              <a:defRPr>
                <a:solidFill>
                  <a:srgbClr val="FFFFFF"/>
                </a:solidFill>
              </a:defRPr>
            </a:lvl1pPr>
          </a:lstStyle>
          <a:p>
            <a:fld id="{EE8B2183-1E06-4045-BF6E-2CD4337A3F9C}" type="datetimeFigureOut">
              <a:rPr lang="en-US" smtClean="0"/>
              <a:pPr/>
              <a:t>6/3/2025</a:t>
            </a:fld>
            <a:endParaRPr lang="en-US" dirty="0"/>
          </a:p>
        </p:txBody>
      </p:sp>
    </p:spTree>
    <p:extLst>
      <p:ext uri="{BB962C8B-B14F-4D97-AF65-F5344CB8AC3E}">
        <p14:creationId xmlns:p14="http://schemas.microsoft.com/office/powerpoint/2010/main" val="179326456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22C1-F96D-E397-309B-798B1E828BA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E88A4529-3F0C-2C62-CBAF-3AE11EFE3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CCE10DE-DF5E-36A0-B8DA-1438FFE7A2C2}"/>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5" name="Footer Placeholder 4">
            <a:extLst>
              <a:ext uri="{FF2B5EF4-FFF2-40B4-BE49-F238E27FC236}">
                <a16:creationId xmlns:a16="http://schemas.microsoft.com/office/drawing/2014/main" id="{997977C8-6C79-CD95-4AA1-8D1B3939B9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03C15A-B003-4710-6182-08120C7D1EDD}"/>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1227131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B0F5D-E3CF-65D8-C8A7-D7CF5C32A0E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6AFD401-8ADD-6542-D05C-0D54BBF8DBC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DC7F62-302D-A277-8BFE-CFCB9D7FA0D9}"/>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5" name="Footer Placeholder 4">
            <a:extLst>
              <a:ext uri="{FF2B5EF4-FFF2-40B4-BE49-F238E27FC236}">
                <a16:creationId xmlns:a16="http://schemas.microsoft.com/office/drawing/2014/main" id="{EF307DA2-9D44-FB92-EE3E-77E54DEABE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D68C32-CE96-3961-10E2-A153B791E7FE}"/>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3687030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8BACB-C074-3A22-312A-6D8C72870D4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8925646-3108-5BB8-8891-38C26822E0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E2FD8C-5A29-4327-EEF3-72CE8CD26AF4}"/>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5" name="Footer Placeholder 4">
            <a:extLst>
              <a:ext uri="{FF2B5EF4-FFF2-40B4-BE49-F238E27FC236}">
                <a16:creationId xmlns:a16="http://schemas.microsoft.com/office/drawing/2014/main" id="{96DD43E4-1BD3-3592-5E23-49B4A1BC08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046335-8AE4-22A2-95EE-A7A64A445D75}"/>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1969981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F229-5142-6E1B-0CC0-E8B9EE1E51B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2EDCEEA-7FD0-8894-A5CD-1B73F903D58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3C47438-6C83-0977-DCC7-2BB0067A7B5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EA4E2480-03BF-7EDA-799F-2FB9FCB78070}"/>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6" name="Footer Placeholder 5">
            <a:extLst>
              <a:ext uri="{FF2B5EF4-FFF2-40B4-BE49-F238E27FC236}">
                <a16:creationId xmlns:a16="http://schemas.microsoft.com/office/drawing/2014/main" id="{CF09A0E4-1CAD-75EB-0CD5-8F6BAD1958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67F173-01CB-4E1C-E748-410D832386D6}"/>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170126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0994-B48A-44FF-71C6-E69037200EC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8C2A6C7-E5AE-3960-5938-2DBD85B5C5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2C8AFA-695B-2101-6273-0940101745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8B7BC0E-4A90-45CC-EA41-A7E090AD95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3515DE5-9C6E-A853-658F-60B7E2175F1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D72D9BC-AF6E-025C-26A9-5BAF23B86DE9}"/>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8" name="Footer Placeholder 7">
            <a:extLst>
              <a:ext uri="{FF2B5EF4-FFF2-40B4-BE49-F238E27FC236}">
                <a16:creationId xmlns:a16="http://schemas.microsoft.com/office/drawing/2014/main" id="{DCA91770-8C83-A985-2370-F09B962D575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41F5041-4648-168F-9747-32D129469782}"/>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1308314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0E1FA-3896-63E6-4F50-5DCD5A85ED0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B3766BD-6A07-0632-0982-9C1D6B976205}"/>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4" name="Footer Placeholder 3">
            <a:extLst>
              <a:ext uri="{FF2B5EF4-FFF2-40B4-BE49-F238E27FC236}">
                <a16:creationId xmlns:a16="http://schemas.microsoft.com/office/drawing/2014/main" id="{B07BF268-76F6-DE37-45F2-0836AD522F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3B35C86-6D14-0D69-B828-E36B42AB2C13}"/>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236931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r>
              <a:rPr lang="en-US"/>
              <a:t>29/09/2020</a:t>
            </a:r>
          </a:p>
        </p:txBody>
      </p:sp>
      <p:sp>
        <p:nvSpPr>
          <p:cNvPr id="5" name="Footer Placeholder 4"/>
          <p:cNvSpPr>
            <a:spLocks noGrp="1"/>
          </p:cNvSpPr>
          <p:nvPr>
            <p:ph type="ftr" sz="quarter" idx="11"/>
          </p:nvPr>
        </p:nvSpPr>
        <p:spPr/>
        <p:txBody>
          <a:bodyPr/>
          <a:lstStyle/>
          <a:p>
            <a:r>
              <a:rPr lang="en-US"/>
              <a:t>Brian Rutter CLT VIP Week 1 20/21</a:t>
            </a:r>
          </a:p>
        </p:txBody>
      </p:sp>
      <p:sp>
        <p:nvSpPr>
          <p:cNvPr id="6" name="Slide Number Placeholder 5"/>
          <p:cNvSpPr>
            <a:spLocks noGrp="1"/>
          </p:cNvSpPr>
          <p:nvPr>
            <p:ph type="sldNum" sz="quarter" idx="12"/>
          </p:nvPr>
        </p:nvSpPr>
        <p:spPr/>
        <p:txBody>
          <a:bodyPr/>
          <a:lstStyle/>
          <a:p>
            <a:fld id="{B84E0FCD-117B-FD4B-A08D-F9AA7E2568DF}" type="slidenum">
              <a:rPr lang="en-US" smtClean="0"/>
              <a:t>‹#›</a:t>
            </a:fld>
            <a:endParaRPr lang="en-US"/>
          </a:p>
        </p:txBody>
      </p:sp>
    </p:spTree>
    <p:extLst>
      <p:ext uri="{BB962C8B-B14F-4D97-AF65-F5344CB8AC3E}">
        <p14:creationId xmlns:p14="http://schemas.microsoft.com/office/powerpoint/2010/main" val="29754081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61202F-202E-8FE3-6A77-EEF2D04C8D63}"/>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3" name="Footer Placeholder 2">
            <a:extLst>
              <a:ext uri="{FF2B5EF4-FFF2-40B4-BE49-F238E27FC236}">
                <a16:creationId xmlns:a16="http://schemas.microsoft.com/office/drawing/2014/main" id="{02C8BA60-9EB0-C67A-9A63-07590C2DE14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597DF5-BA60-A761-9A20-2D9D8CBFA793}"/>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3399631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3E2F-0F8C-F905-3EE6-C0DCDE21E1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FD4B53E-4FBA-B5A9-3D73-A00D4FF7E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575EC14-E03A-4D28-A906-9BB60D70D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90817B-C78C-6AFF-A2E9-9C4C67A50155}"/>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6" name="Footer Placeholder 5">
            <a:extLst>
              <a:ext uri="{FF2B5EF4-FFF2-40B4-BE49-F238E27FC236}">
                <a16:creationId xmlns:a16="http://schemas.microsoft.com/office/drawing/2014/main" id="{52D14877-D626-F4C0-4731-A07AF9AB03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6C0EF7-C897-7BD4-CBF3-C74338570184}"/>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3251702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9F50-5100-AA49-B8A0-BD116EE45A9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DA2754F-546E-7DCC-3581-A6EA7EE03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436938-3129-4F9C-64DE-7F35522A8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E886C9-BCA5-4231-4C03-6B45EDF98A32}"/>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6" name="Footer Placeholder 5">
            <a:extLst>
              <a:ext uri="{FF2B5EF4-FFF2-40B4-BE49-F238E27FC236}">
                <a16:creationId xmlns:a16="http://schemas.microsoft.com/office/drawing/2014/main" id="{297B253D-6C61-0544-1222-4C3E35E647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3ECF85-6A2C-4E9C-3EAF-A2085AB20460}"/>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1357672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22E1-2AA7-220F-5BB8-10F8FDEA464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148B85E-22B3-682C-3EC1-E2AFEAE6526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3E2CD23-D020-D888-2F84-95A44A201E87}"/>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5" name="Footer Placeholder 4">
            <a:extLst>
              <a:ext uri="{FF2B5EF4-FFF2-40B4-BE49-F238E27FC236}">
                <a16:creationId xmlns:a16="http://schemas.microsoft.com/office/drawing/2014/main" id="{84A4ECE4-643D-5FD8-81C1-2873429B9B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CF6AFB-26DF-1DD0-CDF0-F7921FE92B2A}"/>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1427333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D46509-63FA-FC4D-A18A-535D9148C21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073CD138-6D09-AB9E-7ED2-9B43630B989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AECC9DA-16B1-761E-EBD1-CB3CFE62048C}"/>
              </a:ext>
            </a:extLst>
          </p:cNvPr>
          <p:cNvSpPr>
            <a:spLocks noGrp="1"/>
          </p:cNvSpPr>
          <p:nvPr>
            <p:ph type="dt" sz="half" idx="10"/>
          </p:nvPr>
        </p:nvSpPr>
        <p:spPr/>
        <p:txBody>
          <a:bodyPr/>
          <a:lstStyle/>
          <a:p>
            <a:fld id="{BB8EF81C-3573-463D-867E-744C46E69226}" type="datetimeFigureOut">
              <a:rPr lang="en-GB" smtClean="0"/>
              <a:t>03/06/2025</a:t>
            </a:fld>
            <a:endParaRPr lang="en-GB"/>
          </a:p>
        </p:txBody>
      </p:sp>
      <p:sp>
        <p:nvSpPr>
          <p:cNvPr id="5" name="Footer Placeholder 4">
            <a:extLst>
              <a:ext uri="{FF2B5EF4-FFF2-40B4-BE49-F238E27FC236}">
                <a16:creationId xmlns:a16="http://schemas.microsoft.com/office/drawing/2014/main" id="{BA827BBD-9F2F-8F18-6427-CE60FE1DF7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649743-59CF-0896-B804-71E9F6FAB57E}"/>
              </a:ext>
            </a:extLst>
          </p:cNvPr>
          <p:cNvSpPr>
            <a:spLocks noGrp="1"/>
          </p:cNvSpPr>
          <p:nvPr>
            <p:ph type="sldNum" sz="quarter" idx="12"/>
          </p:nvPr>
        </p:nvSpPr>
        <p:spPr/>
        <p:txBody>
          <a:bodyPr/>
          <a:lstStyle/>
          <a:p>
            <a:fld id="{749C344B-725E-41F0-B2DC-EDBD70D28D63}" type="slidenum">
              <a:rPr lang="en-GB" smtClean="0"/>
              <a:t>‹#›</a:t>
            </a:fld>
            <a:endParaRPr lang="en-GB"/>
          </a:p>
        </p:txBody>
      </p:sp>
    </p:spTree>
    <p:extLst>
      <p:ext uri="{BB962C8B-B14F-4D97-AF65-F5344CB8AC3E}">
        <p14:creationId xmlns:p14="http://schemas.microsoft.com/office/powerpoint/2010/main" val="351162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2051-B111-14E8-8466-028E452F3C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D40288-9744-4169-3018-7EE4176C26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730A3AA-7651-F048-B4AE-4504BD7D3FD7}"/>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66F948FA-02D8-EC5E-A66A-AF2E2455449D}"/>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7E189D44-A08E-BC57-B597-8C2D10480172}"/>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3674457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7C7C9-605B-FBF0-5A44-0E87FAB993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9453B7-0733-A386-4B5C-65D5979B4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2E4ED4-9336-A96A-90F7-1C502E2A079A}"/>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288055DB-ED7F-4144-7AD3-5D041FFCA8EB}"/>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50A79F32-7309-9CD7-386B-1582B62A32FA}"/>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2422801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2B13-02A9-690C-E2AF-4493EA01D2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24E12A-9688-EA16-D898-178F875989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1731F3-39D1-1A4B-49A0-8785FB1BA535}"/>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EFB10AD2-9431-07B7-7D6A-370BE8E2D640}"/>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38A02DE5-95BE-B4BA-63A9-AF6F8C029253}"/>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657891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5A003-7B29-6A2A-6321-BBBFDDA8C2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BDF698-BF53-35EE-2473-C292A67FFD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83DA4C-99AB-E130-15AC-FEC0628626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411A5D7-E79F-B594-7DA1-649FF586F0DE}"/>
              </a:ext>
            </a:extLst>
          </p:cNvPr>
          <p:cNvSpPr>
            <a:spLocks noGrp="1"/>
          </p:cNvSpPr>
          <p:nvPr>
            <p:ph type="dt" sz="half" idx="10"/>
          </p:nvPr>
        </p:nvSpPr>
        <p:spPr/>
        <p:txBody>
          <a:bodyPr/>
          <a:lstStyle/>
          <a:p>
            <a:r>
              <a:rPr lang="en-GB"/>
              <a:t>02/06/2025</a:t>
            </a:r>
          </a:p>
        </p:txBody>
      </p:sp>
      <p:sp>
        <p:nvSpPr>
          <p:cNvPr id="6" name="Footer Placeholder 5">
            <a:extLst>
              <a:ext uri="{FF2B5EF4-FFF2-40B4-BE49-F238E27FC236}">
                <a16:creationId xmlns:a16="http://schemas.microsoft.com/office/drawing/2014/main" id="{E4E5089C-E2E9-6C8E-BBA5-3AC02D940A1F}"/>
              </a:ext>
            </a:extLst>
          </p:cNvPr>
          <p:cNvSpPr>
            <a:spLocks noGrp="1"/>
          </p:cNvSpPr>
          <p:nvPr>
            <p:ph type="ftr" sz="quarter" idx="11"/>
          </p:nvPr>
        </p:nvSpPr>
        <p:spPr/>
        <p:txBody>
          <a:bodyPr/>
          <a:lstStyle/>
          <a:p>
            <a:r>
              <a:rPr lang="en-GB"/>
              <a:t>Edufest June 2025 </a:t>
            </a:r>
          </a:p>
        </p:txBody>
      </p:sp>
      <p:sp>
        <p:nvSpPr>
          <p:cNvPr id="7" name="Slide Number Placeholder 6">
            <a:extLst>
              <a:ext uri="{FF2B5EF4-FFF2-40B4-BE49-F238E27FC236}">
                <a16:creationId xmlns:a16="http://schemas.microsoft.com/office/drawing/2014/main" id="{0AD1A432-1205-15DA-DDC2-1C8B5380E55B}"/>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336310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31EB-2E71-38E7-82E8-7FE71B16E6C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B6109B-36B6-022B-7591-E0472FACA9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6D1C0E-1ACB-A5C1-E0D2-87B839D049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3D520A-027B-10A2-E7BC-B42B71C7C7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09481-2D10-3F1E-0DC6-56AF0C1F6E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751360E-969E-22FD-B256-8AA6C4138D5D}"/>
              </a:ext>
            </a:extLst>
          </p:cNvPr>
          <p:cNvSpPr>
            <a:spLocks noGrp="1"/>
          </p:cNvSpPr>
          <p:nvPr>
            <p:ph type="dt" sz="half" idx="10"/>
          </p:nvPr>
        </p:nvSpPr>
        <p:spPr/>
        <p:txBody>
          <a:bodyPr/>
          <a:lstStyle/>
          <a:p>
            <a:r>
              <a:rPr lang="en-GB"/>
              <a:t>02/06/2025</a:t>
            </a:r>
          </a:p>
        </p:txBody>
      </p:sp>
      <p:sp>
        <p:nvSpPr>
          <p:cNvPr id="8" name="Footer Placeholder 7">
            <a:extLst>
              <a:ext uri="{FF2B5EF4-FFF2-40B4-BE49-F238E27FC236}">
                <a16:creationId xmlns:a16="http://schemas.microsoft.com/office/drawing/2014/main" id="{D48A4FFF-B3F3-B537-49FB-DB02BFFDB2F0}"/>
              </a:ext>
            </a:extLst>
          </p:cNvPr>
          <p:cNvSpPr>
            <a:spLocks noGrp="1"/>
          </p:cNvSpPr>
          <p:nvPr>
            <p:ph type="ftr" sz="quarter" idx="11"/>
          </p:nvPr>
        </p:nvSpPr>
        <p:spPr/>
        <p:txBody>
          <a:bodyPr/>
          <a:lstStyle/>
          <a:p>
            <a:r>
              <a:rPr lang="en-GB"/>
              <a:t>Edufest June 2025 </a:t>
            </a:r>
          </a:p>
        </p:txBody>
      </p:sp>
      <p:sp>
        <p:nvSpPr>
          <p:cNvPr id="9" name="Slide Number Placeholder 8">
            <a:extLst>
              <a:ext uri="{FF2B5EF4-FFF2-40B4-BE49-F238E27FC236}">
                <a16:creationId xmlns:a16="http://schemas.microsoft.com/office/drawing/2014/main" id="{23250FF1-4655-4353-84BB-E68A620B59C6}"/>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2714015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r>
              <a:rPr lang="en-US"/>
              <a:t>29/09/2020</a:t>
            </a:r>
          </a:p>
        </p:txBody>
      </p:sp>
      <p:sp>
        <p:nvSpPr>
          <p:cNvPr id="5" name="Footer Placeholder 4"/>
          <p:cNvSpPr>
            <a:spLocks noGrp="1"/>
          </p:cNvSpPr>
          <p:nvPr>
            <p:ph type="ftr" sz="quarter" idx="11"/>
          </p:nvPr>
        </p:nvSpPr>
        <p:spPr/>
        <p:txBody>
          <a:bodyPr/>
          <a:lstStyle/>
          <a:p>
            <a:r>
              <a:rPr lang="en-US"/>
              <a:t>Brian Rutter CLT VIP Week 1 20/21</a:t>
            </a:r>
          </a:p>
        </p:txBody>
      </p:sp>
      <p:sp>
        <p:nvSpPr>
          <p:cNvPr id="6" name="Slide Number Placeholder 5"/>
          <p:cNvSpPr>
            <a:spLocks noGrp="1"/>
          </p:cNvSpPr>
          <p:nvPr>
            <p:ph type="sldNum" sz="quarter" idx="12"/>
          </p:nvPr>
        </p:nvSpPr>
        <p:spPr/>
        <p:txBody>
          <a:bodyPr/>
          <a:lstStyle/>
          <a:p>
            <a:fld id="{B84E0FCD-117B-FD4B-A08D-F9AA7E2568DF}" type="slidenum">
              <a:rPr lang="en-US" smtClean="0"/>
              <a:t>‹#›</a:t>
            </a:fld>
            <a:endParaRPr lang="en-US"/>
          </a:p>
        </p:txBody>
      </p:sp>
    </p:spTree>
    <p:extLst>
      <p:ext uri="{BB962C8B-B14F-4D97-AF65-F5344CB8AC3E}">
        <p14:creationId xmlns:p14="http://schemas.microsoft.com/office/powerpoint/2010/main" val="751457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68AF-6009-3ED2-25F3-6F1B9D4A74D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DC2175-06B8-2121-C47C-754D5CA37C0E}"/>
              </a:ext>
            </a:extLst>
          </p:cNvPr>
          <p:cNvSpPr>
            <a:spLocks noGrp="1"/>
          </p:cNvSpPr>
          <p:nvPr>
            <p:ph type="dt" sz="half" idx="10"/>
          </p:nvPr>
        </p:nvSpPr>
        <p:spPr/>
        <p:txBody>
          <a:bodyPr/>
          <a:lstStyle/>
          <a:p>
            <a:r>
              <a:rPr lang="en-GB"/>
              <a:t>02/06/2025</a:t>
            </a:r>
          </a:p>
        </p:txBody>
      </p:sp>
      <p:sp>
        <p:nvSpPr>
          <p:cNvPr id="4" name="Footer Placeholder 3">
            <a:extLst>
              <a:ext uri="{FF2B5EF4-FFF2-40B4-BE49-F238E27FC236}">
                <a16:creationId xmlns:a16="http://schemas.microsoft.com/office/drawing/2014/main" id="{B8DF4E9C-1F3D-4946-9D72-FA474390BCB8}"/>
              </a:ext>
            </a:extLst>
          </p:cNvPr>
          <p:cNvSpPr>
            <a:spLocks noGrp="1"/>
          </p:cNvSpPr>
          <p:nvPr>
            <p:ph type="ftr" sz="quarter" idx="11"/>
          </p:nvPr>
        </p:nvSpPr>
        <p:spPr/>
        <p:txBody>
          <a:bodyPr/>
          <a:lstStyle/>
          <a:p>
            <a:r>
              <a:rPr lang="en-GB"/>
              <a:t>Edufest June 2025 </a:t>
            </a:r>
          </a:p>
        </p:txBody>
      </p:sp>
      <p:sp>
        <p:nvSpPr>
          <p:cNvPr id="5" name="Slide Number Placeholder 4">
            <a:extLst>
              <a:ext uri="{FF2B5EF4-FFF2-40B4-BE49-F238E27FC236}">
                <a16:creationId xmlns:a16="http://schemas.microsoft.com/office/drawing/2014/main" id="{2D34B9F3-0B99-0F11-753C-EDA0BF1F04BC}"/>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358353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E1886F-742F-6633-BD41-FE6CE5871B5A}"/>
              </a:ext>
            </a:extLst>
          </p:cNvPr>
          <p:cNvSpPr>
            <a:spLocks noGrp="1"/>
          </p:cNvSpPr>
          <p:nvPr>
            <p:ph type="dt" sz="half" idx="10"/>
          </p:nvPr>
        </p:nvSpPr>
        <p:spPr/>
        <p:txBody>
          <a:bodyPr/>
          <a:lstStyle/>
          <a:p>
            <a:r>
              <a:rPr lang="en-GB"/>
              <a:t>02/06/2025</a:t>
            </a:r>
          </a:p>
        </p:txBody>
      </p:sp>
      <p:sp>
        <p:nvSpPr>
          <p:cNvPr id="3" name="Footer Placeholder 2">
            <a:extLst>
              <a:ext uri="{FF2B5EF4-FFF2-40B4-BE49-F238E27FC236}">
                <a16:creationId xmlns:a16="http://schemas.microsoft.com/office/drawing/2014/main" id="{EA56F9E3-CDEA-42A7-0F16-693F3F4E1BBC}"/>
              </a:ext>
            </a:extLst>
          </p:cNvPr>
          <p:cNvSpPr>
            <a:spLocks noGrp="1"/>
          </p:cNvSpPr>
          <p:nvPr>
            <p:ph type="ftr" sz="quarter" idx="11"/>
          </p:nvPr>
        </p:nvSpPr>
        <p:spPr/>
        <p:txBody>
          <a:bodyPr/>
          <a:lstStyle/>
          <a:p>
            <a:r>
              <a:rPr lang="en-GB"/>
              <a:t>Edufest June 2025 </a:t>
            </a:r>
          </a:p>
        </p:txBody>
      </p:sp>
      <p:sp>
        <p:nvSpPr>
          <p:cNvPr id="4" name="Slide Number Placeholder 3">
            <a:extLst>
              <a:ext uri="{FF2B5EF4-FFF2-40B4-BE49-F238E27FC236}">
                <a16:creationId xmlns:a16="http://schemas.microsoft.com/office/drawing/2014/main" id="{AFA998E7-EC41-D1BC-AB14-04B7FF917569}"/>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1382059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464F-58AD-DE96-0C38-B1544BB9D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D4DD75-9CD3-01E1-E8BA-57C78F642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41B8CE-B831-37B8-75CB-F1356CF9B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E39189-309A-DFFE-1ABC-6E74F35F7A4F}"/>
              </a:ext>
            </a:extLst>
          </p:cNvPr>
          <p:cNvSpPr>
            <a:spLocks noGrp="1"/>
          </p:cNvSpPr>
          <p:nvPr>
            <p:ph type="dt" sz="half" idx="10"/>
          </p:nvPr>
        </p:nvSpPr>
        <p:spPr/>
        <p:txBody>
          <a:bodyPr/>
          <a:lstStyle/>
          <a:p>
            <a:r>
              <a:rPr lang="en-GB"/>
              <a:t>02/06/2025</a:t>
            </a:r>
          </a:p>
        </p:txBody>
      </p:sp>
      <p:sp>
        <p:nvSpPr>
          <p:cNvPr id="6" name="Footer Placeholder 5">
            <a:extLst>
              <a:ext uri="{FF2B5EF4-FFF2-40B4-BE49-F238E27FC236}">
                <a16:creationId xmlns:a16="http://schemas.microsoft.com/office/drawing/2014/main" id="{FE245F93-80F5-5FE2-F009-CAADC3672EC1}"/>
              </a:ext>
            </a:extLst>
          </p:cNvPr>
          <p:cNvSpPr>
            <a:spLocks noGrp="1"/>
          </p:cNvSpPr>
          <p:nvPr>
            <p:ph type="ftr" sz="quarter" idx="11"/>
          </p:nvPr>
        </p:nvSpPr>
        <p:spPr/>
        <p:txBody>
          <a:bodyPr/>
          <a:lstStyle/>
          <a:p>
            <a:r>
              <a:rPr lang="en-GB"/>
              <a:t>Edufest June 2025 </a:t>
            </a:r>
          </a:p>
        </p:txBody>
      </p:sp>
      <p:sp>
        <p:nvSpPr>
          <p:cNvPr id="7" name="Slide Number Placeholder 6">
            <a:extLst>
              <a:ext uri="{FF2B5EF4-FFF2-40B4-BE49-F238E27FC236}">
                <a16:creationId xmlns:a16="http://schemas.microsoft.com/office/drawing/2014/main" id="{79837494-813A-8D81-99CF-3F34E280100A}"/>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502003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82A6-B761-D22B-A21A-7D9840AC3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6FFF3AD-192F-241D-75DB-24AD0C42A3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FC8571-6B87-B127-34D1-C5F0F3142E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73948-FA6A-7940-48F9-9331FAACA231}"/>
              </a:ext>
            </a:extLst>
          </p:cNvPr>
          <p:cNvSpPr>
            <a:spLocks noGrp="1"/>
          </p:cNvSpPr>
          <p:nvPr>
            <p:ph type="dt" sz="half" idx="10"/>
          </p:nvPr>
        </p:nvSpPr>
        <p:spPr/>
        <p:txBody>
          <a:bodyPr/>
          <a:lstStyle/>
          <a:p>
            <a:r>
              <a:rPr lang="en-GB"/>
              <a:t>02/06/2025</a:t>
            </a:r>
          </a:p>
        </p:txBody>
      </p:sp>
      <p:sp>
        <p:nvSpPr>
          <p:cNvPr id="6" name="Footer Placeholder 5">
            <a:extLst>
              <a:ext uri="{FF2B5EF4-FFF2-40B4-BE49-F238E27FC236}">
                <a16:creationId xmlns:a16="http://schemas.microsoft.com/office/drawing/2014/main" id="{FBC2EAD8-BD02-DD51-4E03-4F4A07844D48}"/>
              </a:ext>
            </a:extLst>
          </p:cNvPr>
          <p:cNvSpPr>
            <a:spLocks noGrp="1"/>
          </p:cNvSpPr>
          <p:nvPr>
            <p:ph type="ftr" sz="quarter" idx="11"/>
          </p:nvPr>
        </p:nvSpPr>
        <p:spPr/>
        <p:txBody>
          <a:bodyPr/>
          <a:lstStyle/>
          <a:p>
            <a:r>
              <a:rPr lang="en-GB"/>
              <a:t>Edufest June 2025 </a:t>
            </a:r>
          </a:p>
        </p:txBody>
      </p:sp>
      <p:sp>
        <p:nvSpPr>
          <p:cNvPr id="7" name="Slide Number Placeholder 6">
            <a:extLst>
              <a:ext uri="{FF2B5EF4-FFF2-40B4-BE49-F238E27FC236}">
                <a16:creationId xmlns:a16="http://schemas.microsoft.com/office/drawing/2014/main" id="{BB9671BF-6B48-B925-46D0-E40F16D2814A}"/>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1612677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E76E-0293-F885-1AA8-E825CCC85AA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11BCB2-C30D-C197-4EC4-E075B8002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12627F-8D4B-9A7F-B301-C00BC48B8D2D}"/>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EFC12337-56FA-8275-53A3-5FD4A2CDE046}"/>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06F0FDE2-51CA-DA09-8DAA-2E40010D0C68}"/>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2865571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A9127B-0BDF-2B22-FEAA-15A26D9B0B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FCD70D-83D5-1E28-71EA-94E44A1C79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4BB220-3CCE-0A6A-2B2C-C3970373ECE1}"/>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154EB219-1EC6-5065-4B1D-3117A355B8CF}"/>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EA4F7A7A-DF55-A316-3509-F7EEC779BD37}"/>
              </a:ext>
            </a:extLst>
          </p:cNvPr>
          <p:cNvSpPr>
            <a:spLocks noGrp="1"/>
          </p:cNvSpPr>
          <p:nvPr>
            <p:ph type="sldNum" sz="quarter" idx="12"/>
          </p:nvPr>
        </p:nvSpPr>
        <p:spPr/>
        <p:txBody>
          <a:bodyPr/>
          <a:lstStyle/>
          <a:p>
            <a:fld id="{938143D7-A4C1-435D-9CFC-9BBE9FFC43F6}" type="slidenum">
              <a:rPr lang="en-GB" smtClean="0"/>
              <a:t>‹#›</a:t>
            </a:fld>
            <a:endParaRPr lang="en-GB"/>
          </a:p>
        </p:txBody>
      </p:sp>
    </p:spTree>
    <p:extLst>
      <p:ext uri="{BB962C8B-B14F-4D97-AF65-F5344CB8AC3E}">
        <p14:creationId xmlns:p14="http://schemas.microsoft.com/office/powerpoint/2010/main" val="3698360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GB"/>
              <a:t>02/06/2025</a:t>
            </a:r>
          </a:p>
        </p:txBody>
      </p:sp>
      <p:sp>
        <p:nvSpPr>
          <p:cNvPr id="5" name="Footer Placeholder 4"/>
          <p:cNvSpPr>
            <a:spLocks noGrp="1"/>
          </p:cNvSpPr>
          <p:nvPr>
            <p:ph type="ftr" sz="quarter" idx="11"/>
          </p:nvPr>
        </p:nvSpPr>
        <p:spPr/>
        <p:txBody>
          <a:bodyPr/>
          <a:lstStyle/>
          <a:p>
            <a:r>
              <a:rPr lang="en-GB"/>
              <a:t>Edufest June 2025 </a:t>
            </a:r>
          </a:p>
        </p:txBody>
      </p:sp>
      <p:sp>
        <p:nvSpPr>
          <p:cNvPr id="6" name="Slide Number Placeholder 5"/>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1055816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02/06/2025</a:t>
            </a:r>
          </a:p>
        </p:txBody>
      </p:sp>
      <p:sp>
        <p:nvSpPr>
          <p:cNvPr id="5" name="Footer Placeholder 4"/>
          <p:cNvSpPr>
            <a:spLocks noGrp="1"/>
          </p:cNvSpPr>
          <p:nvPr>
            <p:ph type="ftr" sz="quarter" idx="11"/>
          </p:nvPr>
        </p:nvSpPr>
        <p:spPr/>
        <p:txBody>
          <a:bodyPr/>
          <a:lstStyle/>
          <a:p>
            <a:r>
              <a:rPr lang="en-GB"/>
              <a:t>Edufest June 2025 </a:t>
            </a:r>
          </a:p>
        </p:txBody>
      </p:sp>
      <p:sp>
        <p:nvSpPr>
          <p:cNvPr id="6" name="Slide Number Placeholder 5"/>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2228086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GB"/>
              <a:t>02/06/2025</a:t>
            </a:r>
          </a:p>
        </p:txBody>
      </p:sp>
      <p:sp>
        <p:nvSpPr>
          <p:cNvPr id="5" name="Footer Placeholder 4"/>
          <p:cNvSpPr>
            <a:spLocks noGrp="1"/>
          </p:cNvSpPr>
          <p:nvPr>
            <p:ph type="ftr" sz="quarter" idx="11"/>
          </p:nvPr>
        </p:nvSpPr>
        <p:spPr/>
        <p:txBody>
          <a:bodyPr/>
          <a:lstStyle/>
          <a:p>
            <a:r>
              <a:rPr lang="en-GB"/>
              <a:t>Edufest June 2025 </a:t>
            </a:r>
          </a:p>
        </p:txBody>
      </p:sp>
      <p:sp>
        <p:nvSpPr>
          <p:cNvPr id="6" name="Slide Number Placeholder 5"/>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936238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GB"/>
              <a:t>02/06/2025</a:t>
            </a:r>
          </a:p>
        </p:txBody>
      </p:sp>
      <p:sp>
        <p:nvSpPr>
          <p:cNvPr id="6" name="Footer Placeholder 5"/>
          <p:cNvSpPr>
            <a:spLocks noGrp="1"/>
          </p:cNvSpPr>
          <p:nvPr>
            <p:ph type="ftr" sz="quarter" idx="11"/>
          </p:nvPr>
        </p:nvSpPr>
        <p:spPr/>
        <p:txBody>
          <a:bodyPr/>
          <a:lstStyle/>
          <a:p>
            <a:r>
              <a:rPr lang="en-GB"/>
              <a:t>Edufest June 2025 </a:t>
            </a:r>
          </a:p>
        </p:txBody>
      </p:sp>
      <p:sp>
        <p:nvSpPr>
          <p:cNvPr id="7" name="Slide Number Placeholder 6"/>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2570267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68233"/>
            <a:ext cx="10363200" cy="1470025"/>
          </a:xfrm>
        </p:spPr>
        <p:txBody>
          <a:bodyPr/>
          <a:lstStyle>
            <a:lvl1pPr>
              <a:defRPr b="0" i="0">
                <a:solidFill>
                  <a:srgbClr val="FFFFFF"/>
                </a:solidFill>
                <a:latin typeface="HelveticaNeueLT Std"/>
                <a:cs typeface="HelveticaNeueLT Std"/>
              </a:defRPr>
            </a:lvl1pPr>
          </a:lstStyle>
          <a:p>
            <a:r>
              <a:rPr lang="en-US"/>
              <a:t>Click to edit Master title style</a:t>
            </a:r>
          </a:p>
        </p:txBody>
      </p:sp>
      <p:sp>
        <p:nvSpPr>
          <p:cNvPr id="3" name="Subtitle 2"/>
          <p:cNvSpPr>
            <a:spLocks noGrp="1"/>
          </p:cNvSpPr>
          <p:nvPr>
            <p:ph type="subTitle" idx="1"/>
          </p:nvPr>
        </p:nvSpPr>
        <p:spPr>
          <a:xfrm>
            <a:off x="1828800" y="3525684"/>
            <a:ext cx="8534400" cy="1752600"/>
          </a:xfrm>
        </p:spPr>
        <p:txBody>
          <a:bodyPr/>
          <a:lstStyle>
            <a:lvl1pPr marL="0" indent="0" algn="ctr">
              <a:buNone/>
              <a:defRPr>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EE8B2183-1E06-4045-BF6E-2CD4337A3F9C}" type="datetimeFigureOut">
              <a:rPr lang="en-US" smtClean="0"/>
              <a:pPr/>
              <a:t>6/3/2025</a:t>
            </a:fld>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84E0FCD-117B-FD4B-A08D-F9AA7E2568DF}" type="slidenum">
              <a:rPr lang="en-US" smtClean="0"/>
              <a:pPr/>
              <a:t>‹#›</a:t>
            </a:fld>
            <a:endParaRPr lang="en-US" dirty="0"/>
          </a:p>
        </p:txBody>
      </p:sp>
    </p:spTree>
    <p:extLst>
      <p:ext uri="{BB962C8B-B14F-4D97-AF65-F5344CB8AC3E}">
        <p14:creationId xmlns:p14="http://schemas.microsoft.com/office/powerpoint/2010/main" val="39389491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GB"/>
              <a:t>02/06/2025</a:t>
            </a:r>
          </a:p>
        </p:txBody>
      </p:sp>
      <p:sp>
        <p:nvSpPr>
          <p:cNvPr id="8" name="Footer Placeholder 7"/>
          <p:cNvSpPr>
            <a:spLocks noGrp="1"/>
          </p:cNvSpPr>
          <p:nvPr>
            <p:ph type="ftr" sz="quarter" idx="11"/>
          </p:nvPr>
        </p:nvSpPr>
        <p:spPr/>
        <p:txBody>
          <a:bodyPr/>
          <a:lstStyle/>
          <a:p>
            <a:r>
              <a:rPr lang="en-GB"/>
              <a:t>Edufest June 2025 </a:t>
            </a:r>
          </a:p>
        </p:txBody>
      </p:sp>
      <p:sp>
        <p:nvSpPr>
          <p:cNvPr id="9" name="Slide Number Placeholder 8"/>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468461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GB"/>
              <a:t>02/06/2025</a:t>
            </a:r>
          </a:p>
        </p:txBody>
      </p:sp>
      <p:sp>
        <p:nvSpPr>
          <p:cNvPr id="4" name="Footer Placeholder 3"/>
          <p:cNvSpPr>
            <a:spLocks noGrp="1"/>
          </p:cNvSpPr>
          <p:nvPr>
            <p:ph type="ftr" sz="quarter" idx="11"/>
          </p:nvPr>
        </p:nvSpPr>
        <p:spPr/>
        <p:txBody>
          <a:bodyPr/>
          <a:lstStyle/>
          <a:p>
            <a:r>
              <a:rPr lang="en-GB"/>
              <a:t>Edufest June 2025 </a:t>
            </a:r>
          </a:p>
        </p:txBody>
      </p:sp>
      <p:sp>
        <p:nvSpPr>
          <p:cNvPr id="5" name="Slide Number Placeholder 4"/>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10456039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02/06/2025</a:t>
            </a:r>
          </a:p>
        </p:txBody>
      </p:sp>
      <p:sp>
        <p:nvSpPr>
          <p:cNvPr id="3" name="Footer Placeholder 2"/>
          <p:cNvSpPr>
            <a:spLocks noGrp="1"/>
          </p:cNvSpPr>
          <p:nvPr>
            <p:ph type="ftr" sz="quarter" idx="11"/>
          </p:nvPr>
        </p:nvSpPr>
        <p:spPr/>
        <p:txBody>
          <a:bodyPr/>
          <a:lstStyle/>
          <a:p>
            <a:r>
              <a:rPr lang="en-GB"/>
              <a:t>Edufest June 2025 </a:t>
            </a:r>
          </a:p>
        </p:txBody>
      </p:sp>
      <p:sp>
        <p:nvSpPr>
          <p:cNvPr id="4" name="Slide Number Placeholder 3"/>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1149373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GB"/>
              <a:t>02/06/2025</a:t>
            </a:r>
          </a:p>
        </p:txBody>
      </p:sp>
      <p:sp>
        <p:nvSpPr>
          <p:cNvPr id="6" name="Footer Placeholder 5"/>
          <p:cNvSpPr>
            <a:spLocks noGrp="1"/>
          </p:cNvSpPr>
          <p:nvPr>
            <p:ph type="ftr" sz="quarter" idx="11"/>
          </p:nvPr>
        </p:nvSpPr>
        <p:spPr/>
        <p:txBody>
          <a:bodyPr/>
          <a:lstStyle/>
          <a:p>
            <a:r>
              <a:rPr lang="en-GB"/>
              <a:t>Edufest June 2025 </a:t>
            </a:r>
          </a:p>
        </p:txBody>
      </p:sp>
      <p:sp>
        <p:nvSpPr>
          <p:cNvPr id="7" name="Slide Number Placeholder 6"/>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1659178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GB"/>
              <a:t>02/06/2025</a:t>
            </a:r>
          </a:p>
        </p:txBody>
      </p:sp>
      <p:sp>
        <p:nvSpPr>
          <p:cNvPr id="6" name="Footer Placeholder 5"/>
          <p:cNvSpPr>
            <a:spLocks noGrp="1"/>
          </p:cNvSpPr>
          <p:nvPr>
            <p:ph type="ftr" sz="quarter" idx="11"/>
          </p:nvPr>
        </p:nvSpPr>
        <p:spPr/>
        <p:txBody>
          <a:bodyPr/>
          <a:lstStyle/>
          <a:p>
            <a:r>
              <a:rPr lang="en-GB"/>
              <a:t>Edufest June 2025 </a:t>
            </a:r>
          </a:p>
        </p:txBody>
      </p:sp>
      <p:sp>
        <p:nvSpPr>
          <p:cNvPr id="7" name="Slide Number Placeholder 6"/>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3864182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02/06/2025</a:t>
            </a:r>
          </a:p>
        </p:txBody>
      </p:sp>
      <p:sp>
        <p:nvSpPr>
          <p:cNvPr id="5" name="Footer Placeholder 4"/>
          <p:cNvSpPr>
            <a:spLocks noGrp="1"/>
          </p:cNvSpPr>
          <p:nvPr>
            <p:ph type="ftr" sz="quarter" idx="11"/>
          </p:nvPr>
        </p:nvSpPr>
        <p:spPr/>
        <p:txBody>
          <a:bodyPr/>
          <a:lstStyle/>
          <a:p>
            <a:r>
              <a:rPr lang="en-GB"/>
              <a:t>Edufest June 2025 </a:t>
            </a:r>
          </a:p>
        </p:txBody>
      </p:sp>
      <p:sp>
        <p:nvSpPr>
          <p:cNvPr id="6" name="Slide Number Placeholder 5"/>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40570513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GB"/>
              <a:t>02/06/2025</a:t>
            </a:r>
          </a:p>
        </p:txBody>
      </p:sp>
      <p:sp>
        <p:nvSpPr>
          <p:cNvPr id="5" name="Footer Placeholder 4"/>
          <p:cNvSpPr>
            <a:spLocks noGrp="1"/>
          </p:cNvSpPr>
          <p:nvPr>
            <p:ph type="ftr" sz="quarter" idx="11"/>
          </p:nvPr>
        </p:nvSpPr>
        <p:spPr/>
        <p:txBody>
          <a:bodyPr/>
          <a:lstStyle/>
          <a:p>
            <a:r>
              <a:rPr lang="en-GB"/>
              <a:t>Edufest June 2025 </a:t>
            </a:r>
          </a:p>
        </p:txBody>
      </p:sp>
      <p:sp>
        <p:nvSpPr>
          <p:cNvPr id="6" name="Slide Number Placeholder 5"/>
          <p:cNvSpPr>
            <a:spLocks noGrp="1"/>
          </p:cNvSpPr>
          <p:nvPr>
            <p:ph type="sldNum" sz="quarter" idx="12"/>
          </p:nvPr>
        </p:nvSpPr>
        <p:spPr/>
        <p:txBody>
          <a:bodyPr/>
          <a:lstStyle/>
          <a:p>
            <a:fld id="{963C638D-F77C-495A-A136-11D747E9278C}" type="slidenum">
              <a:rPr lang="en-GB" smtClean="0"/>
              <a:t>‹#›</a:t>
            </a:fld>
            <a:endParaRPr lang="en-GB"/>
          </a:p>
        </p:txBody>
      </p:sp>
    </p:spTree>
    <p:extLst>
      <p:ext uri="{BB962C8B-B14F-4D97-AF65-F5344CB8AC3E}">
        <p14:creationId xmlns:p14="http://schemas.microsoft.com/office/powerpoint/2010/main" val="38128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Te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526" y="23369"/>
            <a:ext cx="8610873" cy="1143000"/>
          </a:xfrm>
        </p:spPr>
        <p:txBody>
          <a:bodyPr>
            <a:normAutofit/>
          </a:bodyPr>
          <a:lstStyle>
            <a:lvl1pPr>
              <a:defRPr sz="4800">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6" name="Slide Number Placeholder 5"/>
          <p:cNvSpPr>
            <a:spLocks noGrp="1"/>
          </p:cNvSpPr>
          <p:nvPr>
            <p:ph type="sldNum" sz="quarter" idx="12"/>
          </p:nvPr>
        </p:nvSpPr>
        <p:spPr/>
        <p:txBody>
          <a:bodyPr/>
          <a:lstStyle/>
          <a:p>
            <a:fld id="{B84E0FCD-117B-FD4B-A08D-F9AA7E2568DF}" type="slidenum">
              <a:rPr lang="en-US" smtClean="0"/>
              <a:t>‹#›</a:t>
            </a:fld>
            <a:endParaRPr lang="en-US" dirty="0"/>
          </a:p>
        </p:txBody>
      </p:sp>
    </p:spTree>
    <p:extLst>
      <p:ext uri="{BB962C8B-B14F-4D97-AF65-F5344CB8AC3E}">
        <p14:creationId xmlns:p14="http://schemas.microsoft.com/office/powerpoint/2010/main" val="282344995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Raspberr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526" y="23369"/>
            <a:ext cx="8610873" cy="1143000"/>
          </a:xfrm>
        </p:spPr>
        <p:txBody>
          <a:bodyPr>
            <a:normAutofit/>
          </a:bodyPr>
          <a:lstStyle>
            <a:lvl1pPr>
              <a:defRPr sz="4800">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6" name="Slide Number Placeholder 5"/>
          <p:cNvSpPr>
            <a:spLocks noGrp="1"/>
          </p:cNvSpPr>
          <p:nvPr>
            <p:ph type="sldNum" sz="quarter" idx="12"/>
          </p:nvPr>
        </p:nvSpPr>
        <p:spPr/>
        <p:txBody>
          <a:bodyPr/>
          <a:lstStyle/>
          <a:p>
            <a:fld id="{B84E0FCD-117B-FD4B-A08D-F9AA7E2568DF}" type="slidenum">
              <a:rPr lang="en-US" smtClean="0"/>
              <a:t>‹#›</a:t>
            </a:fld>
            <a:endParaRPr lang="en-US" dirty="0"/>
          </a:p>
        </p:txBody>
      </p:sp>
    </p:spTree>
    <p:extLst>
      <p:ext uri="{BB962C8B-B14F-4D97-AF65-F5344CB8AC3E}">
        <p14:creationId xmlns:p14="http://schemas.microsoft.com/office/powerpoint/2010/main" val="398953928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Dual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7" name="Slide Number Placeholder 6"/>
          <p:cNvSpPr>
            <a:spLocks noGrp="1"/>
          </p:cNvSpPr>
          <p:nvPr>
            <p:ph type="sldNum" sz="quarter" idx="12"/>
          </p:nvPr>
        </p:nvSpPr>
        <p:spPr/>
        <p:txBody>
          <a:bodyPr/>
          <a:lstStyle/>
          <a:p>
            <a:fld id="{B84E0FCD-117B-FD4B-A08D-F9AA7E2568DF}" type="slidenum">
              <a:rPr lang="en-US" smtClean="0"/>
              <a:t>‹#›</a:t>
            </a:fld>
            <a:endParaRPr lang="en-US" dirty="0"/>
          </a:p>
        </p:txBody>
      </p:sp>
      <p:sp>
        <p:nvSpPr>
          <p:cNvPr id="8" name="Title 1"/>
          <p:cNvSpPr>
            <a:spLocks noGrp="1"/>
          </p:cNvSpPr>
          <p:nvPr>
            <p:ph type="title"/>
          </p:nvPr>
        </p:nvSpPr>
        <p:spPr>
          <a:xfrm>
            <a:off x="2971526" y="23369"/>
            <a:ext cx="8610873" cy="1143000"/>
          </a:xfrm>
        </p:spPr>
        <p:txBody>
          <a:bodyPr>
            <a:normAutofit/>
          </a:bodyPr>
          <a:lstStyle>
            <a:lvl1pPr>
              <a:defRPr sz="4800">
                <a:solidFill>
                  <a:srgbClr val="FFFFFF"/>
                </a:solidFill>
              </a:defRPr>
            </a:lvl1pPr>
          </a:lstStyle>
          <a:p>
            <a:r>
              <a:rPr lang="en-US"/>
              <a:t>Click to edit Master title style</a:t>
            </a:r>
          </a:p>
        </p:txBody>
      </p:sp>
    </p:spTree>
    <p:extLst>
      <p:ext uri="{BB962C8B-B14F-4D97-AF65-F5344CB8AC3E}">
        <p14:creationId xmlns:p14="http://schemas.microsoft.com/office/powerpoint/2010/main" val="17899930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04638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546197"/>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6" name="Slide Number Placeholder 5"/>
          <p:cNvSpPr>
            <a:spLocks noGrp="1"/>
          </p:cNvSpPr>
          <p:nvPr>
            <p:ph type="sldNum" sz="quarter" idx="12"/>
          </p:nvPr>
        </p:nvSpPr>
        <p:spPr/>
        <p:txBody>
          <a:bodyPr/>
          <a:lstStyle/>
          <a:p>
            <a:fld id="{B84E0FCD-117B-FD4B-A08D-F9AA7E2568DF}" type="slidenum">
              <a:rPr lang="en-US" smtClean="0"/>
              <a:t>‹#›</a:t>
            </a:fld>
            <a:endParaRPr lang="en-US" dirty="0"/>
          </a:p>
        </p:txBody>
      </p:sp>
      <p:pic>
        <p:nvPicPr>
          <p:cNvPr id="7" name="Picture 6" descr="CLT-Bug-Dark.png"/>
          <p:cNvPicPr>
            <a:picLocks noChangeAspect="1"/>
          </p:cNvPicPr>
          <p:nvPr userDrawn="1"/>
        </p:nvPicPr>
        <p:blipFill rotWithShape="1">
          <a:blip r:embed="rId2">
            <a:extLst>
              <a:ext uri="{28A0092B-C50C-407E-A947-70E740481C1C}">
                <a14:useLocalDpi xmlns:a14="http://schemas.microsoft.com/office/drawing/2010/main" val="0"/>
              </a:ext>
            </a:extLst>
          </a:blip>
          <a:srcRect r="77150" b="81840"/>
          <a:stretch/>
        </p:blipFill>
        <p:spPr>
          <a:xfrm>
            <a:off x="2" y="2"/>
            <a:ext cx="2761365" cy="1234493"/>
          </a:xfrm>
          <a:prstGeom prst="rect">
            <a:avLst/>
          </a:prstGeom>
        </p:spPr>
      </p:pic>
    </p:spTree>
    <p:extLst>
      <p:ext uri="{BB962C8B-B14F-4D97-AF65-F5344CB8AC3E}">
        <p14:creationId xmlns:p14="http://schemas.microsoft.com/office/powerpoint/2010/main" val="38450205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E8B2183-1E06-4045-BF6E-2CD4337A3F9C}" type="datetimeFigureOut">
              <a:rPr lang="en-US" smtClean="0"/>
              <a:t>6/3/2025</a:t>
            </a:fld>
            <a:endParaRPr lang="en-US" dirty="0"/>
          </a:p>
        </p:txBody>
      </p:sp>
      <p:sp>
        <p:nvSpPr>
          <p:cNvPr id="5" name="Slide Number Placeholder 4"/>
          <p:cNvSpPr>
            <a:spLocks noGrp="1"/>
          </p:cNvSpPr>
          <p:nvPr>
            <p:ph type="sldNum" sz="quarter" idx="12"/>
          </p:nvPr>
        </p:nvSpPr>
        <p:spPr/>
        <p:txBody>
          <a:bodyPr/>
          <a:lstStyle/>
          <a:p>
            <a:fld id="{B84E0FCD-117B-FD4B-A08D-F9AA7E2568DF}" type="slidenum">
              <a:rPr lang="en-US" smtClean="0"/>
              <a:t>‹#›</a:t>
            </a:fld>
            <a:endParaRPr lang="en-US" dirty="0"/>
          </a:p>
        </p:txBody>
      </p:sp>
      <p:sp>
        <p:nvSpPr>
          <p:cNvPr id="7" name="Title 1"/>
          <p:cNvSpPr txBox="1">
            <a:spLocks/>
          </p:cNvSpPr>
          <p:nvPr userDrawn="1"/>
        </p:nvSpPr>
        <p:spPr>
          <a:xfrm>
            <a:off x="2971526" y="23369"/>
            <a:ext cx="8610873" cy="1143000"/>
          </a:xfrm>
          <a:prstGeom prst="rect">
            <a:avLst/>
          </a:prstGeom>
        </p:spPr>
        <p:txBody>
          <a:bodyPr vert="horz" lIns="121920" tIns="60960" rIns="121920" bIns="60960" rtlCol="0" anchor="ctr">
            <a:normAutofit/>
          </a:bodyPr>
          <a:lstStyle>
            <a:lvl1pPr algn="ctr" defTabSz="457200" rtl="0" eaLnBrk="1" latinLnBrk="0" hangingPunct="1">
              <a:spcBef>
                <a:spcPct val="0"/>
              </a:spcBef>
              <a:buNone/>
              <a:defRPr sz="3600" kern="1200">
                <a:solidFill>
                  <a:srgbClr val="FFFFFF"/>
                </a:solidFill>
                <a:latin typeface="Helvetica Neue LT Std 55 Roman"/>
                <a:ea typeface="+mj-ea"/>
                <a:cs typeface="+mj-cs"/>
              </a:defRPr>
            </a:lvl1pPr>
          </a:lstStyle>
          <a:p>
            <a:r>
              <a:rPr lang="en-GB" sz="4800" dirty="0"/>
              <a:t>Click to edit Master title style</a:t>
            </a:r>
            <a:endParaRPr lang="en-US" sz="4800" dirty="0"/>
          </a:p>
        </p:txBody>
      </p:sp>
    </p:spTree>
    <p:extLst>
      <p:ext uri="{BB962C8B-B14F-4D97-AF65-F5344CB8AC3E}">
        <p14:creationId xmlns:p14="http://schemas.microsoft.com/office/powerpoint/2010/main" val="166378804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t>29/09/2020</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US"/>
              <a:t>Brian Rutter CLT VIP Week 1 20/21</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4E0FCD-117B-FD4B-A08D-F9AA7E2568DF}" type="slidenum">
              <a:rPr lang="en-US" smtClean="0"/>
              <a:t>‹#›</a:t>
            </a:fld>
            <a:endParaRPr lang="en-US"/>
          </a:p>
        </p:txBody>
      </p:sp>
    </p:spTree>
    <p:extLst>
      <p:ext uri="{BB962C8B-B14F-4D97-AF65-F5344CB8AC3E}">
        <p14:creationId xmlns:p14="http://schemas.microsoft.com/office/powerpoint/2010/main" val="10852843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2991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b="0" i="0">
                <a:solidFill>
                  <a:schemeClr val="tx1">
                    <a:tint val="75000"/>
                  </a:schemeClr>
                </a:solidFill>
                <a:latin typeface="HelveticaNeueLT Std Thin"/>
                <a:cs typeface="HelveticaNeueLT Std Thin"/>
              </a:defRPr>
            </a:lvl1pPr>
          </a:lstStyle>
          <a:p>
            <a:fld id="{EE8B2183-1E06-4045-BF6E-2CD4337A3F9C}" type="datetimeFigureOut">
              <a:rPr lang="en-US" smtClean="0"/>
              <a:pPr/>
              <a:t>6/3/2025</a:t>
            </a:fld>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b="0" i="0">
                <a:solidFill>
                  <a:schemeClr val="tx1">
                    <a:tint val="75000"/>
                  </a:schemeClr>
                </a:solidFill>
                <a:latin typeface="HelveticaNeueLT Std Thin"/>
                <a:cs typeface="HelveticaNeueLT Std Thin"/>
              </a:defRPr>
            </a:lvl1pPr>
          </a:lstStyle>
          <a:p>
            <a:fld id="{B84E0FCD-117B-FD4B-A08D-F9AA7E2568DF}" type="slidenum">
              <a:rPr lang="en-US" smtClean="0"/>
              <a:pPr/>
              <a:t>‹#›</a:t>
            </a:fld>
            <a:endParaRPr lang="en-US" dirty="0"/>
          </a:p>
        </p:txBody>
      </p:sp>
    </p:spTree>
    <p:extLst>
      <p:ext uri="{BB962C8B-B14F-4D97-AF65-F5344CB8AC3E}">
        <p14:creationId xmlns:p14="http://schemas.microsoft.com/office/powerpoint/2010/main" val="28850347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ctr" defTabSz="609585" rtl="0" eaLnBrk="1" latinLnBrk="0" hangingPunct="1">
        <a:spcBef>
          <a:spcPct val="0"/>
        </a:spcBef>
        <a:buNone/>
        <a:defRPr sz="5867" kern="1200">
          <a:solidFill>
            <a:schemeClr val="tx1"/>
          </a:solidFill>
          <a:latin typeface="Helvetica Neue LT Std 55 Roman"/>
          <a:ea typeface="+mj-ea"/>
          <a:cs typeface="+mj-cs"/>
        </a:defRPr>
      </a:lvl1pPr>
    </p:titleStyle>
    <p:bodyStyle>
      <a:lvl1pPr marL="457189" indent="-457189" algn="l" defTabSz="609585" rtl="0" eaLnBrk="1" latinLnBrk="0" hangingPunct="1">
        <a:spcBef>
          <a:spcPct val="20000"/>
        </a:spcBef>
        <a:buFont typeface="Arial"/>
        <a:buChar char="•"/>
        <a:defRPr sz="4267" b="0" i="0" kern="1200">
          <a:solidFill>
            <a:schemeClr val="tx1"/>
          </a:solidFill>
          <a:latin typeface="HelveticaNeueLT Std Lt"/>
          <a:ea typeface="+mn-ea"/>
          <a:cs typeface="HelveticaNeueLT Std Lt"/>
        </a:defRPr>
      </a:lvl1pPr>
      <a:lvl2pPr marL="990575" indent="-380990" algn="l" defTabSz="609585" rtl="0" eaLnBrk="1" latinLnBrk="0" hangingPunct="1">
        <a:spcBef>
          <a:spcPct val="20000"/>
        </a:spcBef>
        <a:buFont typeface="Arial"/>
        <a:buChar char="–"/>
        <a:defRPr sz="3733" b="0" i="0" kern="1200">
          <a:solidFill>
            <a:schemeClr val="tx1"/>
          </a:solidFill>
          <a:latin typeface="HelveticaNeueLT Std Lt"/>
          <a:ea typeface="+mn-ea"/>
          <a:cs typeface="HelveticaNeueLT Std Lt"/>
        </a:defRPr>
      </a:lvl2pPr>
      <a:lvl3pPr marL="1523962" indent="-304792" algn="l" defTabSz="609585" rtl="0" eaLnBrk="1" latinLnBrk="0" hangingPunct="1">
        <a:spcBef>
          <a:spcPct val="20000"/>
        </a:spcBef>
        <a:buFont typeface="Arial"/>
        <a:buChar char="•"/>
        <a:defRPr sz="3200" b="0" i="0" kern="1200">
          <a:solidFill>
            <a:schemeClr val="tx1"/>
          </a:solidFill>
          <a:latin typeface="HelveticaNeueLT Std Lt"/>
          <a:ea typeface="+mn-ea"/>
          <a:cs typeface="HelveticaNeueLT Std Lt"/>
        </a:defRPr>
      </a:lvl3pPr>
      <a:lvl4pPr marL="2133547" indent="-304792" algn="l" defTabSz="609585" rtl="0" eaLnBrk="1" latinLnBrk="0" hangingPunct="1">
        <a:spcBef>
          <a:spcPct val="20000"/>
        </a:spcBef>
        <a:buFont typeface="Arial"/>
        <a:buChar char="–"/>
        <a:defRPr sz="2667" b="0" i="0" kern="1200">
          <a:solidFill>
            <a:schemeClr val="tx1"/>
          </a:solidFill>
          <a:latin typeface="HelveticaNeueLT Std Lt"/>
          <a:ea typeface="+mn-ea"/>
          <a:cs typeface="HelveticaNeueLT Std Lt"/>
        </a:defRPr>
      </a:lvl4pPr>
      <a:lvl5pPr marL="2743131" indent="-304792" algn="l" defTabSz="609585" rtl="0" eaLnBrk="1" latinLnBrk="0" hangingPunct="1">
        <a:spcBef>
          <a:spcPct val="20000"/>
        </a:spcBef>
        <a:buFont typeface="Arial"/>
        <a:buChar char="»"/>
        <a:defRPr sz="2667" b="0" i="0" kern="1200">
          <a:solidFill>
            <a:schemeClr val="tx1"/>
          </a:solidFill>
          <a:latin typeface="HelveticaNeueLT Std Lt"/>
          <a:ea typeface="+mn-ea"/>
          <a:cs typeface="HelveticaNeueLT Std Lt"/>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4893D1-84D7-620B-196F-FD4090C22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8503CB2-14FC-8C84-2FFE-A56105EDB3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0B31969-9E8F-2E6F-87B8-607F02882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8EF81C-3573-463D-867E-744C46E69226}" type="datetimeFigureOut">
              <a:rPr lang="en-GB" smtClean="0"/>
              <a:t>03/06/2025</a:t>
            </a:fld>
            <a:endParaRPr lang="en-GB"/>
          </a:p>
        </p:txBody>
      </p:sp>
      <p:sp>
        <p:nvSpPr>
          <p:cNvPr id="5" name="Footer Placeholder 4">
            <a:extLst>
              <a:ext uri="{FF2B5EF4-FFF2-40B4-BE49-F238E27FC236}">
                <a16:creationId xmlns:a16="http://schemas.microsoft.com/office/drawing/2014/main" id="{2C3407AB-C415-495E-FA5E-F642F6BA6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0FC6E0E-25B2-5FC6-3411-4325ABB05C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9C344B-725E-41F0-B2DC-EDBD70D28D63}" type="slidenum">
              <a:rPr lang="en-GB" smtClean="0"/>
              <a:t>‹#›</a:t>
            </a:fld>
            <a:endParaRPr lang="en-GB"/>
          </a:p>
        </p:txBody>
      </p:sp>
    </p:spTree>
    <p:extLst>
      <p:ext uri="{BB962C8B-B14F-4D97-AF65-F5344CB8AC3E}">
        <p14:creationId xmlns:p14="http://schemas.microsoft.com/office/powerpoint/2010/main" val="11121721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01A29F-8CEE-7D7C-8B04-3F4DC5604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05718E-B636-D801-601B-29BBAD1DA9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0CC654-94C3-39A6-D13B-359B01148D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GB"/>
              <a:t>02/06/2025</a:t>
            </a:r>
          </a:p>
        </p:txBody>
      </p:sp>
      <p:sp>
        <p:nvSpPr>
          <p:cNvPr id="5" name="Footer Placeholder 4">
            <a:extLst>
              <a:ext uri="{FF2B5EF4-FFF2-40B4-BE49-F238E27FC236}">
                <a16:creationId xmlns:a16="http://schemas.microsoft.com/office/drawing/2014/main" id="{0A2574C6-A97D-DB79-F59C-2826B7AAEC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Edufest June 2025 </a:t>
            </a:r>
          </a:p>
        </p:txBody>
      </p:sp>
      <p:sp>
        <p:nvSpPr>
          <p:cNvPr id="6" name="Slide Number Placeholder 5">
            <a:extLst>
              <a:ext uri="{FF2B5EF4-FFF2-40B4-BE49-F238E27FC236}">
                <a16:creationId xmlns:a16="http://schemas.microsoft.com/office/drawing/2014/main" id="{60450ED1-F01D-6734-69CE-483B35AAFB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8143D7-A4C1-435D-9CFC-9BBE9FFC43F6}" type="slidenum">
              <a:rPr lang="en-GB" smtClean="0"/>
              <a:t>‹#›</a:t>
            </a:fld>
            <a:endParaRPr lang="en-GB"/>
          </a:p>
        </p:txBody>
      </p:sp>
    </p:spTree>
    <p:extLst>
      <p:ext uri="{BB962C8B-B14F-4D97-AF65-F5344CB8AC3E}">
        <p14:creationId xmlns:p14="http://schemas.microsoft.com/office/powerpoint/2010/main" val="4238771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02/06/2025</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Edufest June 2025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C638D-F77C-495A-A136-11D747E9278C}" type="slidenum">
              <a:rPr lang="en-GB" smtClean="0"/>
              <a:t>‹#›</a:t>
            </a:fld>
            <a:endParaRPr lang="en-GB"/>
          </a:p>
        </p:txBody>
      </p:sp>
    </p:spTree>
    <p:extLst>
      <p:ext uri="{BB962C8B-B14F-4D97-AF65-F5344CB8AC3E}">
        <p14:creationId xmlns:p14="http://schemas.microsoft.com/office/powerpoint/2010/main" val="175343405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4.png"/><Relationship Id="rId5" Type="http://schemas.openxmlformats.org/officeDocument/2006/relationships/image" Target="../media/image55.png"/><Relationship Id="rId4"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computingservices-my.sharepoint.com/personal/me740_bath_ac_uk/_layouts/15/stream.aspx?id=%2Fpersonal%2Fme740%5Fbath%5Fac%5Fuk%2FDocuments%2FAttachments%2FEduFest%20annotated%20powerpoint%20video%201%2Emp4&amp;ct=1748525292340&amp;or=OWA%2DNT%2DMail&amp;cid=fad73cce%2Dea8f%2D594c%2D239f%2D168d2d95316c&amp;ga=1&amp;LOF=1&amp;referrer=StreamWebApp%2EWeb&amp;referrerScenario=AddressBarCopied%2Eview%2E75d0fd90%2Dc579%2D4e04%2D8425%2D47ab012306b8" TargetMode="Externa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T-Background-Te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p:cNvSpPr txBox="1"/>
          <p:nvPr/>
        </p:nvSpPr>
        <p:spPr>
          <a:xfrm>
            <a:off x="1110343" y="1871033"/>
            <a:ext cx="10058400" cy="4601260"/>
          </a:xfrm>
          <a:prstGeom prst="rect">
            <a:avLst/>
          </a:prstGeom>
          <a:noFill/>
        </p:spPr>
        <p:txBody>
          <a:bodyPr wrap="square" lIns="91440" tIns="45720" rIns="91440" bIns="45720" rtlCol="0" anchor="t">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HelveticaNeueLT Std Lt"/>
                <a:ea typeface="+mn-ea"/>
                <a:cs typeface="HelveticaNeueLT Std Lt"/>
              </a:rPr>
              <a:t>University of Bath</a:t>
            </a:r>
            <a:endParaRPr kumimoji="0" lang="en-US" sz="5300" b="0" i="0" u="none" strike="noStrike" kern="1200" cap="none" spc="0" normalizeH="0" baseline="0" noProof="0" dirty="0">
              <a:ln>
                <a:noFill/>
              </a:ln>
              <a:solidFill>
                <a:schemeClr val="bg1"/>
              </a:solidFill>
              <a:effectLst/>
              <a:uLnTx/>
              <a:uFillTx/>
              <a:latin typeface="HelveticaNeueLT Std Lt"/>
              <a:ea typeface="+mn-ea"/>
              <a:cs typeface="HelveticaNeueLT Std Lt"/>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300" b="0" i="0" u="none" strike="noStrike" kern="1200" cap="none" spc="0" normalizeH="0" baseline="0" noProof="0" dirty="0">
                <a:ln>
                  <a:noFill/>
                </a:ln>
                <a:solidFill>
                  <a:schemeClr val="bg1"/>
                </a:solidFill>
                <a:effectLst/>
                <a:uLnTx/>
                <a:uFillTx/>
                <a:latin typeface="HelveticaNeueLT Std Lt"/>
                <a:ea typeface="+mn-ea"/>
                <a:cs typeface="HelveticaNeueLT Std Lt"/>
              </a:rPr>
              <a:t>V</a:t>
            </a:r>
            <a:r>
              <a:rPr kumimoji="0" lang="en-US" sz="4800" b="0" i="0" u="none" strike="noStrike" kern="1200" cap="none" spc="0" normalizeH="0" baseline="0" noProof="0" dirty="0">
                <a:ln>
                  <a:noFill/>
                </a:ln>
                <a:solidFill>
                  <a:schemeClr val="bg1"/>
                </a:solidFill>
                <a:effectLst/>
                <a:uLnTx/>
                <a:uFillTx/>
                <a:latin typeface="HelveticaNeueLT Std Lt"/>
                <a:ea typeface="+mn-ea"/>
                <a:cs typeface="HelveticaNeueLT Std Lt"/>
              </a:rPr>
              <a:t>ertically Integrated Projects</a:t>
            </a:r>
          </a:p>
          <a:p>
            <a:pPr marL="0" marR="0" lvl="0" indent="0" algn="ctr" defTabSz="609585" rtl="0" eaLnBrk="1" fontAlgn="auto" latinLnBrk="0" hangingPunct="1">
              <a:lnSpc>
                <a:spcPct val="100000"/>
              </a:lnSpc>
              <a:spcBef>
                <a:spcPts val="0"/>
              </a:spcBef>
              <a:spcAft>
                <a:spcPts val="0"/>
              </a:spcAft>
              <a:buClrTx/>
              <a:buSzTx/>
              <a:buFontTx/>
              <a:buNone/>
              <a:tabLst/>
              <a:defRPr/>
            </a:pPr>
            <a:endParaRPr lang="en-US" sz="4800" b="0" i="0" u="none" strike="noStrike" kern="1200" cap="none" spc="0" normalizeH="0" baseline="0" noProof="0" dirty="0">
              <a:ln>
                <a:noFill/>
              </a:ln>
              <a:solidFill>
                <a:schemeClr val="bg1"/>
              </a:solidFill>
              <a:effectLst/>
              <a:uLnTx/>
              <a:uFillTx/>
              <a:latin typeface="HelveticaNeueLT Std Lt"/>
              <a:cs typeface="HelveticaNeueLT Std Lt"/>
            </a:endParaRPr>
          </a:p>
          <a:p>
            <a:pPr marL="0" marR="0" lvl="0" indent="0" algn="ctr" defTabSz="609585">
              <a:lnSpc>
                <a:spcPct val="100000"/>
              </a:lnSpc>
              <a:spcBef>
                <a:spcPts val="0"/>
              </a:spcBef>
              <a:spcAft>
                <a:spcPts val="0"/>
              </a:spcAft>
              <a:buClrTx/>
              <a:buSzTx/>
              <a:buFontTx/>
              <a:buNone/>
              <a:tabLst/>
              <a:defRPr/>
            </a:pPr>
            <a:r>
              <a:rPr lang="en-US" sz="3200" dirty="0">
                <a:solidFill>
                  <a:schemeClr val="bg1"/>
                </a:solidFill>
                <a:latin typeface="HelveticaNeueLT Std Lt"/>
                <a:cs typeface="Calibri"/>
              </a:rPr>
              <a:t>Welcome to our End-of-Semester VIP Poster and Presentation Event</a:t>
            </a:r>
          </a:p>
          <a:p>
            <a:pPr marL="0" marR="0" lvl="0" indent="0" algn="ctr" defTabSz="609585">
              <a:lnSpc>
                <a:spcPct val="100000"/>
              </a:lnSpc>
              <a:spcBef>
                <a:spcPts val="0"/>
              </a:spcBef>
              <a:spcAft>
                <a:spcPts val="0"/>
              </a:spcAft>
              <a:buClrTx/>
              <a:buSzTx/>
              <a:buFontTx/>
              <a:buNone/>
              <a:tabLst/>
              <a:defRPr/>
            </a:pPr>
            <a:endParaRPr lang="en-US" sz="3200" dirty="0">
              <a:solidFill>
                <a:schemeClr val="bg1"/>
              </a:solidFill>
              <a:latin typeface="HelveticaNeueLT Std Lt"/>
              <a:cs typeface="Calibri"/>
            </a:endParaRPr>
          </a:p>
          <a:p>
            <a:pPr marL="0" marR="0" lvl="0" indent="0" algn="ctr" defTabSz="609585">
              <a:lnSpc>
                <a:spcPct val="100000"/>
              </a:lnSpc>
              <a:spcBef>
                <a:spcPts val="0"/>
              </a:spcBef>
              <a:spcAft>
                <a:spcPts val="0"/>
              </a:spcAft>
              <a:buClrTx/>
              <a:buSzTx/>
              <a:buFontTx/>
              <a:buNone/>
              <a:tabLst/>
              <a:defRPr/>
            </a:pPr>
            <a:r>
              <a:rPr lang="en-US" sz="3200" baseline="30000" dirty="0">
                <a:solidFill>
                  <a:schemeClr val="bg1"/>
                </a:solidFill>
                <a:latin typeface="HelveticaNeueLT Std Lt"/>
                <a:cs typeface="Calibri"/>
              </a:rPr>
              <a:t>3rd June 2025</a:t>
            </a:r>
            <a:endParaRPr lang="en-US" sz="3200" dirty="0">
              <a:solidFill>
                <a:schemeClr val="bg1"/>
              </a:solidFill>
              <a:latin typeface="HelveticaNeueLT Std Lt"/>
              <a:cs typeface="Calibri"/>
            </a:endParaRP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85F98CBB-F2CD-418A-B6D5-7244737A5993}"/>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t>7</a:t>
            </a:r>
            <a:r>
              <a:rPr kumimoji="0" lang="en-US" sz="1600" b="0" i="0" u="none" strike="noStrike" kern="1200" cap="none" spc="0" normalizeH="0" baseline="30000" noProof="0">
                <a:ln>
                  <a:noFill/>
                </a:ln>
                <a:solidFill>
                  <a:prstClr val="black">
                    <a:tint val="75000"/>
                  </a:prstClr>
                </a:solidFill>
                <a:effectLst/>
                <a:uLnTx/>
                <a:uFillTx/>
                <a:latin typeface="Calibri"/>
                <a:ea typeface="+mn-ea"/>
                <a:cs typeface="+mn-cs"/>
              </a:rPr>
              <a:t>th</a:t>
            </a:r>
            <a:r>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t> December 2021</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93276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D0A0C-9A46-D2FD-4AD0-CE49E5FB71B6}"/>
              </a:ext>
            </a:extLst>
          </p:cNvPr>
          <p:cNvSpPr>
            <a:spLocks noGrp="1"/>
          </p:cNvSpPr>
          <p:nvPr>
            <p:ph type="title" idx="4294967295"/>
          </p:nvPr>
        </p:nvSpPr>
        <p:spPr>
          <a:xfrm>
            <a:off x="304800" y="217488"/>
            <a:ext cx="8761413" cy="706437"/>
          </a:xfrm>
        </p:spPr>
        <p:txBody>
          <a:bodyPr>
            <a:normAutofit/>
          </a:bodyPr>
          <a:lstStyle/>
          <a:p>
            <a:r>
              <a:rPr lang="en-US" b="1" dirty="0"/>
              <a:t>Hierarchy of the Challenge</a:t>
            </a:r>
          </a:p>
        </p:txBody>
      </p:sp>
      <p:graphicFrame>
        <p:nvGraphicFramePr>
          <p:cNvPr id="3" name="Diagram 2">
            <a:extLst>
              <a:ext uri="{FF2B5EF4-FFF2-40B4-BE49-F238E27FC236}">
                <a16:creationId xmlns:a16="http://schemas.microsoft.com/office/drawing/2014/main" id="{CF593314-7CCC-68F3-8F5E-2732F57A9F54}"/>
              </a:ext>
            </a:extLst>
          </p:cNvPr>
          <p:cNvGraphicFramePr/>
          <p:nvPr/>
        </p:nvGraphicFramePr>
        <p:xfrm>
          <a:off x="522403" y="1069943"/>
          <a:ext cx="11147194" cy="4718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83E83BA9-DF04-E9D2-DEEB-CF335B420AEE}"/>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CE8DCF70-DB05-3BF5-3F3D-628FB4C25427}"/>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8A838EFB-A28E-9D99-CE2A-FDE824E9B1C5}"/>
              </a:ext>
            </a:extLst>
          </p:cNvPr>
          <p:cNvSpPr>
            <a:spLocks noGrp="1"/>
          </p:cNvSpPr>
          <p:nvPr>
            <p:ph type="sldNum" sz="quarter" idx="12"/>
          </p:nvPr>
        </p:nvSpPr>
        <p:spPr/>
        <p:txBody>
          <a:bodyPr/>
          <a:lstStyle/>
          <a:p>
            <a:fld id="{938143D7-A4C1-435D-9CFC-9BBE9FFC43F6}" type="slidenum">
              <a:rPr lang="en-GB" smtClean="0"/>
              <a:t>10</a:t>
            </a:fld>
            <a:endParaRPr lang="en-GB"/>
          </a:p>
        </p:txBody>
      </p:sp>
    </p:spTree>
    <p:extLst>
      <p:ext uri="{BB962C8B-B14F-4D97-AF65-F5344CB8AC3E}">
        <p14:creationId xmlns:p14="http://schemas.microsoft.com/office/powerpoint/2010/main" val="1959856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9C88-1427-DB61-D42E-A126FFA6E243}"/>
              </a:ext>
            </a:extLst>
          </p:cNvPr>
          <p:cNvSpPr>
            <a:spLocks noGrp="1"/>
          </p:cNvSpPr>
          <p:nvPr>
            <p:ph type="title"/>
          </p:nvPr>
        </p:nvSpPr>
        <p:spPr>
          <a:xfrm>
            <a:off x="246556" y="74057"/>
            <a:ext cx="10515600" cy="891020"/>
          </a:xfrm>
        </p:spPr>
        <p:txBody>
          <a:bodyPr>
            <a:normAutofit/>
          </a:bodyPr>
          <a:lstStyle/>
          <a:p>
            <a:r>
              <a:rPr lang="en-GB" b="1" dirty="0"/>
              <a:t>Local Government Response</a:t>
            </a:r>
          </a:p>
        </p:txBody>
      </p:sp>
      <p:pic>
        <p:nvPicPr>
          <p:cNvPr id="4" name="Picture 3">
            <a:extLst>
              <a:ext uri="{FF2B5EF4-FFF2-40B4-BE49-F238E27FC236}">
                <a16:creationId xmlns:a16="http://schemas.microsoft.com/office/drawing/2014/main" id="{DD9A4820-C9E4-533A-FBD0-BA44120BAEFF}"/>
              </a:ext>
            </a:extLst>
          </p:cNvPr>
          <p:cNvPicPr>
            <a:picLocks noChangeAspect="1"/>
          </p:cNvPicPr>
          <p:nvPr/>
        </p:nvPicPr>
        <p:blipFill>
          <a:blip r:embed="rId2"/>
          <a:stretch>
            <a:fillRect/>
          </a:stretch>
        </p:blipFill>
        <p:spPr>
          <a:xfrm>
            <a:off x="2198308" y="965077"/>
            <a:ext cx="7813909" cy="5490854"/>
          </a:xfrm>
          <a:prstGeom prst="rect">
            <a:avLst/>
          </a:prstGeom>
        </p:spPr>
      </p:pic>
      <p:sp>
        <p:nvSpPr>
          <p:cNvPr id="3" name="Date Placeholder 2">
            <a:extLst>
              <a:ext uri="{FF2B5EF4-FFF2-40B4-BE49-F238E27FC236}">
                <a16:creationId xmlns:a16="http://schemas.microsoft.com/office/drawing/2014/main" id="{444B70C2-07E9-21B3-BC2E-2FED75412DF2}"/>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9BE6A659-9376-90A0-FDEF-FE2CF97D18D3}"/>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25E99CD3-6010-860A-851E-BF95CC7C6CD9}"/>
              </a:ext>
            </a:extLst>
          </p:cNvPr>
          <p:cNvSpPr>
            <a:spLocks noGrp="1"/>
          </p:cNvSpPr>
          <p:nvPr>
            <p:ph type="sldNum" sz="quarter" idx="12"/>
          </p:nvPr>
        </p:nvSpPr>
        <p:spPr/>
        <p:txBody>
          <a:bodyPr/>
          <a:lstStyle/>
          <a:p>
            <a:fld id="{938143D7-A4C1-435D-9CFC-9BBE9FFC43F6}" type="slidenum">
              <a:rPr lang="en-GB" smtClean="0"/>
              <a:t>11</a:t>
            </a:fld>
            <a:endParaRPr lang="en-GB"/>
          </a:p>
        </p:txBody>
      </p:sp>
    </p:spTree>
    <p:extLst>
      <p:ext uri="{BB962C8B-B14F-4D97-AF65-F5344CB8AC3E}">
        <p14:creationId xmlns:p14="http://schemas.microsoft.com/office/powerpoint/2010/main" val="2574268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5E6254B2-34C9-365B-0B77-DD67C3795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Shape, circle&#10;&#10;Description automatically generated">
            <a:extLst>
              <a:ext uri="{FF2B5EF4-FFF2-40B4-BE49-F238E27FC236}">
                <a16:creationId xmlns:a16="http://schemas.microsoft.com/office/drawing/2014/main" id="{345974D6-F8FA-4DD8-965C-6DE47C70F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88" y="-396303"/>
            <a:ext cx="5208934" cy="5208934"/>
          </a:xfrm>
          <a:prstGeom prst="rect">
            <a:avLst/>
          </a:prstGeom>
        </p:spPr>
      </p:pic>
      <p:pic>
        <p:nvPicPr>
          <p:cNvPr id="6" name="Picture 5" descr="Logo, icon&#10;&#10;Description automatically generated">
            <a:extLst>
              <a:ext uri="{FF2B5EF4-FFF2-40B4-BE49-F238E27FC236}">
                <a16:creationId xmlns:a16="http://schemas.microsoft.com/office/drawing/2014/main" id="{D334750B-1F98-9543-B60F-E5284A6821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7735" y="222743"/>
            <a:ext cx="1973184" cy="1128061"/>
          </a:xfrm>
          <a:prstGeom prst="rect">
            <a:avLst/>
          </a:prstGeom>
        </p:spPr>
      </p:pic>
      <p:sp>
        <p:nvSpPr>
          <p:cNvPr id="10" name="TextBox 9">
            <a:extLst>
              <a:ext uri="{FF2B5EF4-FFF2-40B4-BE49-F238E27FC236}">
                <a16:creationId xmlns:a16="http://schemas.microsoft.com/office/drawing/2014/main" id="{0F5E8A26-34A1-4E37-8BFA-02530BF437B0}"/>
              </a:ext>
            </a:extLst>
          </p:cNvPr>
          <p:cNvSpPr txBox="1"/>
          <p:nvPr/>
        </p:nvSpPr>
        <p:spPr>
          <a:xfrm>
            <a:off x="424341" y="807780"/>
            <a:ext cx="4143675" cy="280076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a:ea typeface="+mn-ea"/>
                <a:cs typeface="+mn-cs"/>
              </a:rPr>
              <a:t>1 in 5 adults (10.6 million) are carers in the UK</a:t>
            </a:r>
            <a:r>
              <a:rPr kumimoji="0" lang="en-GB" sz="4400" b="0" i="0" u="none" strike="noStrike" kern="1200" cap="none" spc="0" normalizeH="0" baseline="0" noProof="0">
                <a:ln>
                  <a:noFill/>
                </a:ln>
                <a:solidFill>
                  <a:prstClr val="white"/>
                </a:solidFill>
                <a:effectLst/>
                <a:uLnTx/>
                <a:uFillTx/>
                <a:latin typeface="Century Gothic"/>
                <a:ea typeface="+mn-ea"/>
                <a:cs typeface="+mn-cs"/>
              </a:rPr>
              <a:t> </a:t>
            </a:r>
          </a:p>
        </p:txBody>
      </p:sp>
      <p:pic>
        <p:nvPicPr>
          <p:cNvPr id="2" name="Picture 1" descr="Shape, circle&#10;&#10;Description automatically generated">
            <a:extLst>
              <a:ext uri="{FF2B5EF4-FFF2-40B4-BE49-F238E27FC236}">
                <a16:creationId xmlns:a16="http://schemas.microsoft.com/office/drawing/2014/main" id="{E0A1167E-928C-EDEA-9C98-3F4237D15F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600" y="1733262"/>
            <a:ext cx="5208934" cy="5208934"/>
          </a:xfrm>
          <a:prstGeom prst="rect">
            <a:avLst/>
          </a:prstGeom>
        </p:spPr>
      </p:pic>
      <p:sp>
        <p:nvSpPr>
          <p:cNvPr id="3" name="TextBox 2">
            <a:extLst>
              <a:ext uri="{FF2B5EF4-FFF2-40B4-BE49-F238E27FC236}">
                <a16:creationId xmlns:a16="http://schemas.microsoft.com/office/drawing/2014/main" id="{2A21B6C8-0D3F-2C3E-6E51-C55709201139}"/>
              </a:ext>
            </a:extLst>
          </p:cNvPr>
          <p:cNvSpPr txBox="1"/>
          <p:nvPr/>
        </p:nvSpPr>
        <p:spPr>
          <a:xfrm>
            <a:off x="7403940" y="3255844"/>
            <a:ext cx="4143675" cy="280076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Century Gothic"/>
                <a:ea typeface="+mn-ea"/>
                <a:cs typeface="+mn-cs"/>
              </a:rPr>
              <a:t>6,000 people become carers every day </a:t>
            </a:r>
          </a:p>
        </p:txBody>
      </p:sp>
      <p:sp>
        <p:nvSpPr>
          <p:cNvPr id="7" name="TextBox 6">
            <a:extLst>
              <a:ext uri="{FF2B5EF4-FFF2-40B4-BE49-F238E27FC236}">
                <a16:creationId xmlns:a16="http://schemas.microsoft.com/office/drawing/2014/main" id="{2144A69F-D5EE-8F83-D585-F06EA575A6CC}"/>
              </a:ext>
            </a:extLst>
          </p:cNvPr>
          <p:cNvSpPr txBox="1"/>
          <p:nvPr/>
        </p:nvSpPr>
        <p:spPr>
          <a:xfrm>
            <a:off x="-39211" y="6406608"/>
            <a:ext cx="7058024"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a:ea typeface="+mn-ea"/>
                <a:cs typeface="+mn-cs"/>
              </a:rPr>
              <a:t>Reference: Carers UK 2021-22</a:t>
            </a:r>
          </a:p>
        </p:txBody>
      </p:sp>
      <p:sp>
        <p:nvSpPr>
          <p:cNvPr id="5" name="Date Placeholder 4">
            <a:extLst>
              <a:ext uri="{FF2B5EF4-FFF2-40B4-BE49-F238E27FC236}">
                <a16:creationId xmlns:a16="http://schemas.microsoft.com/office/drawing/2014/main" id="{68A01419-C799-FA1E-064A-C835E797B0CF}"/>
              </a:ext>
            </a:extLst>
          </p:cNvPr>
          <p:cNvSpPr>
            <a:spLocks noGrp="1"/>
          </p:cNvSpPr>
          <p:nvPr>
            <p:ph type="dt" sz="half" idx="10"/>
          </p:nvPr>
        </p:nvSpPr>
        <p:spPr/>
        <p:txBody>
          <a:bodyPr/>
          <a:lstStyle/>
          <a:p>
            <a:r>
              <a:rPr lang="en-GB"/>
              <a:t>02/06/2025</a:t>
            </a:r>
          </a:p>
        </p:txBody>
      </p:sp>
      <p:sp>
        <p:nvSpPr>
          <p:cNvPr id="8" name="Footer Placeholder 7">
            <a:extLst>
              <a:ext uri="{FF2B5EF4-FFF2-40B4-BE49-F238E27FC236}">
                <a16:creationId xmlns:a16="http://schemas.microsoft.com/office/drawing/2014/main" id="{DF7207EE-AEEA-CCD4-D99A-10F6DE10BCF3}"/>
              </a:ext>
            </a:extLst>
          </p:cNvPr>
          <p:cNvSpPr>
            <a:spLocks noGrp="1"/>
          </p:cNvSpPr>
          <p:nvPr>
            <p:ph type="ftr" sz="quarter" idx="11"/>
          </p:nvPr>
        </p:nvSpPr>
        <p:spPr/>
        <p:txBody>
          <a:bodyPr/>
          <a:lstStyle/>
          <a:p>
            <a:r>
              <a:rPr lang="en-GB"/>
              <a:t>Edufest June 2025 </a:t>
            </a:r>
          </a:p>
        </p:txBody>
      </p:sp>
      <p:sp>
        <p:nvSpPr>
          <p:cNvPr id="11" name="Slide Number Placeholder 10">
            <a:extLst>
              <a:ext uri="{FF2B5EF4-FFF2-40B4-BE49-F238E27FC236}">
                <a16:creationId xmlns:a16="http://schemas.microsoft.com/office/drawing/2014/main" id="{94E209CE-FC6D-570D-F46D-0929AB400311}"/>
              </a:ext>
            </a:extLst>
          </p:cNvPr>
          <p:cNvSpPr>
            <a:spLocks noGrp="1"/>
          </p:cNvSpPr>
          <p:nvPr>
            <p:ph type="sldNum" sz="quarter" idx="12"/>
          </p:nvPr>
        </p:nvSpPr>
        <p:spPr/>
        <p:txBody>
          <a:bodyPr/>
          <a:lstStyle/>
          <a:p>
            <a:fld id="{938143D7-A4C1-435D-9CFC-9BBE9FFC43F6}" type="slidenum">
              <a:rPr lang="en-GB" smtClean="0"/>
              <a:t>12</a:t>
            </a:fld>
            <a:endParaRPr lang="en-GB"/>
          </a:p>
        </p:txBody>
      </p:sp>
    </p:spTree>
    <p:extLst>
      <p:ext uri="{BB962C8B-B14F-4D97-AF65-F5344CB8AC3E}">
        <p14:creationId xmlns:p14="http://schemas.microsoft.com/office/powerpoint/2010/main" val="2036083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65FA61C8-0F93-BFDC-832B-C708B2E224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7736" y="257312"/>
            <a:ext cx="1973183" cy="1128061"/>
          </a:xfrm>
          <a:prstGeom prst="rect">
            <a:avLst/>
          </a:prstGeom>
        </p:spPr>
      </p:pic>
      <p:sp>
        <p:nvSpPr>
          <p:cNvPr id="11" name="TextBox 10">
            <a:extLst>
              <a:ext uri="{FF2B5EF4-FFF2-40B4-BE49-F238E27FC236}">
                <a16:creationId xmlns:a16="http://schemas.microsoft.com/office/drawing/2014/main" id="{47E40168-2971-90A0-3342-FAB361E9F59C}"/>
              </a:ext>
            </a:extLst>
          </p:cNvPr>
          <p:cNvSpPr txBox="1"/>
          <p:nvPr/>
        </p:nvSpPr>
        <p:spPr>
          <a:xfrm>
            <a:off x="261081" y="240373"/>
            <a:ext cx="72484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b="1" dirty="0">
                <a:latin typeface="+mj-lt"/>
                <a:ea typeface="+mj-ea"/>
                <a:cs typeface="+mj-cs"/>
              </a:rPr>
              <a:t>What worries carers in 2024?</a:t>
            </a:r>
          </a:p>
        </p:txBody>
      </p:sp>
      <p:sp>
        <p:nvSpPr>
          <p:cNvPr id="13" name="TextBox 12">
            <a:extLst>
              <a:ext uri="{FF2B5EF4-FFF2-40B4-BE49-F238E27FC236}">
                <a16:creationId xmlns:a16="http://schemas.microsoft.com/office/drawing/2014/main" id="{462C2C6E-53B8-84C8-C2BB-F6FAF7D5F7B9}"/>
              </a:ext>
            </a:extLst>
          </p:cNvPr>
          <p:cNvSpPr txBox="1"/>
          <p:nvPr/>
        </p:nvSpPr>
        <p:spPr>
          <a:xfrm>
            <a:off x="-1712" y="6407999"/>
            <a:ext cx="1006792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73464"/>
                </a:solidFill>
                <a:effectLst/>
                <a:uLnTx/>
                <a:uFillTx/>
                <a:latin typeface="Museo Sans Rounded 300" panose="02000000000000000000" pitchFamily="50" charset="0"/>
                <a:ea typeface="+mn-ea"/>
                <a:cs typeface="+mn-cs"/>
              </a:rPr>
              <a:t>Reference: https://www.carersuk.org/policy-and-research/state-of-caring-survey/</a:t>
            </a:r>
          </a:p>
        </p:txBody>
      </p:sp>
      <p:sp>
        <p:nvSpPr>
          <p:cNvPr id="3" name="TextBox 2">
            <a:extLst>
              <a:ext uri="{FF2B5EF4-FFF2-40B4-BE49-F238E27FC236}">
                <a16:creationId xmlns:a16="http://schemas.microsoft.com/office/drawing/2014/main" id="{4944DDAF-9147-02ED-C332-7870F887A6D7}"/>
              </a:ext>
            </a:extLst>
          </p:cNvPr>
          <p:cNvSpPr txBox="1"/>
          <p:nvPr/>
        </p:nvSpPr>
        <p:spPr>
          <a:xfrm>
            <a:off x="679939" y="1680695"/>
            <a:ext cx="9980246" cy="2400657"/>
          </a:xfrm>
          <a:prstGeom prst="rect">
            <a:avLst/>
          </a:prstGeom>
          <a:noFill/>
        </p:spPr>
        <p:txBody>
          <a:bodyPr wrap="square" rtlCol="0">
            <a:spAutoFit/>
          </a:bodyPr>
          <a:lstStyle/>
          <a:p>
            <a:pPr marR="0" lvl="0" indent="-36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800" dirty="0"/>
              <a:t>61% of carers feel stressed and anxious </a:t>
            </a:r>
          </a:p>
          <a:p>
            <a:pPr marR="0" lvl="0" indent="-36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800" dirty="0"/>
              <a:t>28% are cutting back on essentials like food and heating </a:t>
            </a:r>
          </a:p>
          <a:p>
            <a:pPr marR="0" lvl="0" indent="-36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800" dirty="0"/>
              <a:t>61% are worried about the cost of living </a:t>
            </a:r>
          </a:p>
          <a:p>
            <a:pPr marR="0" lvl="0" indent="-36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2800" dirty="0"/>
              <a:t>19% of carers on Universal Credit are using foodbanks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7F83417-5DB8-121F-F32D-7E8A018072F9}"/>
              </a:ext>
            </a:extLst>
          </p:cNvPr>
          <p:cNvSpPr txBox="1"/>
          <p:nvPr/>
        </p:nvSpPr>
        <p:spPr>
          <a:xfrm>
            <a:off x="964135" y="4275179"/>
            <a:ext cx="941185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t>How much money do you think unpaid carers save the health care system in BaNES each year? </a:t>
            </a:r>
          </a:p>
        </p:txBody>
      </p:sp>
      <p:sp>
        <p:nvSpPr>
          <p:cNvPr id="2" name="TextBox 1">
            <a:extLst>
              <a:ext uri="{FF2B5EF4-FFF2-40B4-BE49-F238E27FC236}">
                <a16:creationId xmlns:a16="http://schemas.microsoft.com/office/drawing/2014/main" id="{DE427942-E552-46B2-DFD9-F89BF907E8CF}"/>
              </a:ext>
            </a:extLst>
          </p:cNvPr>
          <p:cNvSpPr txBox="1"/>
          <p:nvPr/>
        </p:nvSpPr>
        <p:spPr>
          <a:xfrm>
            <a:off x="3611197" y="5495477"/>
            <a:ext cx="4117730" cy="646331"/>
          </a:xfrm>
          <a:prstGeom prst="rect">
            <a:avLst/>
          </a:prstGeom>
          <a:noFill/>
        </p:spPr>
        <p:txBody>
          <a:bodyPr wrap="none" rtlCol="0">
            <a:spAutoFit/>
          </a:bodyPr>
          <a:lstStyle/>
          <a:p>
            <a:r>
              <a:rPr lang="en-GB" sz="3600" dirty="0"/>
              <a:t>Roughly £49M yearly</a:t>
            </a:r>
          </a:p>
        </p:txBody>
      </p:sp>
      <p:sp>
        <p:nvSpPr>
          <p:cNvPr id="6" name="Date Placeholder 5">
            <a:extLst>
              <a:ext uri="{FF2B5EF4-FFF2-40B4-BE49-F238E27FC236}">
                <a16:creationId xmlns:a16="http://schemas.microsoft.com/office/drawing/2014/main" id="{426C8DAF-6DE0-2899-D970-6605E0D716F3}"/>
              </a:ext>
            </a:extLst>
          </p:cNvPr>
          <p:cNvSpPr>
            <a:spLocks noGrp="1"/>
          </p:cNvSpPr>
          <p:nvPr>
            <p:ph type="dt" sz="half" idx="10"/>
          </p:nvPr>
        </p:nvSpPr>
        <p:spPr/>
        <p:txBody>
          <a:bodyPr/>
          <a:lstStyle/>
          <a:p>
            <a:r>
              <a:rPr lang="en-GB"/>
              <a:t>02/06/2025</a:t>
            </a:r>
          </a:p>
        </p:txBody>
      </p:sp>
      <p:sp>
        <p:nvSpPr>
          <p:cNvPr id="7" name="Footer Placeholder 6">
            <a:extLst>
              <a:ext uri="{FF2B5EF4-FFF2-40B4-BE49-F238E27FC236}">
                <a16:creationId xmlns:a16="http://schemas.microsoft.com/office/drawing/2014/main" id="{89B67A23-B390-FF41-EB06-F0A55F1884C5}"/>
              </a:ext>
            </a:extLst>
          </p:cNvPr>
          <p:cNvSpPr>
            <a:spLocks noGrp="1"/>
          </p:cNvSpPr>
          <p:nvPr>
            <p:ph type="ftr" sz="quarter" idx="11"/>
          </p:nvPr>
        </p:nvSpPr>
        <p:spPr/>
        <p:txBody>
          <a:bodyPr/>
          <a:lstStyle/>
          <a:p>
            <a:r>
              <a:rPr lang="en-GB"/>
              <a:t>Edufest June 2025 </a:t>
            </a:r>
          </a:p>
        </p:txBody>
      </p:sp>
      <p:sp>
        <p:nvSpPr>
          <p:cNvPr id="8" name="Slide Number Placeholder 7">
            <a:extLst>
              <a:ext uri="{FF2B5EF4-FFF2-40B4-BE49-F238E27FC236}">
                <a16:creationId xmlns:a16="http://schemas.microsoft.com/office/drawing/2014/main" id="{66405AD4-8A7A-CF4C-8291-A5D73AE1A436}"/>
              </a:ext>
            </a:extLst>
          </p:cNvPr>
          <p:cNvSpPr>
            <a:spLocks noGrp="1"/>
          </p:cNvSpPr>
          <p:nvPr>
            <p:ph type="sldNum" sz="quarter" idx="12"/>
          </p:nvPr>
        </p:nvSpPr>
        <p:spPr/>
        <p:txBody>
          <a:bodyPr/>
          <a:lstStyle/>
          <a:p>
            <a:fld id="{963C638D-F77C-495A-A136-11D747E9278C}" type="slidenum">
              <a:rPr lang="en-GB" smtClean="0"/>
              <a:t>13</a:t>
            </a:fld>
            <a:endParaRPr lang="en-GB"/>
          </a:p>
        </p:txBody>
      </p:sp>
    </p:spTree>
    <p:extLst>
      <p:ext uri="{BB962C8B-B14F-4D97-AF65-F5344CB8AC3E}">
        <p14:creationId xmlns:p14="http://schemas.microsoft.com/office/powerpoint/2010/main" val="25663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E081-488F-A1BC-D3DB-340AF81F59BC}"/>
              </a:ext>
            </a:extLst>
          </p:cNvPr>
          <p:cNvSpPr>
            <a:spLocks noGrp="1"/>
          </p:cNvSpPr>
          <p:nvPr>
            <p:ph type="title"/>
          </p:nvPr>
        </p:nvSpPr>
        <p:spPr>
          <a:xfrm>
            <a:off x="394481" y="233685"/>
            <a:ext cx="10515600" cy="785933"/>
          </a:xfrm>
        </p:spPr>
        <p:txBody>
          <a:bodyPr/>
          <a:lstStyle/>
          <a:p>
            <a:r>
              <a:rPr lang="en-GB" b="1" dirty="0"/>
              <a:t>Transdisciplinary Team</a:t>
            </a:r>
          </a:p>
        </p:txBody>
      </p:sp>
      <p:pic>
        <p:nvPicPr>
          <p:cNvPr id="4" name="Picture 3">
            <a:extLst>
              <a:ext uri="{FF2B5EF4-FFF2-40B4-BE49-F238E27FC236}">
                <a16:creationId xmlns:a16="http://schemas.microsoft.com/office/drawing/2014/main" id="{7A601A1A-14F6-46A3-438C-60E679A31AD3}"/>
              </a:ext>
            </a:extLst>
          </p:cNvPr>
          <p:cNvPicPr>
            <a:picLocks noChangeAspect="1"/>
          </p:cNvPicPr>
          <p:nvPr/>
        </p:nvPicPr>
        <p:blipFill>
          <a:blip r:embed="rId2"/>
          <a:stretch>
            <a:fillRect/>
          </a:stretch>
        </p:blipFill>
        <p:spPr>
          <a:xfrm>
            <a:off x="455287" y="1441581"/>
            <a:ext cx="1540433" cy="1510757"/>
          </a:xfrm>
          <a:prstGeom prst="rect">
            <a:avLst/>
          </a:prstGeom>
        </p:spPr>
      </p:pic>
      <p:pic>
        <p:nvPicPr>
          <p:cNvPr id="5" name="Picture 4">
            <a:extLst>
              <a:ext uri="{FF2B5EF4-FFF2-40B4-BE49-F238E27FC236}">
                <a16:creationId xmlns:a16="http://schemas.microsoft.com/office/drawing/2014/main" id="{3E184775-B0F4-F95B-4E2E-7EF8819DF30B}"/>
              </a:ext>
            </a:extLst>
          </p:cNvPr>
          <p:cNvPicPr>
            <a:picLocks noChangeAspect="1"/>
          </p:cNvPicPr>
          <p:nvPr/>
        </p:nvPicPr>
        <p:blipFill>
          <a:blip r:embed="rId3"/>
          <a:stretch>
            <a:fillRect/>
          </a:stretch>
        </p:blipFill>
        <p:spPr>
          <a:xfrm>
            <a:off x="2056723" y="2767813"/>
            <a:ext cx="1380431" cy="1556913"/>
          </a:xfrm>
          <a:prstGeom prst="rect">
            <a:avLst/>
          </a:prstGeom>
        </p:spPr>
      </p:pic>
      <p:pic>
        <p:nvPicPr>
          <p:cNvPr id="6" name="Picture 5">
            <a:extLst>
              <a:ext uri="{FF2B5EF4-FFF2-40B4-BE49-F238E27FC236}">
                <a16:creationId xmlns:a16="http://schemas.microsoft.com/office/drawing/2014/main" id="{223CC457-7E7D-A1CE-1CEA-A8437E6555AE}"/>
              </a:ext>
            </a:extLst>
          </p:cNvPr>
          <p:cNvPicPr>
            <a:picLocks noChangeAspect="1"/>
          </p:cNvPicPr>
          <p:nvPr/>
        </p:nvPicPr>
        <p:blipFill>
          <a:blip r:embed="rId4"/>
          <a:stretch>
            <a:fillRect/>
          </a:stretch>
        </p:blipFill>
        <p:spPr>
          <a:xfrm>
            <a:off x="3284158" y="1437481"/>
            <a:ext cx="1661025" cy="1544667"/>
          </a:xfrm>
          <a:prstGeom prst="rect">
            <a:avLst/>
          </a:prstGeom>
        </p:spPr>
      </p:pic>
      <p:pic>
        <p:nvPicPr>
          <p:cNvPr id="7" name="Picture 6">
            <a:extLst>
              <a:ext uri="{FF2B5EF4-FFF2-40B4-BE49-F238E27FC236}">
                <a16:creationId xmlns:a16="http://schemas.microsoft.com/office/drawing/2014/main" id="{F92AB2CC-1099-DC62-F73E-3C604A7962E0}"/>
              </a:ext>
            </a:extLst>
          </p:cNvPr>
          <p:cNvPicPr>
            <a:picLocks noChangeAspect="1"/>
          </p:cNvPicPr>
          <p:nvPr/>
        </p:nvPicPr>
        <p:blipFill>
          <a:blip r:embed="rId5"/>
          <a:stretch>
            <a:fillRect/>
          </a:stretch>
        </p:blipFill>
        <p:spPr>
          <a:xfrm>
            <a:off x="3084681" y="4283281"/>
            <a:ext cx="2037429" cy="1837611"/>
          </a:xfrm>
          <a:prstGeom prst="rect">
            <a:avLst/>
          </a:prstGeom>
        </p:spPr>
      </p:pic>
      <p:pic>
        <p:nvPicPr>
          <p:cNvPr id="8" name="Picture 7">
            <a:extLst>
              <a:ext uri="{FF2B5EF4-FFF2-40B4-BE49-F238E27FC236}">
                <a16:creationId xmlns:a16="http://schemas.microsoft.com/office/drawing/2014/main" id="{A7E502EA-C40A-CE48-1CD3-096E035BAC89}"/>
              </a:ext>
            </a:extLst>
          </p:cNvPr>
          <p:cNvPicPr>
            <a:picLocks noChangeAspect="1"/>
          </p:cNvPicPr>
          <p:nvPr/>
        </p:nvPicPr>
        <p:blipFill>
          <a:blip r:embed="rId6"/>
          <a:stretch>
            <a:fillRect/>
          </a:stretch>
        </p:blipFill>
        <p:spPr>
          <a:xfrm>
            <a:off x="5226892" y="1455126"/>
            <a:ext cx="1923348" cy="1973874"/>
          </a:xfrm>
          <a:prstGeom prst="rect">
            <a:avLst/>
          </a:prstGeom>
        </p:spPr>
      </p:pic>
      <p:pic>
        <p:nvPicPr>
          <p:cNvPr id="9" name="Picture 8">
            <a:extLst>
              <a:ext uri="{FF2B5EF4-FFF2-40B4-BE49-F238E27FC236}">
                <a16:creationId xmlns:a16="http://schemas.microsoft.com/office/drawing/2014/main" id="{0F9667F6-838E-0BF2-1557-DB4EA45EE232}"/>
              </a:ext>
            </a:extLst>
          </p:cNvPr>
          <p:cNvPicPr>
            <a:picLocks noChangeAspect="1"/>
          </p:cNvPicPr>
          <p:nvPr/>
        </p:nvPicPr>
        <p:blipFill>
          <a:blip r:embed="rId7"/>
          <a:stretch>
            <a:fillRect/>
          </a:stretch>
        </p:blipFill>
        <p:spPr>
          <a:xfrm>
            <a:off x="7146141" y="2767813"/>
            <a:ext cx="2249238" cy="1807282"/>
          </a:xfrm>
          <a:prstGeom prst="rect">
            <a:avLst/>
          </a:prstGeom>
        </p:spPr>
      </p:pic>
      <p:pic>
        <p:nvPicPr>
          <p:cNvPr id="10" name="Picture 9">
            <a:extLst>
              <a:ext uri="{FF2B5EF4-FFF2-40B4-BE49-F238E27FC236}">
                <a16:creationId xmlns:a16="http://schemas.microsoft.com/office/drawing/2014/main" id="{2EF728A6-2F23-EA7A-F4F5-8D5F3918A892}"/>
              </a:ext>
            </a:extLst>
          </p:cNvPr>
          <p:cNvPicPr>
            <a:picLocks noChangeAspect="1"/>
          </p:cNvPicPr>
          <p:nvPr/>
        </p:nvPicPr>
        <p:blipFill>
          <a:blip r:embed="rId8"/>
          <a:stretch>
            <a:fillRect/>
          </a:stretch>
        </p:blipFill>
        <p:spPr>
          <a:xfrm>
            <a:off x="8966167" y="1276689"/>
            <a:ext cx="2156018" cy="1930440"/>
          </a:xfrm>
          <a:prstGeom prst="rect">
            <a:avLst/>
          </a:prstGeom>
        </p:spPr>
      </p:pic>
      <p:pic>
        <p:nvPicPr>
          <p:cNvPr id="11" name="Picture 10">
            <a:extLst>
              <a:ext uri="{FF2B5EF4-FFF2-40B4-BE49-F238E27FC236}">
                <a16:creationId xmlns:a16="http://schemas.microsoft.com/office/drawing/2014/main" id="{D0D61A59-108E-1170-A571-5416324A5807}"/>
              </a:ext>
            </a:extLst>
          </p:cNvPr>
          <p:cNvPicPr>
            <a:picLocks noChangeAspect="1"/>
          </p:cNvPicPr>
          <p:nvPr/>
        </p:nvPicPr>
        <p:blipFill>
          <a:blip r:embed="rId9"/>
          <a:stretch>
            <a:fillRect/>
          </a:stretch>
        </p:blipFill>
        <p:spPr>
          <a:xfrm>
            <a:off x="5317948" y="4248443"/>
            <a:ext cx="2456180" cy="2076057"/>
          </a:xfrm>
          <a:prstGeom prst="rect">
            <a:avLst/>
          </a:prstGeom>
        </p:spPr>
      </p:pic>
      <p:pic>
        <p:nvPicPr>
          <p:cNvPr id="12" name="Picture 11">
            <a:extLst>
              <a:ext uri="{FF2B5EF4-FFF2-40B4-BE49-F238E27FC236}">
                <a16:creationId xmlns:a16="http://schemas.microsoft.com/office/drawing/2014/main" id="{8B17DF33-9F59-8929-F170-0DDE87028121}"/>
              </a:ext>
            </a:extLst>
          </p:cNvPr>
          <p:cNvPicPr>
            <a:picLocks noChangeAspect="1"/>
          </p:cNvPicPr>
          <p:nvPr/>
        </p:nvPicPr>
        <p:blipFill>
          <a:blip r:embed="rId10"/>
          <a:stretch>
            <a:fillRect/>
          </a:stretch>
        </p:blipFill>
        <p:spPr>
          <a:xfrm>
            <a:off x="9200448" y="4214235"/>
            <a:ext cx="2114180" cy="1777893"/>
          </a:xfrm>
          <a:prstGeom prst="rect">
            <a:avLst/>
          </a:prstGeom>
        </p:spPr>
      </p:pic>
      <p:pic>
        <p:nvPicPr>
          <p:cNvPr id="13" name="Picture 12">
            <a:extLst>
              <a:ext uri="{FF2B5EF4-FFF2-40B4-BE49-F238E27FC236}">
                <a16:creationId xmlns:a16="http://schemas.microsoft.com/office/drawing/2014/main" id="{8BB94826-3E2D-C1C4-58EF-553420CF348B}"/>
              </a:ext>
            </a:extLst>
          </p:cNvPr>
          <p:cNvPicPr>
            <a:picLocks noChangeAspect="1"/>
          </p:cNvPicPr>
          <p:nvPr/>
        </p:nvPicPr>
        <p:blipFill>
          <a:blip r:embed="rId11"/>
          <a:stretch>
            <a:fillRect/>
          </a:stretch>
        </p:blipFill>
        <p:spPr>
          <a:xfrm>
            <a:off x="248819" y="4283281"/>
            <a:ext cx="1696560" cy="1556913"/>
          </a:xfrm>
          <a:prstGeom prst="rect">
            <a:avLst/>
          </a:prstGeom>
        </p:spPr>
      </p:pic>
      <p:sp>
        <p:nvSpPr>
          <p:cNvPr id="3" name="Date Placeholder 2">
            <a:extLst>
              <a:ext uri="{FF2B5EF4-FFF2-40B4-BE49-F238E27FC236}">
                <a16:creationId xmlns:a16="http://schemas.microsoft.com/office/drawing/2014/main" id="{8866F326-F875-5FA2-72DC-28E48C8A01E7}"/>
              </a:ext>
            </a:extLst>
          </p:cNvPr>
          <p:cNvSpPr>
            <a:spLocks noGrp="1"/>
          </p:cNvSpPr>
          <p:nvPr>
            <p:ph type="dt" sz="half" idx="10"/>
          </p:nvPr>
        </p:nvSpPr>
        <p:spPr/>
        <p:txBody>
          <a:bodyPr/>
          <a:lstStyle/>
          <a:p>
            <a:r>
              <a:rPr lang="en-GB"/>
              <a:t>02/06/2025</a:t>
            </a:r>
          </a:p>
        </p:txBody>
      </p:sp>
      <p:sp>
        <p:nvSpPr>
          <p:cNvPr id="14" name="Footer Placeholder 13">
            <a:extLst>
              <a:ext uri="{FF2B5EF4-FFF2-40B4-BE49-F238E27FC236}">
                <a16:creationId xmlns:a16="http://schemas.microsoft.com/office/drawing/2014/main" id="{2C4B8C40-69C2-D4BA-BC0D-7A4AB704047E}"/>
              </a:ext>
            </a:extLst>
          </p:cNvPr>
          <p:cNvSpPr>
            <a:spLocks noGrp="1"/>
          </p:cNvSpPr>
          <p:nvPr>
            <p:ph type="ftr" sz="quarter" idx="11"/>
          </p:nvPr>
        </p:nvSpPr>
        <p:spPr/>
        <p:txBody>
          <a:bodyPr/>
          <a:lstStyle/>
          <a:p>
            <a:r>
              <a:rPr lang="en-GB"/>
              <a:t>Edufest June 2025 </a:t>
            </a:r>
          </a:p>
        </p:txBody>
      </p:sp>
      <p:sp>
        <p:nvSpPr>
          <p:cNvPr id="15" name="Slide Number Placeholder 14">
            <a:extLst>
              <a:ext uri="{FF2B5EF4-FFF2-40B4-BE49-F238E27FC236}">
                <a16:creationId xmlns:a16="http://schemas.microsoft.com/office/drawing/2014/main" id="{12C6D4BD-88FD-24DD-892F-BAF0CAB1AB73}"/>
              </a:ext>
            </a:extLst>
          </p:cNvPr>
          <p:cNvSpPr>
            <a:spLocks noGrp="1"/>
          </p:cNvSpPr>
          <p:nvPr>
            <p:ph type="sldNum" sz="quarter" idx="12"/>
          </p:nvPr>
        </p:nvSpPr>
        <p:spPr/>
        <p:txBody>
          <a:bodyPr/>
          <a:lstStyle/>
          <a:p>
            <a:fld id="{938143D7-A4C1-435D-9CFC-9BBE9FFC43F6}" type="slidenum">
              <a:rPr lang="en-GB" smtClean="0"/>
              <a:t>14</a:t>
            </a:fld>
            <a:endParaRPr lang="en-GB"/>
          </a:p>
        </p:txBody>
      </p:sp>
    </p:spTree>
    <p:extLst>
      <p:ext uri="{BB962C8B-B14F-4D97-AF65-F5344CB8AC3E}">
        <p14:creationId xmlns:p14="http://schemas.microsoft.com/office/powerpoint/2010/main" val="2593917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3AFC-B332-9A1C-F87A-21393C3343D3}"/>
              </a:ext>
            </a:extLst>
          </p:cNvPr>
          <p:cNvSpPr>
            <a:spLocks noGrp="1"/>
          </p:cNvSpPr>
          <p:nvPr>
            <p:ph type="title"/>
          </p:nvPr>
        </p:nvSpPr>
        <p:spPr>
          <a:xfrm>
            <a:off x="428002" y="245485"/>
            <a:ext cx="10515600" cy="1075316"/>
          </a:xfrm>
        </p:spPr>
        <p:txBody>
          <a:bodyPr>
            <a:normAutofit/>
          </a:bodyPr>
          <a:lstStyle/>
          <a:p>
            <a:r>
              <a:rPr lang="en-GB" b="1" dirty="0"/>
              <a:t>The Challenge</a:t>
            </a:r>
          </a:p>
        </p:txBody>
      </p:sp>
      <p:sp>
        <p:nvSpPr>
          <p:cNvPr id="4" name="TextBox 3">
            <a:extLst>
              <a:ext uri="{FF2B5EF4-FFF2-40B4-BE49-F238E27FC236}">
                <a16:creationId xmlns:a16="http://schemas.microsoft.com/office/drawing/2014/main" id="{EACC3306-1E82-A71D-DF9F-DDC915DE3EC8}"/>
              </a:ext>
            </a:extLst>
          </p:cNvPr>
          <p:cNvSpPr txBox="1"/>
          <p:nvPr/>
        </p:nvSpPr>
        <p:spPr>
          <a:xfrm>
            <a:off x="444289" y="1365768"/>
            <a:ext cx="7230841" cy="4401205"/>
          </a:xfrm>
          <a:prstGeom prst="rect">
            <a:avLst/>
          </a:prstGeom>
          <a:noFill/>
        </p:spPr>
        <p:txBody>
          <a:bodyPr wrap="square" rtlCol="0">
            <a:spAutoFit/>
          </a:bodyPr>
          <a:lstStyle/>
          <a:p>
            <a:pPr marL="285750" indent="-285750">
              <a:buFont typeface="Arial" panose="020B0604020202020204" pitchFamily="34" charset="0"/>
              <a:buChar char="•"/>
            </a:pPr>
            <a:r>
              <a:rPr lang="en-GB" sz="2800" dirty="0"/>
              <a:t>To maintain the centre’s funding with the local authority</a:t>
            </a:r>
          </a:p>
          <a:p>
            <a:pPr marL="285750" indent="-285750">
              <a:buFont typeface="Arial" panose="020B0604020202020204" pitchFamily="34" charset="0"/>
              <a:buChar char="•"/>
            </a:pPr>
            <a:r>
              <a:rPr lang="en-GB" sz="2800" dirty="0"/>
              <a:t>Create a sustainability </a:t>
            </a:r>
            <a:r>
              <a:rPr lang="en-GB" sz="2800"/>
              <a:t>and carbon </a:t>
            </a:r>
            <a:r>
              <a:rPr lang="en-GB" sz="2800" dirty="0"/>
              <a:t>reduction report</a:t>
            </a:r>
          </a:p>
          <a:p>
            <a:pPr marL="285750" indent="-285750">
              <a:buFont typeface="Arial" panose="020B0604020202020204" pitchFamily="34" charset="0"/>
              <a:buChar char="•"/>
            </a:pPr>
            <a:r>
              <a:rPr lang="en-GB" sz="2800" dirty="0"/>
              <a:t>Get it accepted by the authority </a:t>
            </a:r>
          </a:p>
          <a:p>
            <a:pPr marL="285750" indent="-285750">
              <a:buFont typeface="Arial" panose="020B0604020202020204" pitchFamily="34" charset="0"/>
              <a:buChar char="•"/>
            </a:pPr>
            <a:r>
              <a:rPr lang="en-GB" sz="2800" dirty="0"/>
              <a:t>Create a carbon reduction implementation plan</a:t>
            </a:r>
          </a:p>
          <a:p>
            <a:pPr marL="285750" indent="-285750">
              <a:buFont typeface="Arial" panose="020B0604020202020204" pitchFamily="34" charset="0"/>
              <a:buChar char="•"/>
            </a:pPr>
            <a:r>
              <a:rPr lang="en-GB" sz="2800" dirty="0"/>
              <a:t>Planning additional funding to implement the plan</a:t>
            </a:r>
          </a:p>
          <a:p>
            <a:endParaRPr lang="en-GB" sz="2800" dirty="0"/>
          </a:p>
        </p:txBody>
      </p:sp>
      <p:pic>
        <p:nvPicPr>
          <p:cNvPr id="5" name="Picture 4">
            <a:extLst>
              <a:ext uri="{FF2B5EF4-FFF2-40B4-BE49-F238E27FC236}">
                <a16:creationId xmlns:a16="http://schemas.microsoft.com/office/drawing/2014/main" id="{6AA38BAC-D6EF-9A15-5A26-8CF231513C65}"/>
              </a:ext>
            </a:extLst>
          </p:cNvPr>
          <p:cNvPicPr>
            <a:picLocks noChangeAspect="1"/>
          </p:cNvPicPr>
          <p:nvPr/>
        </p:nvPicPr>
        <p:blipFill>
          <a:blip r:embed="rId2"/>
          <a:stretch>
            <a:fillRect/>
          </a:stretch>
        </p:blipFill>
        <p:spPr>
          <a:xfrm>
            <a:off x="9513635" y="2170330"/>
            <a:ext cx="1902117" cy="2432515"/>
          </a:xfrm>
          <a:prstGeom prst="rect">
            <a:avLst/>
          </a:prstGeom>
        </p:spPr>
      </p:pic>
      <p:pic>
        <p:nvPicPr>
          <p:cNvPr id="7" name="Picture 6">
            <a:extLst>
              <a:ext uri="{FF2B5EF4-FFF2-40B4-BE49-F238E27FC236}">
                <a16:creationId xmlns:a16="http://schemas.microsoft.com/office/drawing/2014/main" id="{A6C660AE-96D5-F083-4834-C218DEFF60C8}"/>
              </a:ext>
            </a:extLst>
          </p:cNvPr>
          <p:cNvPicPr>
            <a:picLocks noChangeAspect="1"/>
          </p:cNvPicPr>
          <p:nvPr/>
        </p:nvPicPr>
        <p:blipFill>
          <a:blip r:embed="rId3"/>
          <a:stretch>
            <a:fillRect/>
          </a:stretch>
        </p:blipFill>
        <p:spPr>
          <a:xfrm>
            <a:off x="6689653" y="4276193"/>
            <a:ext cx="3213168" cy="2226144"/>
          </a:xfrm>
          <a:prstGeom prst="rect">
            <a:avLst/>
          </a:prstGeom>
        </p:spPr>
      </p:pic>
      <p:pic>
        <p:nvPicPr>
          <p:cNvPr id="8" name="Picture 7">
            <a:extLst>
              <a:ext uri="{FF2B5EF4-FFF2-40B4-BE49-F238E27FC236}">
                <a16:creationId xmlns:a16="http://schemas.microsoft.com/office/drawing/2014/main" id="{F7DA6496-1C32-A728-3C5E-63149E07C0EB}"/>
              </a:ext>
            </a:extLst>
          </p:cNvPr>
          <p:cNvPicPr>
            <a:picLocks noChangeAspect="1"/>
          </p:cNvPicPr>
          <p:nvPr/>
        </p:nvPicPr>
        <p:blipFill>
          <a:blip r:embed="rId4"/>
          <a:stretch>
            <a:fillRect/>
          </a:stretch>
        </p:blipFill>
        <p:spPr>
          <a:xfrm>
            <a:off x="6377172" y="552057"/>
            <a:ext cx="2786926" cy="2304491"/>
          </a:xfrm>
          <a:prstGeom prst="rect">
            <a:avLst/>
          </a:prstGeom>
        </p:spPr>
      </p:pic>
      <p:pic>
        <p:nvPicPr>
          <p:cNvPr id="9" name="Picture 8">
            <a:extLst>
              <a:ext uri="{FF2B5EF4-FFF2-40B4-BE49-F238E27FC236}">
                <a16:creationId xmlns:a16="http://schemas.microsoft.com/office/drawing/2014/main" id="{164E4842-4E73-015A-6EAF-43D5EA2B19A8}"/>
              </a:ext>
            </a:extLst>
          </p:cNvPr>
          <p:cNvPicPr>
            <a:picLocks noChangeAspect="1"/>
          </p:cNvPicPr>
          <p:nvPr/>
        </p:nvPicPr>
        <p:blipFill>
          <a:blip r:embed="rId5"/>
          <a:stretch>
            <a:fillRect/>
          </a:stretch>
        </p:blipFill>
        <p:spPr>
          <a:xfrm>
            <a:off x="9164098" y="1526893"/>
            <a:ext cx="2438960" cy="701453"/>
          </a:xfrm>
          <a:prstGeom prst="rect">
            <a:avLst/>
          </a:prstGeom>
        </p:spPr>
      </p:pic>
      <p:sp>
        <p:nvSpPr>
          <p:cNvPr id="3" name="Date Placeholder 2">
            <a:extLst>
              <a:ext uri="{FF2B5EF4-FFF2-40B4-BE49-F238E27FC236}">
                <a16:creationId xmlns:a16="http://schemas.microsoft.com/office/drawing/2014/main" id="{516D819C-6AC0-26BB-D4BB-525CBFA0B4FF}"/>
              </a:ext>
            </a:extLst>
          </p:cNvPr>
          <p:cNvSpPr>
            <a:spLocks noGrp="1"/>
          </p:cNvSpPr>
          <p:nvPr>
            <p:ph type="dt" sz="half" idx="10"/>
          </p:nvPr>
        </p:nvSpPr>
        <p:spPr/>
        <p:txBody>
          <a:bodyPr/>
          <a:lstStyle/>
          <a:p>
            <a:r>
              <a:rPr lang="en-GB"/>
              <a:t>02/06/2025</a:t>
            </a:r>
          </a:p>
        </p:txBody>
      </p:sp>
      <p:sp>
        <p:nvSpPr>
          <p:cNvPr id="6" name="Footer Placeholder 5">
            <a:extLst>
              <a:ext uri="{FF2B5EF4-FFF2-40B4-BE49-F238E27FC236}">
                <a16:creationId xmlns:a16="http://schemas.microsoft.com/office/drawing/2014/main" id="{1E1843F3-72C4-2168-331A-C59278045543}"/>
              </a:ext>
            </a:extLst>
          </p:cNvPr>
          <p:cNvSpPr>
            <a:spLocks noGrp="1"/>
          </p:cNvSpPr>
          <p:nvPr>
            <p:ph type="ftr" sz="quarter" idx="11"/>
          </p:nvPr>
        </p:nvSpPr>
        <p:spPr/>
        <p:txBody>
          <a:bodyPr/>
          <a:lstStyle/>
          <a:p>
            <a:r>
              <a:rPr lang="en-GB"/>
              <a:t>Edufest June 2025 </a:t>
            </a:r>
          </a:p>
        </p:txBody>
      </p:sp>
      <p:sp>
        <p:nvSpPr>
          <p:cNvPr id="10" name="Slide Number Placeholder 9">
            <a:extLst>
              <a:ext uri="{FF2B5EF4-FFF2-40B4-BE49-F238E27FC236}">
                <a16:creationId xmlns:a16="http://schemas.microsoft.com/office/drawing/2014/main" id="{88164438-A1FC-EC53-7D1F-4D946E8BF730}"/>
              </a:ext>
            </a:extLst>
          </p:cNvPr>
          <p:cNvSpPr>
            <a:spLocks noGrp="1"/>
          </p:cNvSpPr>
          <p:nvPr>
            <p:ph type="sldNum" sz="quarter" idx="12"/>
          </p:nvPr>
        </p:nvSpPr>
        <p:spPr/>
        <p:txBody>
          <a:bodyPr/>
          <a:lstStyle/>
          <a:p>
            <a:fld id="{938143D7-A4C1-435D-9CFC-9BBE9FFC43F6}" type="slidenum">
              <a:rPr lang="en-GB" smtClean="0"/>
              <a:t>15</a:t>
            </a:fld>
            <a:endParaRPr lang="en-GB"/>
          </a:p>
        </p:txBody>
      </p:sp>
    </p:spTree>
    <p:extLst>
      <p:ext uri="{BB962C8B-B14F-4D97-AF65-F5344CB8AC3E}">
        <p14:creationId xmlns:p14="http://schemas.microsoft.com/office/powerpoint/2010/main" val="3473536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8EA5-F284-097D-5CD3-F1101798E0DD}"/>
              </a:ext>
            </a:extLst>
          </p:cNvPr>
          <p:cNvSpPr>
            <a:spLocks noGrp="1"/>
          </p:cNvSpPr>
          <p:nvPr>
            <p:ph type="title"/>
          </p:nvPr>
        </p:nvSpPr>
        <p:spPr>
          <a:xfrm>
            <a:off x="372494" y="241605"/>
            <a:ext cx="11219142" cy="943433"/>
          </a:xfrm>
        </p:spPr>
        <p:txBody>
          <a:bodyPr>
            <a:normAutofit fontScale="90000"/>
          </a:bodyPr>
          <a:lstStyle/>
          <a:p>
            <a:r>
              <a:rPr lang="en-US" sz="2800" b="1" dirty="0">
                <a:solidFill>
                  <a:schemeClr val="bg1"/>
                </a:solidFill>
              </a:rPr>
              <a:t>'</a:t>
            </a:r>
            <a:r>
              <a:rPr lang="en-GB" b="1" dirty="0"/>
              <a:t>'COMPARISONS WITH LISTED BUILDINGS' TEAM</a:t>
            </a:r>
            <a:r>
              <a:rPr lang="en-US" sz="2800" b="1" dirty="0">
                <a:solidFill>
                  <a:schemeClr val="bg1"/>
                </a:solidFill>
              </a:rPr>
              <a:t>' TEAM</a:t>
            </a:r>
            <a:endParaRPr lang="en-US" dirty="0">
              <a:solidFill>
                <a:schemeClr val="bg1"/>
              </a:solidFill>
            </a:endParaRPr>
          </a:p>
        </p:txBody>
      </p:sp>
      <p:sp>
        <p:nvSpPr>
          <p:cNvPr id="3" name="Content Placeholder 2">
            <a:extLst>
              <a:ext uri="{FF2B5EF4-FFF2-40B4-BE49-F238E27FC236}">
                <a16:creationId xmlns:a16="http://schemas.microsoft.com/office/drawing/2014/main" id="{81DA84DA-D60B-5077-4EDF-652163C4794D}"/>
              </a:ext>
            </a:extLst>
          </p:cNvPr>
          <p:cNvSpPr>
            <a:spLocks noGrp="1"/>
          </p:cNvSpPr>
          <p:nvPr>
            <p:ph idx="1"/>
          </p:nvPr>
        </p:nvSpPr>
        <p:spPr>
          <a:xfrm>
            <a:off x="327570" y="2209918"/>
            <a:ext cx="6985095" cy="1655120"/>
          </a:xfrm>
        </p:spPr>
        <p:txBody>
          <a:bodyPr vert="horz" lIns="91440" tIns="45720" rIns="91440" bIns="45720" rtlCol="0" anchor="t">
            <a:normAutofit fontScale="85000" lnSpcReduction="20000"/>
          </a:bodyPr>
          <a:lstStyle/>
          <a:p>
            <a:r>
              <a:rPr lang="en-US" dirty="0"/>
              <a:t>Evaluation of the report's recommended implementations </a:t>
            </a:r>
          </a:p>
          <a:p>
            <a:pPr marL="0" indent="0">
              <a:buNone/>
            </a:pPr>
            <a:endParaRPr lang="en-US" dirty="0"/>
          </a:p>
          <a:p>
            <a:r>
              <a:rPr lang="en-US" dirty="0"/>
              <a:t>Comparison with case studies of retrofitted Grade II buildings</a:t>
            </a:r>
          </a:p>
          <a:p>
            <a:pPr lvl="1">
              <a:buFont typeface="Courier New" charset="2"/>
              <a:buChar char="o"/>
            </a:pPr>
            <a:endParaRPr lang="en-US" dirty="0"/>
          </a:p>
          <a:p>
            <a:endParaRPr lang="en-US" dirty="0"/>
          </a:p>
        </p:txBody>
      </p:sp>
      <p:pic>
        <p:nvPicPr>
          <p:cNvPr id="5" name="Picture 4" descr="Remote and hybrid work could help heal the planet | Adobe Blog">
            <a:extLst>
              <a:ext uri="{FF2B5EF4-FFF2-40B4-BE49-F238E27FC236}">
                <a16:creationId xmlns:a16="http://schemas.microsoft.com/office/drawing/2014/main" id="{7D8DD717-9DFA-CDA6-DA70-F92B06A486F8}"/>
              </a:ext>
            </a:extLst>
          </p:cNvPr>
          <p:cNvPicPr>
            <a:picLocks noChangeAspect="1"/>
          </p:cNvPicPr>
          <p:nvPr/>
        </p:nvPicPr>
        <p:blipFill>
          <a:blip r:embed="rId3"/>
          <a:stretch>
            <a:fillRect/>
          </a:stretch>
        </p:blipFill>
        <p:spPr>
          <a:xfrm>
            <a:off x="9017220" y="3593085"/>
            <a:ext cx="2743200" cy="1371600"/>
          </a:xfrm>
          <a:prstGeom prst="rect">
            <a:avLst/>
          </a:prstGeom>
        </p:spPr>
      </p:pic>
      <p:pic>
        <p:nvPicPr>
          <p:cNvPr id="6" name="Picture 5" descr="How Does Solar Energy Work? | Solar Energy In Tampa">
            <a:extLst>
              <a:ext uri="{FF2B5EF4-FFF2-40B4-BE49-F238E27FC236}">
                <a16:creationId xmlns:a16="http://schemas.microsoft.com/office/drawing/2014/main" id="{BAD1F2DE-9B7F-A45E-8665-83FE52C48845}"/>
              </a:ext>
            </a:extLst>
          </p:cNvPr>
          <p:cNvPicPr>
            <a:picLocks noChangeAspect="1"/>
          </p:cNvPicPr>
          <p:nvPr/>
        </p:nvPicPr>
        <p:blipFill>
          <a:blip r:embed="rId4"/>
          <a:stretch>
            <a:fillRect/>
          </a:stretch>
        </p:blipFill>
        <p:spPr>
          <a:xfrm>
            <a:off x="9625866" y="2169426"/>
            <a:ext cx="2238564" cy="1491587"/>
          </a:xfrm>
          <a:prstGeom prst="rect">
            <a:avLst/>
          </a:prstGeom>
        </p:spPr>
      </p:pic>
      <p:pic>
        <p:nvPicPr>
          <p:cNvPr id="7" name="Picture 6" descr="What Is A Water Source Heat Pump? | Kensa Heat Pumps">
            <a:extLst>
              <a:ext uri="{FF2B5EF4-FFF2-40B4-BE49-F238E27FC236}">
                <a16:creationId xmlns:a16="http://schemas.microsoft.com/office/drawing/2014/main" id="{60D8BE99-2BB0-FB37-6958-3DCA08548C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528859" y="1478956"/>
            <a:ext cx="2743199" cy="1947564"/>
          </a:xfrm>
          <a:prstGeom prst="rect">
            <a:avLst/>
          </a:prstGeom>
        </p:spPr>
      </p:pic>
      <p:pic>
        <p:nvPicPr>
          <p:cNvPr id="4" name="Picture 3" descr="15 Benefits of Carpooling to Society and Environment - Energy Theory">
            <a:extLst>
              <a:ext uri="{FF2B5EF4-FFF2-40B4-BE49-F238E27FC236}">
                <a16:creationId xmlns:a16="http://schemas.microsoft.com/office/drawing/2014/main" id="{F9EA4BA8-F415-60CB-EE5F-6C73D103B3E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795737" y="2747898"/>
            <a:ext cx="2743200" cy="1828800"/>
          </a:xfrm>
          <a:prstGeom prst="rect">
            <a:avLst/>
          </a:prstGeom>
        </p:spPr>
      </p:pic>
      <p:sp>
        <p:nvSpPr>
          <p:cNvPr id="8" name="TextBox 7">
            <a:extLst>
              <a:ext uri="{FF2B5EF4-FFF2-40B4-BE49-F238E27FC236}">
                <a16:creationId xmlns:a16="http://schemas.microsoft.com/office/drawing/2014/main" id="{B2BAF21E-944F-448F-AB6D-98745D1CA410}"/>
              </a:ext>
            </a:extLst>
          </p:cNvPr>
          <p:cNvSpPr txBox="1"/>
          <p:nvPr/>
        </p:nvSpPr>
        <p:spPr>
          <a:xfrm>
            <a:off x="878066" y="4965615"/>
            <a:ext cx="2089192" cy="919401"/>
          </a:xfrm>
          <a:prstGeom prst="round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mn-cs"/>
              </a:rPr>
              <a:t>Identify </a:t>
            </a: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potential gaps</a:t>
            </a:r>
            <a:r>
              <a:rPr kumimoji="0" lang="en-US" sz="1600" b="0" i="0" u="none" strike="noStrike" kern="1200" cap="none" spc="0" normalizeH="0" baseline="0" noProof="0">
                <a:ln>
                  <a:noFill/>
                </a:ln>
                <a:solidFill>
                  <a:prstClr val="black"/>
                </a:solidFill>
                <a:effectLst/>
                <a:uLnTx/>
                <a:uFillTx/>
                <a:latin typeface="Century Gothic" panose="020B0502020202020204"/>
                <a:ea typeface="+mn-ea"/>
                <a:cs typeface="+mn-cs"/>
              </a:rPr>
              <a:t> &amp; </a:t>
            </a:r>
            <a:r>
              <a:rPr kumimoji="0" lang="en-US" sz="1600" b="1" i="0" u="none" strike="noStrike" kern="1200" cap="none" spc="0" normalizeH="0" baseline="0" noProof="0">
                <a:ln>
                  <a:noFill/>
                </a:ln>
                <a:solidFill>
                  <a:prstClr val="black"/>
                </a:solidFill>
                <a:effectLst/>
                <a:uLnTx/>
                <a:uFillTx/>
                <a:latin typeface="Century Gothic" panose="020B0502020202020204"/>
                <a:ea typeface="+mn-ea"/>
                <a:cs typeface="+mn-cs"/>
              </a:rPr>
              <a:t>additional solutions</a:t>
            </a:r>
          </a:p>
        </p:txBody>
      </p:sp>
      <p:sp>
        <p:nvSpPr>
          <p:cNvPr id="9" name="TextBox 8">
            <a:extLst>
              <a:ext uri="{FF2B5EF4-FFF2-40B4-BE49-F238E27FC236}">
                <a16:creationId xmlns:a16="http://schemas.microsoft.com/office/drawing/2014/main" id="{D088547C-102D-8EE1-EBEB-E33A10EF9EE6}"/>
              </a:ext>
            </a:extLst>
          </p:cNvPr>
          <p:cNvSpPr txBox="1"/>
          <p:nvPr/>
        </p:nvSpPr>
        <p:spPr>
          <a:xfrm>
            <a:off x="3239761" y="5101866"/>
            <a:ext cx="2089192" cy="919401"/>
          </a:xfrm>
          <a:prstGeom prst="round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a:ea typeface="+mn-ea"/>
                <a:cs typeface="Arial"/>
              </a:rPr>
              <a:t>How others </a:t>
            </a:r>
            <a:r>
              <a:rPr kumimoji="0" lang="en-US" sz="1600" b="1" i="0" u="none" strike="noStrike" kern="1200" cap="none" spc="0" normalizeH="0" baseline="0" noProof="0">
                <a:ln>
                  <a:noFill/>
                </a:ln>
                <a:solidFill>
                  <a:srgbClr val="000000"/>
                </a:solidFill>
                <a:effectLst/>
                <a:uLnTx/>
                <a:uFillTx/>
                <a:latin typeface="Century Gothic"/>
                <a:ea typeface="+mn-ea"/>
                <a:cs typeface="Arial"/>
              </a:rPr>
              <a:t>implemented</a:t>
            </a:r>
            <a:r>
              <a:rPr kumimoji="0" lang="en-US" sz="1600" b="0" i="0" u="none" strike="noStrike" kern="1200" cap="none" spc="0" normalizeH="0" baseline="0" noProof="0">
                <a:ln>
                  <a:noFill/>
                </a:ln>
                <a:solidFill>
                  <a:srgbClr val="000000"/>
                </a:solidFill>
                <a:effectLst/>
                <a:uLnTx/>
                <a:uFillTx/>
                <a:latin typeface="Century Gothic"/>
                <a:ea typeface="+mn-ea"/>
                <a:cs typeface="Arial"/>
              </a:rPr>
              <a:t> solutions </a:t>
            </a:r>
          </a:p>
        </p:txBody>
      </p:sp>
      <p:sp>
        <p:nvSpPr>
          <p:cNvPr id="10" name="TextBox 9">
            <a:extLst>
              <a:ext uri="{FF2B5EF4-FFF2-40B4-BE49-F238E27FC236}">
                <a16:creationId xmlns:a16="http://schemas.microsoft.com/office/drawing/2014/main" id="{AB1B4521-334B-ACDC-54D5-1E93511CB300}"/>
              </a:ext>
            </a:extLst>
          </p:cNvPr>
          <p:cNvSpPr txBox="1"/>
          <p:nvPr/>
        </p:nvSpPr>
        <p:spPr>
          <a:xfrm>
            <a:off x="5571179" y="5313815"/>
            <a:ext cx="2164887" cy="1191816"/>
          </a:xfrm>
          <a:prstGeom prst="round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a:ea typeface="+mn-ea"/>
                <a:cs typeface="Arial"/>
              </a:rPr>
              <a:t>How others measured </a:t>
            </a:r>
            <a:r>
              <a:rPr kumimoji="0" lang="en-US" sz="1600" b="1" i="0" u="none" strike="noStrike" kern="1200" cap="none" spc="0" normalizeH="0" baseline="0" noProof="0">
                <a:ln>
                  <a:noFill/>
                </a:ln>
                <a:solidFill>
                  <a:srgbClr val="000000"/>
                </a:solidFill>
                <a:effectLst/>
                <a:uLnTx/>
                <a:uFillTx/>
                <a:latin typeface="Century Gothic"/>
                <a:ea typeface="+mn-ea"/>
                <a:cs typeface="Arial"/>
              </a:rPr>
              <a:t>effectiveness &amp; costing</a:t>
            </a:r>
          </a:p>
        </p:txBody>
      </p:sp>
      <p:sp>
        <p:nvSpPr>
          <p:cNvPr id="11" name="TextBox 10">
            <a:extLst>
              <a:ext uri="{FF2B5EF4-FFF2-40B4-BE49-F238E27FC236}">
                <a16:creationId xmlns:a16="http://schemas.microsoft.com/office/drawing/2014/main" id="{E26B561B-F450-9F62-26FE-F919550FFFE7}"/>
              </a:ext>
            </a:extLst>
          </p:cNvPr>
          <p:cNvSpPr txBox="1"/>
          <p:nvPr/>
        </p:nvSpPr>
        <p:spPr>
          <a:xfrm>
            <a:off x="8089311" y="5561085"/>
            <a:ext cx="2089192" cy="1191816"/>
          </a:xfrm>
          <a:prstGeom prst="round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entury Gothic"/>
                <a:ea typeface="+mn-ea"/>
                <a:cs typeface="Arial"/>
              </a:rPr>
              <a:t>How others complied with </a:t>
            </a:r>
            <a:r>
              <a:rPr kumimoji="0" lang="en-US" sz="1600" b="1" i="0" u="none" strike="noStrike" kern="1200" cap="none" spc="0" normalizeH="0" baseline="0" noProof="0">
                <a:ln>
                  <a:noFill/>
                </a:ln>
                <a:solidFill>
                  <a:srgbClr val="000000"/>
                </a:solidFill>
                <a:effectLst/>
                <a:uLnTx/>
                <a:uFillTx/>
                <a:latin typeface="Century Gothic"/>
                <a:ea typeface="+mn-ea"/>
                <a:cs typeface="Arial"/>
              </a:rPr>
              <a:t>planning permissions</a:t>
            </a:r>
          </a:p>
        </p:txBody>
      </p:sp>
      <p:sp>
        <p:nvSpPr>
          <p:cNvPr id="13" name="Arrow: Curved Right 12">
            <a:extLst>
              <a:ext uri="{FF2B5EF4-FFF2-40B4-BE49-F238E27FC236}">
                <a16:creationId xmlns:a16="http://schemas.microsoft.com/office/drawing/2014/main" id="{8602B589-43DE-5A45-9416-E2724972ECE0}"/>
              </a:ext>
            </a:extLst>
          </p:cNvPr>
          <p:cNvSpPr/>
          <p:nvPr/>
        </p:nvSpPr>
        <p:spPr>
          <a:xfrm rot="-15660000" flipV="1">
            <a:off x="2777148" y="3988551"/>
            <a:ext cx="656026" cy="119094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Arrow: Curved Right 13">
            <a:extLst>
              <a:ext uri="{FF2B5EF4-FFF2-40B4-BE49-F238E27FC236}">
                <a16:creationId xmlns:a16="http://schemas.microsoft.com/office/drawing/2014/main" id="{822B6085-1BF5-66AF-766C-4D9B33784F6F}"/>
              </a:ext>
            </a:extLst>
          </p:cNvPr>
          <p:cNvSpPr/>
          <p:nvPr/>
        </p:nvSpPr>
        <p:spPr>
          <a:xfrm rot="-15660000" flipV="1">
            <a:off x="5169121" y="4190405"/>
            <a:ext cx="656026" cy="119094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Arrow: Curved Right 14">
            <a:extLst>
              <a:ext uri="{FF2B5EF4-FFF2-40B4-BE49-F238E27FC236}">
                <a16:creationId xmlns:a16="http://schemas.microsoft.com/office/drawing/2014/main" id="{1C1F97F2-ECAD-BDBF-106A-AFE4E1251B2F}"/>
              </a:ext>
            </a:extLst>
          </p:cNvPr>
          <p:cNvSpPr/>
          <p:nvPr/>
        </p:nvSpPr>
        <p:spPr>
          <a:xfrm rot="-15660000" flipV="1">
            <a:off x="7838644" y="4397305"/>
            <a:ext cx="656026" cy="119094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Date Placeholder 11">
            <a:extLst>
              <a:ext uri="{FF2B5EF4-FFF2-40B4-BE49-F238E27FC236}">
                <a16:creationId xmlns:a16="http://schemas.microsoft.com/office/drawing/2014/main" id="{DDF6C3A8-68C7-4E2F-5F86-FBFD984AEC9E}"/>
              </a:ext>
            </a:extLst>
          </p:cNvPr>
          <p:cNvSpPr>
            <a:spLocks noGrp="1"/>
          </p:cNvSpPr>
          <p:nvPr>
            <p:ph type="dt" sz="half" idx="10"/>
          </p:nvPr>
        </p:nvSpPr>
        <p:spPr/>
        <p:txBody>
          <a:bodyPr/>
          <a:lstStyle/>
          <a:p>
            <a:r>
              <a:rPr lang="en-GB"/>
              <a:t>02/06/2025</a:t>
            </a:r>
          </a:p>
        </p:txBody>
      </p:sp>
      <p:sp>
        <p:nvSpPr>
          <p:cNvPr id="16" name="Footer Placeholder 15">
            <a:extLst>
              <a:ext uri="{FF2B5EF4-FFF2-40B4-BE49-F238E27FC236}">
                <a16:creationId xmlns:a16="http://schemas.microsoft.com/office/drawing/2014/main" id="{C9336461-250F-538C-C99C-30DF14DBBF92}"/>
              </a:ext>
            </a:extLst>
          </p:cNvPr>
          <p:cNvSpPr>
            <a:spLocks noGrp="1"/>
          </p:cNvSpPr>
          <p:nvPr>
            <p:ph type="ftr" sz="quarter" idx="11"/>
          </p:nvPr>
        </p:nvSpPr>
        <p:spPr/>
        <p:txBody>
          <a:bodyPr/>
          <a:lstStyle/>
          <a:p>
            <a:r>
              <a:rPr lang="en-GB"/>
              <a:t>Edufest June 2025 </a:t>
            </a:r>
          </a:p>
        </p:txBody>
      </p:sp>
      <p:sp>
        <p:nvSpPr>
          <p:cNvPr id="17" name="Slide Number Placeholder 16">
            <a:extLst>
              <a:ext uri="{FF2B5EF4-FFF2-40B4-BE49-F238E27FC236}">
                <a16:creationId xmlns:a16="http://schemas.microsoft.com/office/drawing/2014/main" id="{7AD81FB1-9895-A9E6-9878-10F074881A1C}"/>
              </a:ext>
            </a:extLst>
          </p:cNvPr>
          <p:cNvSpPr>
            <a:spLocks noGrp="1"/>
          </p:cNvSpPr>
          <p:nvPr>
            <p:ph type="sldNum" sz="quarter" idx="12"/>
          </p:nvPr>
        </p:nvSpPr>
        <p:spPr/>
        <p:txBody>
          <a:bodyPr/>
          <a:lstStyle/>
          <a:p>
            <a:fld id="{938143D7-A4C1-435D-9CFC-9BBE9FFC43F6}" type="slidenum">
              <a:rPr lang="en-GB" smtClean="0"/>
              <a:t>16</a:t>
            </a:fld>
            <a:endParaRPr lang="en-GB"/>
          </a:p>
        </p:txBody>
      </p:sp>
    </p:spTree>
    <p:extLst>
      <p:ext uri="{BB962C8B-B14F-4D97-AF65-F5344CB8AC3E}">
        <p14:creationId xmlns:p14="http://schemas.microsoft.com/office/powerpoint/2010/main" val="3905207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8EA5-F284-097D-5CD3-F1101798E0DD}"/>
              </a:ext>
            </a:extLst>
          </p:cNvPr>
          <p:cNvSpPr>
            <a:spLocks noGrp="1"/>
          </p:cNvSpPr>
          <p:nvPr>
            <p:ph type="title"/>
          </p:nvPr>
        </p:nvSpPr>
        <p:spPr>
          <a:xfrm>
            <a:off x="690581" y="123300"/>
            <a:ext cx="8761413" cy="706964"/>
          </a:xfrm>
        </p:spPr>
        <p:txBody>
          <a:bodyPr/>
          <a:lstStyle/>
          <a:p>
            <a:r>
              <a:rPr lang="en-US" sz="2800" dirty="0">
                <a:solidFill>
                  <a:schemeClr val="bg1"/>
                </a:solidFill>
                <a:ea typeface="+mj-lt"/>
                <a:cs typeface="+mj-lt"/>
              </a:rPr>
              <a:t>IMPLEMENTATION</a:t>
            </a:r>
            <a:r>
              <a:rPr lang="en-US" sz="2800" dirty="0">
                <a:solidFill>
                  <a:schemeClr val="bg1"/>
                </a:solidFill>
              </a:rPr>
              <a:t> - DONE SO FAR</a:t>
            </a:r>
          </a:p>
        </p:txBody>
      </p:sp>
      <p:sp>
        <p:nvSpPr>
          <p:cNvPr id="3" name="Content Placeholder 2">
            <a:extLst>
              <a:ext uri="{FF2B5EF4-FFF2-40B4-BE49-F238E27FC236}">
                <a16:creationId xmlns:a16="http://schemas.microsoft.com/office/drawing/2014/main" id="{81DA84DA-D60B-5077-4EDF-652163C4794D}"/>
              </a:ext>
            </a:extLst>
          </p:cNvPr>
          <p:cNvSpPr>
            <a:spLocks noGrp="1"/>
          </p:cNvSpPr>
          <p:nvPr>
            <p:ph idx="1"/>
          </p:nvPr>
        </p:nvSpPr>
        <p:spPr>
          <a:xfrm>
            <a:off x="351961" y="1365432"/>
            <a:ext cx="2279095" cy="1149284"/>
          </a:xfrm>
        </p:spPr>
        <p:txBody>
          <a:bodyPr vert="horz" lIns="91440" tIns="45720" rIns="91440" bIns="45720" rtlCol="0" anchor="t">
            <a:normAutofit fontScale="77500" lnSpcReduction="20000"/>
          </a:bodyPr>
          <a:lstStyle/>
          <a:p>
            <a:pPr marL="0" indent="0">
              <a:buNone/>
            </a:pPr>
            <a:r>
              <a:rPr lang="en-US" sz="4000" dirty="0"/>
              <a:t>Follow-up from the report</a:t>
            </a:r>
          </a:p>
          <a:p>
            <a:pPr marL="0" indent="0">
              <a:buNone/>
            </a:pPr>
            <a:endParaRPr lang="en-US" dirty="0"/>
          </a:p>
          <a:p>
            <a:pPr marL="0" indent="0">
              <a:buNone/>
            </a:pPr>
            <a:endParaRPr lang="en-US" dirty="0"/>
          </a:p>
          <a:p>
            <a:pPr marL="457200" lvl="1" indent="0">
              <a:buNone/>
            </a:pPr>
            <a:endParaRPr lang="en-US" dirty="0"/>
          </a:p>
        </p:txBody>
      </p:sp>
      <p:pic>
        <p:nvPicPr>
          <p:cNvPr id="5" name="Picture 4" descr="A book cover with a river and trees&#10;&#10;Description automatically generated">
            <a:extLst>
              <a:ext uri="{FF2B5EF4-FFF2-40B4-BE49-F238E27FC236}">
                <a16:creationId xmlns:a16="http://schemas.microsoft.com/office/drawing/2014/main" id="{C3FBA580-14D5-2E3B-09FA-035F4059389B}"/>
              </a:ext>
            </a:extLst>
          </p:cNvPr>
          <p:cNvPicPr>
            <a:picLocks noChangeAspect="1"/>
          </p:cNvPicPr>
          <p:nvPr/>
        </p:nvPicPr>
        <p:blipFill>
          <a:blip r:embed="rId3"/>
          <a:stretch>
            <a:fillRect/>
          </a:stretch>
        </p:blipFill>
        <p:spPr>
          <a:xfrm>
            <a:off x="2606277" y="1274018"/>
            <a:ext cx="1228515" cy="1589801"/>
          </a:xfrm>
          <a:prstGeom prst="rect">
            <a:avLst/>
          </a:prstGeom>
          <a:effectLst>
            <a:outerShdw blurRad="50800" dist="38100" dir="2700000">
              <a:srgbClr val="000000">
                <a:alpha val="40000"/>
              </a:srgbClr>
            </a:outerShdw>
          </a:effectLst>
        </p:spPr>
      </p:pic>
      <p:sp>
        <p:nvSpPr>
          <p:cNvPr id="7" name="Arrow: Right 6">
            <a:extLst>
              <a:ext uri="{FF2B5EF4-FFF2-40B4-BE49-F238E27FC236}">
                <a16:creationId xmlns:a16="http://schemas.microsoft.com/office/drawing/2014/main" id="{C0274A6D-0A60-124E-57F8-7E8E635E5097}"/>
              </a:ext>
            </a:extLst>
          </p:cNvPr>
          <p:cNvSpPr/>
          <p:nvPr/>
        </p:nvSpPr>
        <p:spPr>
          <a:xfrm>
            <a:off x="3904061" y="1740777"/>
            <a:ext cx="1285488" cy="5603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FA98F237-C4A3-9C51-7C78-4D6CB7A26E19}"/>
              </a:ext>
            </a:extLst>
          </p:cNvPr>
          <p:cNvSpPr txBox="1"/>
          <p:nvPr/>
        </p:nvSpPr>
        <p:spPr>
          <a:xfrm>
            <a:off x="5345259" y="1520785"/>
            <a:ext cx="3289139"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dirty="0"/>
              <a:t>Insulation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dirty="0"/>
              <a:t>Heritage Windows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dirty="0"/>
              <a:t>Solar Panels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dirty="0"/>
              <a:t>Water Source Heat Pump</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dirty="0"/>
              <a:t>Landscaping</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sz="2800" dirty="0"/>
              <a:t>Hybrid and Virtual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0" name="Picture 9" descr="A TLX Guide to Foil Insulation | tlxinsulation.co.uk">
            <a:extLst>
              <a:ext uri="{FF2B5EF4-FFF2-40B4-BE49-F238E27FC236}">
                <a16:creationId xmlns:a16="http://schemas.microsoft.com/office/drawing/2014/main" id="{7F1BB049-9E13-4E39-C5E6-B5AD4933E968}"/>
              </a:ext>
            </a:extLst>
          </p:cNvPr>
          <p:cNvPicPr>
            <a:picLocks noChangeAspect="1"/>
          </p:cNvPicPr>
          <p:nvPr/>
        </p:nvPicPr>
        <p:blipFill>
          <a:blip r:embed="rId4"/>
          <a:stretch>
            <a:fillRect/>
          </a:stretch>
        </p:blipFill>
        <p:spPr>
          <a:xfrm>
            <a:off x="9036295" y="773631"/>
            <a:ext cx="2098428" cy="1032628"/>
          </a:xfrm>
          <a:prstGeom prst="rect">
            <a:avLst/>
          </a:prstGeom>
        </p:spPr>
      </p:pic>
      <p:pic>
        <p:nvPicPr>
          <p:cNvPr id="17" name="Picture 16" descr="Regulation - Econlib">
            <a:extLst>
              <a:ext uri="{FF2B5EF4-FFF2-40B4-BE49-F238E27FC236}">
                <a16:creationId xmlns:a16="http://schemas.microsoft.com/office/drawing/2014/main" id="{3B764AF3-D025-BADD-6E9E-2B358FD8BB80}"/>
              </a:ext>
            </a:extLst>
          </p:cNvPr>
          <p:cNvPicPr>
            <a:picLocks noChangeAspect="1"/>
          </p:cNvPicPr>
          <p:nvPr/>
        </p:nvPicPr>
        <p:blipFill>
          <a:blip r:embed="rId5"/>
          <a:stretch>
            <a:fillRect/>
          </a:stretch>
        </p:blipFill>
        <p:spPr>
          <a:xfrm>
            <a:off x="9050581" y="2566239"/>
            <a:ext cx="2069856" cy="1347422"/>
          </a:xfrm>
          <a:prstGeom prst="rect">
            <a:avLst/>
          </a:prstGeom>
        </p:spPr>
      </p:pic>
      <p:sp>
        <p:nvSpPr>
          <p:cNvPr id="20" name="Arrow: Curved Up 19">
            <a:extLst>
              <a:ext uri="{FF2B5EF4-FFF2-40B4-BE49-F238E27FC236}">
                <a16:creationId xmlns:a16="http://schemas.microsoft.com/office/drawing/2014/main" id="{4A9716C3-07AF-C879-AE71-297CD3BEC69E}"/>
              </a:ext>
            </a:extLst>
          </p:cNvPr>
          <p:cNvSpPr/>
          <p:nvPr/>
        </p:nvSpPr>
        <p:spPr>
          <a:xfrm rot="10800000">
            <a:off x="2475780" y="2949383"/>
            <a:ext cx="3054408" cy="505405"/>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aphicFrame>
        <p:nvGraphicFramePr>
          <p:cNvPr id="21" name="Table 20">
            <a:extLst>
              <a:ext uri="{FF2B5EF4-FFF2-40B4-BE49-F238E27FC236}">
                <a16:creationId xmlns:a16="http://schemas.microsoft.com/office/drawing/2014/main" id="{8A4C0331-74E0-5EAE-DCF1-1423FF232E7E}"/>
              </a:ext>
            </a:extLst>
          </p:cNvPr>
          <p:cNvGraphicFramePr>
            <a:graphicFrameLocks noGrp="1"/>
          </p:cNvGraphicFramePr>
          <p:nvPr/>
        </p:nvGraphicFramePr>
        <p:xfrm>
          <a:off x="483576" y="3540353"/>
          <a:ext cx="4375798" cy="2259252"/>
        </p:xfrm>
        <a:graphic>
          <a:graphicData uri="http://schemas.openxmlformats.org/drawingml/2006/table">
            <a:tbl>
              <a:tblPr firstRow="1" bandRow="1">
                <a:tableStyleId>{5C22544A-7EE6-4342-B048-85BDC9FD1C3A}</a:tableStyleId>
              </a:tblPr>
              <a:tblGrid>
                <a:gridCol w="2187899">
                  <a:extLst>
                    <a:ext uri="{9D8B030D-6E8A-4147-A177-3AD203B41FA5}">
                      <a16:colId xmlns:a16="http://schemas.microsoft.com/office/drawing/2014/main" val="973625578"/>
                    </a:ext>
                  </a:extLst>
                </a:gridCol>
                <a:gridCol w="2187899">
                  <a:extLst>
                    <a:ext uri="{9D8B030D-6E8A-4147-A177-3AD203B41FA5}">
                      <a16:colId xmlns:a16="http://schemas.microsoft.com/office/drawing/2014/main" val="3491917516"/>
                    </a:ext>
                  </a:extLst>
                </a:gridCol>
              </a:tblGrid>
              <a:tr h="448284">
                <a:tc>
                  <a:txBody>
                    <a:bodyPr/>
                    <a:lstStyle/>
                    <a:p>
                      <a:r>
                        <a:rPr lang="en-US"/>
                        <a:t>Open-loop</a:t>
                      </a:r>
                    </a:p>
                  </a:txBody>
                  <a:tcPr/>
                </a:tc>
                <a:tc>
                  <a:txBody>
                    <a:bodyPr/>
                    <a:lstStyle/>
                    <a:p>
                      <a:r>
                        <a:rPr lang="en-US"/>
                        <a:t>Closed-loop</a:t>
                      </a:r>
                    </a:p>
                  </a:txBody>
                  <a:tcPr/>
                </a:tc>
                <a:extLst>
                  <a:ext uri="{0D108BD9-81ED-4DB2-BD59-A6C34878D82A}">
                    <a16:rowId xmlns:a16="http://schemas.microsoft.com/office/drawing/2014/main" val="1068426882"/>
                  </a:ext>
                </a:extLst>
              </a:tr>
              <a:tr h="448284">
                <a:tc>
                  <a:txBody>
                    <a:bodyPr/>
                    <a:lstStyle/>
                    <a:p>
                      <a:r>
                        <a:rPr lang="en-US" sz="1200"/>
                        <a:t>Abstraction License</a:t>
                      </a:r>
                    </a:p>
                  </a:txBody>
                  <a:tcPr/>
                </a:tc>
                <a:tc>
                  <a:txBody>
                    <a:bodyPr/>
                    <a:lstStyle/>
                    <a:p>
                      <a:pPr lvl="0">
                        <a:buNone/>
                      </a:pPr>
                      <a:r>
                        <a:rPr lang="en-US" sz="1200" b="0" i="0" u="none" strike="noStrike" noProof="0">
                          <a:latin typeface="Century Gothic"/>
                        </a:rPr>
                        <a:t>Environmental Permit</a:t>
                      </a:r>
                      <a:endParaRPr lang="en-US"/>
                    </a:p>
                  </a:txBody>
                  <a:tcPr/>
                </a:tc>
                <a:extLst>
                  <a:ext uri="{0D108BD9-81ED-4DB2-BD59-A6C34878D82A}">
                    <a16:rowId xmlns:a16="http://schemas.microsoft.com/office/drawing/2014/main" val="2720934754"/>
                  </a:ext>
                </a:extLst>
              </a:tr>
              <a:tr h="448284">
                <a:tc>
                  <a:txBody>
                    <a:bodyPr/>
                    <a:lstStyle/>
                    <a:p>
                      <a:r>
                        <a:rPr lang="en-US" sz="1200"/>
                        <a:t>Requires regular Maintenace of Boreholes </a:t>
                      </a:r>
                    </a:p>
                  </a:txBody>
                  <a:tcPr/>
                </a:tc>
                <a:tc>
                  <a:txBody>
                    <a:bodyPr/>
                    <a:lstStyle/>
                    <a:p>
                      <a:r>
                        <a:rPr lang="en-US" sz="1200"/>
                        <a:t>Requires Loops of piping to be installed in the river</a:t>
                      </a:r>
                    </a:p>
                  </a:txBody>
                  <a:tcPr/>
                </a:tc>
                <a:extLst>
                  <a:ext uri="{0D108BD9-81ED-4DB2-BD59-A6C34878D82A}">
                    <a16:rowId xmlns:a16="http://schemas.microsoft.com/office/drawing/2014/main" val="2683704446"/>
                  </a:ext>
                </a:extLst>
              </a:tr>
              <a:tr h="448284">
                <a:tc>
                  <a:txBody>
                    <a:bodyPr/>
                    <a:lstStyle/>
                    <a:p>
                      <a:r>
                        <a:rPr lang="en-US" sz="1200"/>
                        <a:t>Higher flow rate meaning more energy extracted</a:t>
                      </a:r>
                    </a:p>
                  </a:txBody>
                  <a:tcPr/>
                </a:tc>
                <a:tc>
                  <a:txBody>
                    <a:bodyPr/>
                    <a:lstStyle/>
                    <a:p>
                      <a:r>
                        <a:rPr lang="en-US" sz="1200"/>
                        <a:t>Less efficient</a:t>
                      </a:r>
                    </a:p>
                  </a:txBody>
                  <a:tcPr/>
                </a:tc>
                <a:extLst>
                  <a:ext uri="{0D108BD9-81ED-4DB2-BD59-A6C34878D82A}">
                    <a16:rowId xmlns:a16="http://schemas.microsoft.com/office/drawing/2014/main" val="205687573"/>
                  </a:ext>
                </a:extLst>
              </a:tr>
              <a:tr h="448284">
                <a:tc>
                  <a:txBody>
                    <a:bodyPr/>
                    <a:lstStyle/>
                    <a:p>
                      <a:pPr lvl="0">
                        <a:buNone/>
                      </a:pPr>
                      <a:r>
                        <a:rPr lang="en-US" sz="1200"/>
                        <a:t>Risk of freezing</a:t>
                      </a:r>
                    </a:p>
                  </a:txBody>
                  <a:tcPr/>
                </a:tc>
                <a:tc>
                  <a:txBody>
                    <a:bodyPr/>
                    <a:lstStyle/>
                    <a:p>
                      <a:pPr lvl="0">
                        <a:buNone/>
                      </a:pPr>
                      <a:r>
                        <a:rPr lang="en-US" sz="1200"/>
                        <a:t>Cheaper long term</a:t>
                      </a:r>
                    </a:p>
                  </a:txBody>
                  <a:tcPr/>
                </a:tc>
                <a:extLst>
                  <a:ext uri="{0D108BD9-81ED-4DB2-BD59-A6C34878D82A}">
                    <a16:rowId xmlns:a16="http://schemas.microsoft.com/office/drawing/2014/main" val="2372762306"/>
                  </a:ext>
                </a:extLst>
              </a:tr>
            </a:tbl>
          </a:graphicData>
        </a:graphic>
      </p:graphicFrame>
      <p:pic>
        <p:nvPicPr>
          <p:cNvPr id="22" name="Picture 21" descr="Cartoon Tree Isolated Stock Illustrations – 242,930 Cartoon ...">
            <a:extLst>
              <a:ext uri="{FF2B5EF4-FFF2-40B4-BE49-F238E27FC236}">
                <a16:creationId xmlns:a16="http://schemas.microsoft.com/office/drawing/2014/main" id="{4C832157-CB41-67B4-9C83-16BF37A3A14F}"/>
              </a:ext>
            </a:extLst>
          </p:cNvPr>
          <p:cNvPicPr>
            <a:picLocks noChangeAspect="1"/>
          </p:cNvPicPr>
          <p:nvPr/>
        </p:nvPicPr>
        <p:blipFill>
          <a:blip r:embed="rId6"/>
          <a:srcRect l="10881" t="-2850" r="10363" b="518"/>
          <a:stretch/>
        </p:blipFill>
        <p:spPr>
          <a:xfrm>
            <a:off x="9457592" y="4051773"/>
            <a:ext cx="1110238" cy="1442564"/>
          </a:xfrm>
          <a:prstGeom prst="rect">
            <a:avLst/>
          </a:prstGeom>
        </p:spPr>
      </p:pic>
      <p:pic>
        <p:nvPicPr>
          <p:cNvPr id="23" name="Picture 22" descr="The Best Webcams for 2024">
            <a:extLst>
              <a:ext uri="{FF2B5EF4-FFF2-40B4-BE49-F238E27FC236}">
                <a16:creationId xmlns:a16="http://schemas.microsoft.com/office/drawing/2014/main" id="{6299D499-9C48-631D-FE3A-811D297355FA}"/>
              </a:ext>
            </a:extLst>
          </p:cNvPr>
          <p:cNvPicPr>
            <a:picLocks noChangeAspect="1"/>
          </p:cNvPicPr>
          <p:nvPr/>
        </p:nvPicPr>
        <p:blipFill>
          <a:blip r:embed="rId7"/>
          <a:stretch>
            <a:fillRect/>
          </a:stretch>
        </p:blipFill>
        <p:spPr>
          <a:xfrm>
            <a:off x="7059109" y="5138021"/>
            <a:ext cx="1575289" cy="882162"/>
          </a:xfrm>
          <a:prstGeom prst="rect">
            <a:avLst/>
          </a:prstGeom>
        </p:spPr>
      </p:pic>
      <p:sp>
        <p:nvSpPr>
          <p:cNvPr id="6" name="Title 1">
            <a:extLst>
              <a:ext uri="{FF2B5EF4-FFF2-40B4-BE49-F238E27FC236}">
                <a16:creationId xmlns:a16="http://schemas.microsoft.com/office/drawing/2014/main" id="{941EBF60-4C7E-3C2B-0725-DD415E1BFEB8}"/>
              </a:ext>
            </a:extLst>
          </p:cNvPr>
          <p:cNvSpPr txBox="1">
            <a:spLocks/>
          </p:cNvSpPr>
          <p:nvPr/>
        </p:nvSpPr>
        <p:spPr>
          <a:xfrm>
            <a:off x="428002" y="245485"/>
            <a:ext cx="10515600" cy="9063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Some Solutions</a:t>
            </a:r>
          </a:p>
        </p:txBody>
      </p:sp>
      <p:sp>
        <p:nvSpPr>
          <p:cNvPr id="4" name="Date Placeholder 3">
            <a:extLst>
              <a:ext uri="{FF2B5EF4-FFF2-40B4-BE49-F238E27FC236}">
                <a16:creationId xmlns:a16="http://schemas.microsoft.com/office/drawing/2014/main" id="{E66235DE-891A-F3F2-865D-5EA2A4185A83}"/>
              </a:ext>
            </a:extLst>
          </p:cNvPr>
          <p:cNvSpPr>
            <a:spLocks noGrp="1"/>
          </p:cNvSpPr>
          <p:nvPr>
            <p:ph type="dt" sz="half" idx="10"/>
          </p:nvPr>
        </p:nvSpPr>
        <p:spPr/>
        <p:txBody>
          <a:bodyPr/>
          <a:lstStyle/>
          <a:p>
            <a:r>
              <a:rPr lang="en-GB"/>
              <a:t>02/06/2025</a:t>
            </a:r>
          </a:p>
        </p:txBody>
      </p:sp>
      <p:sp>
        <p:nvSpPr>
          <p:cNvPr id="9" name="Footer Placeholder 8">
            <a:extLst>
              <a:ext uri="{FF2B5EF4-FFF2-40B4-BE49-F238E27FC236}">
                <a16:creationId xmlns:a16="http://schemas.microsoft.com/office/drawing/2014/main" id="{51C84A63-2CEC-BFE1-1A02-857748FC9263}"/>
              </a:ext>
            </a:extLst>
          </p:cNvPr>
          <p:cNvSpPr>
            <a:spLocks noGrp="1"/>
          </p:cNvSpPr>
          <p:nvPr>
            <p:ph type="ftr" sz="quarter" idx="11"/>
          </p:nvPr>
        </p:nvSpPr>
        <p:spPr/>
        <p:txBody>
          <a:bodyPr/>
          <a:lstStyle/>
          <a:p>
            <a:r>
              <a:rPr lang="en-GB"/>
              <a:t>Edufest June 2025 </a:t>
            </a:r>
          </a:p>
        </p:txBody>
      </p:sp>
      <p:sp>
        <p:nvSpPr>
          <p:cNvPr id="11" name="Slide Number Placeholder 10">
            <a:extLst>
              <a:ext uri="{FF2B5EF4-FFF2-40B4-BE49-F238E27FC236}">
                <a16:creationId xmlns:a16="http://schemas.microsoft.com/office/drawing/2014/main" id="{5365831B-123C-7EDF-AE71-00A8DAE7C05C}"/>
              </a:ext>
            </a:extLst>
          </p:cNvPr>
          <p:cNvSpPr>
            <a:spLocks noGrp="1"/>
          </p:cNvSpPr>
          <p:nvPr>
            <p:ph type="sldNum" sz="quarter" idx="12"/>
          </p:nvPr>
        </p:nvSpPr>
        <p:spPr/>
        <p:txBody>
          <a:bodyPr/>
          <a:lstStyle/>
          <a:p>
            <a:fld id="{938143D7-A4C1-435D-9CFC-9BBE9FFC43F6}" type="slidenum">
              <a:rPr lang="en-GB" smtClean="0"/>
              <a:t>17</a:t>
            </a:fld>
            <a:endParaRPr lang="en-GB"/>
          </a:p>
        </p:txBody>
      </p:sp>
    </p:spTree>
    <p:extLst>
      <p:ext uri="{BB962C8B-B14F-4D97-AF65-F5344CB8AC3E}">
        <p14:creationId xmlns:p14="http://schemas.microsoft.com/office/powerpoint/2010/main" val="194731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6A14-F125-8E31-C7A7-FFFF78B193F3}"/>
              </a:ext>
            </a:extLst>
          </p:cNvPr>
          <p:cNvSpPr>
            <a:spLocks noGrp="1"/>
          </p:cNvSpPr>
          <p:nvPr>
            <p:ph type="title"/>
          </p:nvPr>
        </p:nvSpPr>
        <p:spPr>
          <a:xfrm>
            <a:off x="202617" y="94643"/>
            <a:ext cx="10515600" cy="1002202"/>
          </a:xfrm>
        </p:spPr>
        <p:txBody>
          <a:bodyPr/>
          <a:lstStyle/>
          <a:p>
            <a:r>
              <a:rPr lang="en-GB" dirty="0"/>
              <a:t>The Outcome</a:t>
            </a:r>
          </a:p>
        </p:txBody>
      </p:sp>
      <p:sp>
        <p:nvSpPr>
          <p:cNvPr id="3" name="Content Placeholder 2">
            <a:extLst>
              <a:ext uri="{FF2B5EF4-FFF2-40B4-BE49-F238E27FC236}">
                <a16:creationId xmlns:a16="http://schemas.microsoft.com/office/drawing/2014/main" id="{6B4FF4E7-8287-A5C7-94AE-A395C60560B9}"/>
              </a:ext>
            </a:extLst>
          </p:cNvPr>
          <p:cNvSpPr>
            <a:spLocks noGrp="1"/>
          </p:cNvSpPr>
          <p:nvPr>
            <p:ph idx="1"/>
          </p:nvPr>
        </p:nvSpPr>
        <p:spPr>
          <a:xfrm>
            <a:off x="757382" y="1085326"/>
            <a:ext cx="10898909" cy="5134210"/>
          </a:xfrm>
        </p:spPr>
        <p:txBody>
          <a:bodyPr>
            <a:normAutofit fontScale="70000" lnSpcReduction="20000"/>
          </a:bodyPr>
          <a:lstStyle/>
          <a:p>
            <a:pPr marL="0" indent="0">
              <a:buNone/>
            </a:pPr>
            <a:r>
              <a:rPr lang="en-GB" b="1" dirty="0"/>
              <a:t>For the Carer’s Centre</a:t>
            </a:r>
          </a:p>
          <a:p>
            <a:r>
              <a:rPr lang="en-GB" dirty="0"/>
              <a:t>Sustainability report written and accepted </a:t>
            </a:r>
          </a:p>
          <a:p>
            <a:r>
              <a:rPr lang="en-GB" dirty="0"/>
              <a:t>Fully costed carbon reduction implementation plan</a:t>
            </a:r>
          </a:p>
          <a:p>
            <a:r>
              <a:rPr lang="en-GB" dirty="0"/>
              <a:t>Continuation of their important work</a:t>
            </a:r>
          </a:p>
          <a:p>
            <a:endParaRPr lang="en-GB" dirty="0"/>
          </a:p>
          <a:p>
            <a:pPr marL="0" indent="0">
              <a:buNone/>
            </a:pPr>
            <a:r>
              <a:rPr lang="en-GB" b="1" dirty="0"/>
              <a:t>For the students</a:t>
            </a:r>
          </a:p>
          <a:p>
            <a:r>
              <a:rPr lang="en-GB" dirty="0"/>
              <a:t>How to work collaboratively to support a societal challenge</a:t>
            </a:r>
          </a:p>
          <a:p>
            <a:r>
              <a:rPr lang="en-GB" dirty="0"/>
              <a:t>Resolving a ‘real’ problem</a:t>
            </a:r>
          </a:p>
          <a:p>
            <a:r>
              <a:rPr lang="en-GB" dirty="0"/>
              <a:t>To engage emotionally in societal issues</a:t>
            </a:r>
          </a:p>
          <a:p>
            <a:r>
              <a:rPr lang="en-GB" dirty="0"/>
              <a:t>Learn and engage with carbon assessment processes </a:t>
            </a:r>
          </a:p>
          <a:p>
            <a:r>
              <a:rPr lang="en-GB" dirty="0"/>
              <a:t>Sharing the skills for the common good of the team.</a:t>
            </a:r>
          </a:p>
          <a:p>
            <a:r>
              <a:rPr lang="en-GB" dirty="0"/>
              <a:t>Learning new skills beyond their course</a:t>
            </a:r>
          </a:p>
          <a:p>
            <a:pPr>
              <a:lnSpc>
                <a:spcPct val="120000"/>
              </a:lnSpc>
            </a:pPr>
            <a:r>
              <a:rPr lang="en-GB" dirty="0"/>
              <a:t>To experience communication skills including active listening, questioning, sharing, giving constructive feedback, appreciating each other, and so much more in preparation for their future careers</a:t>
            </a:r>
          </a:p>
        </p:txBody>
      </p:sp>
      <p:sp>
        <p:nvSpPr>
          <p:cNvPr id="4" name="Date Placeholder 3">
            <a:extLst>
              <a:ext uri="{FF2B5EF4-FFF2-40B4-BE49-F238E27FC236}">
                <a16:creationId xmlns:a16="http://schemas.microsoft.com/office/drawing/2014/main" id="{13BF9141-7C11-F0AF-E05F-741CBBCC7E99}"/>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A3186452-8E54-82CC-B2D2-E647082F96C4}"/>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7CC9157F-173D-C592-E7C8-FA5D548D5D32}"/>
              </a:ext>
            </a:extLst>
          </p:cNvPr>
          <p:cNvSpPr>
            <a:spLocks noGrp="1"/>
          </p:cNvSpPr>
          <p:nvPr>
            <p:ph type="sldNum" sz="quarter" idx="12"/>
          </p:nvPr>
        </p:nvSpPr>
        <p:spPr/>
        <p:txBody>
          <a:bodyPr/>
          <a:lstStyle/>
          <a:p>
            <a:fld id="{938143D7-A4C1-435D-9CFC-9BBE9FFC43F6}" type="slidenum">
              <a:rPr lang="en-GB" smtClean="0"/>
              <a:t>18</a:t>
            </a:fld>
            <a:endParaRPr lang="en-GB"/>
          </a:p>
        </p:txBody>
      </p:sp>
    </p:spTree>
    <p:extLst>
      <p:ext uri="{BB962C8B-B14F-4D97-AF65-F5344CB8AC3E}">
        <p14:creationId xmlns:p14="http://schemas.microsoft.com/office/powerpoint/2010/main" val="93638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78EA5-F284-097D-5CD3-F1101798E0DD}"/>
              </a:ext>
            </a:extLst>
          </p:cNvPr>
          <p:cNvSpPr>
            <a:spLocks noGrp="1"/>
          </p:cNvSpPr>
          <p:nvPr>
            <p:ph type="title"/>
          </p:nvPr>
        </p:nvSpPr>
        <p:spPr>
          <a:xfrm>
            <a:off x="220718" y="232376"/>
            <a:ext cx="10976063" cy="1417046"/>
          </a:xfrm>
        </p:spPr>
        <p:txBody>
          <a:bodyPr>
            <a:normAutofit/>
          </a:bodyPr>
          <a:lstStyle/>
          <a:p>
            <a:r>
              <a:rPr lang="en-US" dirty="0"/>
              <a:t>DATA COLLECTION AND THERMAL MODELLING - ACHIEVEMENTS </a:t>
            </a:r>
          </a:p>
        </p:txBody>
      </p:sp>
      <p:sp>
        <p:nvSpPr>
          <p:cNvPr id="3" name="Content Placeholder 2">
            <a:extLst>
              <a:ext uri="{FF2B5EF4-FFF2-40B4-BE49-F238E27FC236}">
                <a16:creationId xmlns:a16="http://schemas.microsoft.com/office/drawing/2014/main" id="{81DA84DA-D60B-5077-4EDF-652163C4794D}"/>
              </a:ext>
            </a:extLst>
          </p:cNvPr>
          <p:cNvSpPr>
            <a:spLocks noGrp="1"/>
          </p:cNvSpPr>
          <p:nvPr>
            <p:ph idx="1"/>
          </p:nvPr>
        </p:nvSpPr>
        <p:spPr/>
        <p:txBody>
          <a:bodyPr/>
          <a:lstStyle/>
          <a:p>
            <a:r>
              <a:rPr lang="en-US" dirty="0"/>
              <a:t>Focusing on thermal modeling</a:t>
            </a:r>
          </a:p>
          <a:p>
            <a:endParaRPr lang="en-US" dirty="0"/>
          </a:p>
        </p:txBody>
      </p:sp>
      <p:pic>
        <p:nvPicPr>
          <p:cNvPr id="5" name="Picture 4" descr="A black background with a black square&#10;&#10;Description automatically generated with medium confidence">
            <a:extLst>
              <a:ext uri="{FF2B5EF4-FFF2-40B4-BE49-F238E27FC236}">
                <a16:creationId xmlns:a16="http://schemas.microsoft.com/office/drawing/2014/main" id="{C658EEDA-280A-F65B-DC3F-5276BF34C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512" y="2531688"/>
            <a:ext cx="5403533" cy="823000"/>
          </a:xfrm>
          <a:prstGeom prst="rect">
            <a:avLst/>
          </a:prstGeom>
        </p:spPr>
      </p:pic>
      <p:pic>
        <p:nvPicPr>
          <p:cNvPr id="7" name="Picture 6">
            <a:extLst>
              <a:ext uri="{FF2B5EF4-FFF2-40B4-BE49-F238E27FC236}">
                <a16:creationId xmlns:a16="http://schemas.microsoft.com/office/drawing/2014/main" id="{92F612C8-275F-1C59-6CC0-464A5C4F08E8}"/>
              </a:ext>
            </a:extLst>
          </p:cNvPr>
          <p:cNvPicPr>
            <a:picLocks noChangeAspect="1"/>
          </p:cNvPicPr>
          <p:nvPr/>
        </p:nvPicPr>
        <p:blipFill>
          <a:blip r:embed="rId3"/>
          <a:stretch>
            <a:fillRect/>
          </a:stretch>
        </p:blipFill>
        <p:spPr>
          <a:xfrm>
            <a:off x="4013200" y="3556020"/>
            <a:ext cx="7833360" cy="3069604"/>
          </a:xfrm>
          <a:prstGeom prst="rect">
            <a:avLst/>
          </a:prstGeom>
        </p:spPr>
      </p:pic>
      <p:sp>
        <p:nvSpPr>
          <p:cNvPr id="4" name="Date Placeholder 3">
            <a:extLst>
              <a:ext uri="{FF2B5EF4-FFF2-40B4-BE49-F238E27FC236}">
                <a16:creationId xmlns:a16="http://schemas.microsoft.com/office/drawing/2014/main" id="{61D2B203-19A8-F567-2AD3-38BD681C00AF}"/>
              </a:ext>
            </a:extLst>
          </p:cNvPr>
          <p:cNvSpPr>
            <a:spLocks noGrp="1"/>
          </p:cNvSpPr>
          <p:nvPr>
            <p:ph type="dt" sz="half" idx="10"/>
          </p:nvPr>
        </p:nvSpPr>
        <p:spPr/>
        <p:txBody>
          <a:bodyPr/>
          <a:lstStyle/>
          <a:p>
            <a:r>
              <a:rPr lang="en-GB"/>
              <a:t>02/06/2025</a:t>
            </a:r>
          </a:p>
        </p:txBody>
      </p:sp>
      <p:sp>
        <p:nvSpPr>
          <p:cNvPr id="6" name="Footer Placeholder 5">
            <a:extLst>
              <a:ext uri="{FF2B5EF4-FFF2-40B4-BE49-F238E27FC236}">
                <a16:creationId xmlns:a16="http://schemas.microsoft.com/office/drawing/2014/main" id="{A4E7ECAB-A338-7C27-0ACA-D882A0128399}"/>
              </a:ext>
            </a:extLst>
          </p:cNvPr>
          <p:cNvSpPr>
            <a:spLocks noGrp="1"/>
          </p:cNvSpPr>
          <p:nvPr>
            <p:ph type="ftr" sz="quarter" idx="11"/>
          </p:nvPr>
        </p:nvSpPr>
        <p:spPr/>
        <p:txBody>
          <a:bodyPr/>
          <a:lstStyle/>
          <a:p>
            <a:r>
              <a:rPr lang="en-GB"/>
              <a:t>Edufest June 2025 </a:t>
            </a:r>
          </a:p>
        </p:txBody>
      </p:sp>
      <p:sp>
        <p:nvSpPr>
          <p:cNvPr id="8" name="Slide Number Placeholder 7">
            <a:extLst>
              <a:ext uri="{FF2B5EF4-FFF2-40B4-BE49-F238E27FC236}">
                <a16:creationId xmlns:a16="http://schemas.microsoft.com/office/drawing/2014/main" id="{B69AC6C2-A11E-8AFE-2AB0-1D9D037CFF9F}"/>
              </a:ext>
            </a:extLst>
          </p:cNvPr>
          <p:cNvSpPr>
            <a:spLocks noGrp="1"/>
          </p:cNvSpPr>
          <p:nvPr>
            <p:ph type="sldNum" sz="quarter" idx="12"/>
          </p:nvPr>
        </p:nvSpPr>
        <p:spPr/>
        <p:txBody>
          <a:bodyPr/>
          <a:lstStyle/>
          <a:p>
            <a:fld id="{938143D7-A4C1-435D-9CFC-9BBE9FFC43F6}" type="slidenum">
              <a:rPr lang="en-GB" smtClean="0"/>
              <a:t>19</a:t>
            </a:fld>
            <a:endParaRPr lang="en-GB"/>
          </a:p>
        </p:txBody>
      </p:sp>
    </p:spTree>
    <p:extLst>
      <p:ext uri="{BB962C8B-B14F-4D97-AF65-F5344CB8AC3E}">
        <p14:creationId xmlns:p14="http://schemas.microsoft.com/office/powerpoint/2010/main" val="39709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T-Background-T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p:cNvSpPr txBox="1"/>
          <p:nvPr/>
        </p:nvSpPr>
        <p:spPr>
          <a:xfrm>
            <a:off x="990600" y="1479482"/>
            <a:ext cx="10058400" cy="3539430"/>
          </a:xfrm>
          <a:prstGeom prst="rect">
            <a:avLst/>
          </a:prstGeom>
          <a:noFill/>
        </p:spPr>
        <p:txBody>
          <a:bodyPr wrap="square" lIns="91440" tIns="45720" rIns="91440" bIns="45720" rtlCol="0" anchor="t">
            <a:spAutoFit/>
          </a:bodyPr>
          <a:lstStyle/>
          <a:p>
            <a:pPr algn="ctr" defTabSz="609585">
              <a:defRPr/>
            </a:pPr>
            <a:r>
              <a:rPr lang="en-US" sz="3200">
                <a:solidFill>
                  <a:schemeClr val="bg1"/>
                </a:solidFill>
                <a:latin typeface="HelveticaNeueLT Std Lt"/>
                <a:cs typeface="Calibri"/>
              </a:rPr>
              <a:t>Agenda</a:t>
            </a:r>
          </a:p>
          <a:p>
            <a:pPr algn="ctr" defTabSz="609585">
              <a:defRPr/>
            </a:pPr>
            <a:endParaRPr lang="en-US" sz="3200">
              <a:solidFill>
                <a:schemeClr val="bg1"/>
              </a:solidFill>
              <a:latin typeface="HelveticaNeueLT Std Lt"/>
              <a:cs typeface="Calibri"/>
            </a:endParaRPr>
          </a:p>
          <a:p>
            <a:pPr algn="ctr" defTabSz="609585">
              <a:defRPr/>
            </a:pPr>
            <a:endParaRPr lang="en-US" sz="3200">
              <a:solidFill>
                <a:schemeClr val="bg1"/>
              </a:solidFill>
              <a:latin typeface="HelveticaNeueLT Std Lt"/>
              <a:cs typeface="Calibri"/>
            </a:endParaRPr>
          </a:p>
          <a:p>
            <a:pPr algn="ctr" defTabSz="609585">
              <a:defRPr/>
            </a:pPr>
            <a:endParaRPr lang="en-US" sz="3200">
              <a:solidFill>
                <a:schemeClr val="bg1"/>
              </a:solidFill>
              <a:latin typeface="HelveticaNeueLT Std Lt"/>
              <a:cs typeface="Calibri"/>
            </a:endParaRPr>
          </a:p>
          <a:p>
            <a:pPr algn="ctr" defTabSz="609585">
              <a:defRPr/>
            </a:pPr>
            <a:endParaRPr lang="en-US" sz="3200">
              <a:solidFill>
                <a:schemeClr val="bg1"/>
              </a:solidFill>
              <a:latin typeface="HelveticaNeueLT Std Lt"/>
              <a:cs typeface="Calibri"/>
            </a:endParaRPr>
          </a:p>
          <a:p>
            <a:pPr algn="ctr" defTabSz="609585">
              <a:defRPr/>
            </a:pPr>
            <a:endParaRPr lang="en-US" sz="3200">
              <a:solidFill>
                <a:schemeClr val="bg1"/>
              </a:solidFill>
              <a:latin typeface="HelveticaNeueLT Std Lt"/>
              <a:cs typeface="Calibri"/>
            </a:endParaRPr>
          </a:p>
          <a:p>
            <a:pPr algn="ctr" defTabSz="609585">
              <a:defRPr/>
            </a:pPr>
            <a:endParaRPr lang="en-US" sz="3200">
              <a:solidFill>
                <a:schemeClr val="bg1"/>
              </a:solidFill>
              <a:latin typeface="HelveticaNeueLT Std Lt"/>
              <a:cs typeface="Calibri"/>
            </a:endParaRPr>
          </a:p>
        </p:txBody>
      </p:sp>
      <p:pic>
        <p:nvPicPr>
          <p:cNvPr id="6" name="Picture 5">
            <a:extLst>
              <a:ext uri="{FF2B5EF4-FFF2-40B4-BE49-F238E27FC236}">
                <a16:creationId xmlns:a16="http://schemas.microsoft.com/office/drawing/2014/main" id="{85F98CBB-F2CD-418A-B6D5-7244737A5993}"/>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4" name="Table 7">
            <a:extLst>
              <a:ext uri="{FF2B5EF4-FFF2-40B4-BE49-F238E27FC236}">
                <a16:creationId xmlns:a16="http://schemas.microsoft.com/office/drawing/2014/main" id="{259204C2-34CF-1E4B-832C-CDF39FAA353B}"/>
              </a:ext>
            </a:extLst>
          </p:cNvPr>
          <p:cNvGraphicFramePr>
            <a:graphicFrameLocks noGrp="1"/>
          </p:cNvGraphicFramePr>
          <p:nvPr>
            <p:extLst>
              <p:ext uri="{D42A27DB-BD31-4B8C-83A1-F6EECF244321}">
                <p14:modId xmlns:p14="http://schemas.microsoft.com/office/powerpoint/2010/main" val="4046157362"/>
              </p:ext>
            </p:extLst>
          </p:nvPr>
        </p:nvGraphicFramePr>
        <p:xfrm>
          <a:off x="3169629" y="2471057"/>
          <a:ext cx="6224742" cy="2651760"/>
        </p:xfrm>
        <a:graphic>
          <a:graphicData uri="http://schemas.openxmlformats.org/drawingml/2006/table">
            <a:tbl>
              <a:tblPr firstRow="1" bandRow="1">
                <a:tableStyleId>{BDBED569-4797-4DF1-A0F4-6AAB3CD982D8}</a:tableStyleId>
              </a:tblPr>
              <a:tblGrid>
                <a:gridCol w="1543884">
                  <a:extLst>
                    <a:ext uri="{9D8B030D-6E8A-4147-A177-3AD203B41FA5}">
                      <a16:colId xmlns:a16="http://schemas.microsoft.com/office/drawing/2014/main" val="1512270057"/>
                    </a:ext>
                  </a:extLst>
                </a:gridCol>
                <a:gridCol w="4680858">
                  <a:extLst>
                    <a:ext uri="{9D8B030D-6E8A-4147-A177-3AD203B41FA5}">
                      <a16:colId xmlns:a16="http://schemas.microsoft.com/office/drawing/2014/main" val="25452860"/>
                    </a:ext>
                  </a:extLst>
                </a:gridCol>
              </a:tblGrid>
              <a:tr h="370840">
                <a:tc>
                  <a:txBody>
                    <a:bodyPr/>
                    <a:lstStyle/>
                    <a:p>
                      <a:r>
                        <a:rPr lang="en-US" dirty="0">
                          <a:solidFill>
                            <a:schemeClr val="bg1"/>
                          </a:solidFill>
                        </a:rPr>
                        <a:t>11:30</a:t>
                      </a:r>
                    </a:p>
                  </a:txBody>
                  <a:tcPr/>
                </a:tc>
                <a:tc>
                  <a:txBody>
                    <a:bodyPr/>
                    <a:lstStyle/>
                    <a:p>
                      <a:r>
                        <a:rPr lang="en-US">
                          <a:solidFill>
                            <a:schemeClr val="bg1"/>
                          </a:solidFill>
                        </a:rPr>
                        <a:t>Welcome and Introductions</a:t>
                      </a:r>
                    </a:p>
                  </a:txBody>
                  <a:tcPr/>
                </a:tc>
                <a:extLst>
                  <a:ext uri="{0D108BD9-81ED-4DB2-BD59-A6C34878D82A}">
                    <a16:rowId xmlns:a16="http://schemas.microsoft.com/office/drawing/2014/main" val="2518003938"/>
                  </a:ext>
                </a:extLst>
              </a:tr>
              <a:tr h="370840">
                <a:tc>
                  <a:txBody>
                    <a:bodyPr/>
                    <a:lstStyle/>
                    <a:p>
                      <a:r>
                        <a:rPr lang="en-US" dirty="0">
                          <a:solidFill>
                            <a:schemeClr val="bg1"/>
                          </a:solidFill>
                        </a:rPr>
                        <a:t>11:35</a:t>
                      </a:r>
                    </a:p>
                  </a:txBody>
                  <a:tcPr/>
                </a:tc>
                <a:tc>
                  <a:txBody>
                    <a:bodyPr/>
                    <a:lstStyle/>
                    <a:p>
                      <a:r>
                        <a:rPr lang="en-US" dirty="0">
                          <a:solidFill>
                            <a:schemeClr val="bg1"/>
                          </a:solidFill>
                        </a:rPr>
                        <a:t>Student Impact on Society – Brian Rutter</a:t>
                      </a:r>
                    </a:p>
                  </a:txBody>
                  <a:tcPr/>
                </a:tc>
                <a:extLst>
                  <a:ext uri="{0D108BD9-81ED-4DB2-BD59-A6C34878D82A}">
                    <a16:rowId xmlns:a16="http://schemas.microsoft.com/office/drawing/2014/main" val="326989822"/>
                  </a:ext>
                </a:extLst>
              </a:tr>
              <a:tr h="370840">
                <a:tc>
                  <a:txBody>
                    <a:bodyPr/>
                    <a:lstStyle/>
                    <a:p>
                      <a:r>
                        <a:rPr lang="en-US" dirty="0">
                          <a:solidFill>
                            <a:schemeClr val="bg1"/>
                          </a:solidFill>
                        </a:rPr>
                        <a:t>11:50</a:t>
                      </a:r>
                    </a:p>
                  </a:txBody>
                  <a:tcPr/>
                </a:tc>
                <a:tc>
                  <a:txBody>
                    <a:bodyPr/>
                    <a:lstStyle/>
                    <a:p>
                      <a:r>
                        <a:rPr lang="en-US" dirty="0">
                          <a:solidFill>
                            <a:schemeClr val="bg1"/>
                          </a:solidFill>
                        </a:rPr>
                        <a:t>VIP Posters and Questions</a:t>
                      </a:r>
                    </a:p>
                  </a:txBody>
                  <a:tcPr/>
                </a:tc>
                <a:extLst>
                  <a:ext uri="{0D108BD9-81ED-4DB2-BD59-A6C34878D82A}">
                    <a16:rowId xmlns:a16="http://schemas.microsoft.com/office/drawing/2014/main" val="812299669"/>
                  </a:ext>
                </a:extLst>
              </a:tr>
              <a:tr h="370840">
                <a:tc>
                  <a:txBody>
                    <a:bodyPr/>
                    <a:lstStyle/>
                    <a:p>
                      <a:r>
                        <a:rPr lang="en-US" dirty="0">
                          <a:solidFill>
                            <a:schemeClr val="bg1"/>
                          </a:solidFill>
                        </a:rPr>
                        <a:t>12:30</a:t>
                      </a:r>
                    </a:p>
                  </a:txBody>
                  <a:tcPr/>
                </a:tc>
                <a:tc>
                  <a:txBody>
                    <a:bodyPr/>
                    <a:lstStyle/>
                    <a:p>
                      <a:r>
                        <a:rPr lang="en-US" dirty="0">
                          <a:solidFill>
                            <a:schemeClr val="bg1"/>
                          </a:solidFill>
                        </a:rPr>
                        <a:t>VIP Awards</a:t>
                      </a:r>
                    </a:p>
                  </a:txBody>
                  <a:tcPr/>
                </a:tc>
                <a:extLst>
                  <a:ext uri="{0D108BD9-81ED-4DB2-BD59-A6C34878D82A}">
                    <a16:rowId xmlns:a16="http://schemas.microsoft.com/office/drawing/2014/main" val="3184145674"/>
                  </a:ext>
                </a:extLst>
              </a:tr>
              <a:tr h="370840">
                <a:tc>
                  <a:txBody>
                    <a:bodyPr/>
                    <a:lstStyle/>
                    <a:p>
                      <a:r>
                        <a:rPr lang="en-US" dirty="0">
                          <a:solidFill>
                            <a:schemeClr val="bg1"/>
                          </a:solidFill>
                        </a:rPr>
                        <a:t>12:45</a:t>
                      </a:r>
                    </a:p>
                  </a:txBody>
                  <a:tcPr/>
                </a:tc>
                <a:tc>
                  <a:txBody>
                    <a:bodyPr/>
                    <a:lstStyle/>
                    <a:p>
                      <a:r>
                        <a:rPr lang="en-US" dirty="0">
                          <a:solidFill>
                            <a:schemeClr val="bg1"/>
                          </a:solidFill>
                        </a:rPr>
                        <a:t>Close and Thanks</a:t>
                      </a:r>
                    </a:p>
                  </a:txBody>
                  <a:tcPr/>
                </a:tc>
                <a:extLst>
                  <a:ext uri="{0D108BD9-81ED-4DB2-BD59-A6C34878D82A}">
                    <a16:rowId xmlns:a16="http://schemas.microsoft.com/office/drawing/2014/main" val="207669110"/>
                  </a:ext>
                </a:extLst>
              </a:tr>
            </a:tbl>
          </a:graphicData>
        </a:graphic>
      </p:graphicFrame>
    </p:spTree>
    <p:extLst>
      <p:ext uri="{BB962C8B-B14F-4D97-AF65-F5344CB8AC3E}">
        <p14:creationId xmlns:p14="http://schemas.microsoft.com/office/powerpoint/2010/main" val="317634222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233D2-37FB-C901-DA30-BAEE50BF47C5}"/>
              </a:ext>
            </a:extLst>
          </p:cNvPr>
          <p:cNvSpPr>
            <a:spLocks noGrp="1"/>
          </p:cNvSpPr>
          <p:nvPr>
            <p:ph type="dt" sz="half" idx="10"/>
          </p:nvPr>
        </p:nvSpPr>
        <p:spPr/>
        <p:txBody>
          <a:bodyPr/>
          <a:lstStyle/>
          <a:p>
            <a:r>
              <a:rPr lang="en-GB"/>
              <a:t>02/06/2025</a:t>
            </a:r>
          </a:p>
        </p:txBody>
      </p:sp>
      <p:sp>
        <p:nvSpPr>
          <p:cNvPr id="3" name="Footer Placeholder 2">
            <a:extLst>
              <a:ext uri="{FF2B5EF4-FFF2-40B4-BE49-F238E27FC236}">
                <a16:creationId xmlns:a16="http://schemas.microsoft.com/office/drawing/2014/main" id="{65FC9E84-9FF6-33D7-8141-C36D3E56E885}"/>
              </a:ext>
            </a:extLst>
          </p:cNvPr>
          <p:cNvSpPr>
            <a:spLocks noGrp="1"/>
          </p:cNvSpPr>
          <p:nvPr>
            <p:ph type="ftr" sz="quarter" idx="11"/>
          </p:nvPr>
        </p:nvSpPr>
        <p:spPr/>
        <p:txBody>
          <a:bodyPr/>
          <a:lstStyle/>
          <a:p>
            <a:r>
              <a:rPr lang="en-GB"/>
              <a:t>Edufest June 2025 </a:t>
            </a:r>
          </a:p>
        </p:txBody>
      </p:sp>
      <p:sp>
        <p:nvSpPr>
          <p:cNvPr id="4" name="Slide Number Placeholder 3">
            <a:extLst>
              <a:ext uri="{FF2B5EF4-FFF2-40B4-BE49-F238E27FC236}">
                <a16:creationId xmlns:a16="http://schemas.microsoft.com/office/drawing/2014/main" id="{6B834E6D-F697-5246-A873-A22B9C398DB6}"/>
              </a:ext>
            </a:extLst>
          </p:cNvPr>
          <p:cNvSpPr>
            <a:spLocks noGrp="1"/>
          </p:cNvSpPr>
          <p:nvPr>
            <p:ph type="sldNum" sz="quarter" idx="12"/>
          </p:nvPr>
        </p:nvSpPr>
        <p:spPr/>
        <p:txBody>
          <a:bodyPr/>
          <a:lstStyle/>
          <a:p>
            <a:fld id="{938143D7-A4C1-435D-9CFC-9BBE9FFC43F6}" type="slidenum">
              <a:rPr lang="en-GB" smtClean="0"/>
              <a:t>20</a:t>
            </a:fld>
            <a:endParaRPr lang="en-GB"/>
          </a:p>
        </p:txBody>
      </p:sp>
    </p:spTree>
    <p:extLst>
      <p:ext uri="{BB962C8B-B14F-4D97-AF65-F5344CB8AC3E}">
        <p14:creationId xmlns:p14="http://schemas.microsoft.com/office/powerpoint/2010/main" val="1184144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81250-8E0C-6D2E-5067-2799FF2F0B35}"/>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FC87A1DC-A5FC-1002-FB68-685445190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pic>
        <p:nvPicPr>
          <p:cNvPr id="6" name="Picture 5">
            <a:extLst>
              <a:ext uri="{FF2B5EF4-FFF2-40B4-BE49-F238E27FC236}">
                <a16:creationId xmlns:a16="http://schemas.microsoft.com/office/drawing/2014/main" id="{B5BD6B0A-A121-2291-D714-A9D1A5D6759E}"/>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7" name="Slide Number Placeholder 6">
            <a:extLst>
              <a:ext uri="{FF2B5EF4-FFF2-40B4-BE49-F238E27FC236}">
                <a16:creationId xmlns:a16="http://schemas.microsoft.com/office/drawing/2014/main" id="{6FC1E49C-FE6A-3D1F-DD31-56F6C657E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8EE587D1-998D-61B3-9A55-36110BB00323}"/>
              </a:ext>
            </a:extLst>
          </p:cNvPr>
          <p:cNvPicPr>
            <a:picLocks noChangeAspect="1"/>
          </p:cNvPicPr>
          <p:nvPr/>
        </p:nvPicPr>
        <p:blipFill>
          <a:blip r:embed="rId5"/>
          <a:stretch>
            <a:fillRect/>
          </a:stretch>
        </p:blipFill>
        <p:spPr>
          <a:xfrm>
            <a:off x="3672051" y="0"/>
            <a:ext cx="4847897" cy="6858000"/>
          </a:xfrm>
          <a:prstGeom prst="rect">
            <a:avLst/>
          </a:prstGeom>
        </p:spPr>
      </p:pic>
    </p:spTree>
    <p:extLst>
      <p:ext uri="{BB962C8B-B14F-4D97-AF65-F5344CB8AC3E}">
        <p14:creationId xmlns:p14="http://schemas.microsoft.com/office/powerpoint/2010/main" val="301041019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54633-A9E4-0B1E-0E75-153983A9FF7A}"/>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AFD60CAE-39AB-CE94-1704-40839CAD0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pic>
        <p:nvPicPr>
          <p:cNvPr id="6" name="Picture 5">
            <a:extLst>
              <a:ext uri="{FF2B5EF4-FFF2-40B4-BE49-F238E27FC236}">
                <a16:creationId xmlns:a16="http://schemas.microsoft.com/office/drawing/2014/main" id="{E0E4493D-D36C-5C5E-53DA-B3318DB0AF91}"/>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7" name="Slide Number Placeholder 6">
            <a:extLst>
              <a:ext uri="{FF2B5EF4-FFF2-40B4-BE49-F238E27FC236}">
                <a16:creationId xmlns:a16="http://schemas.microsoft.com/office/drawing/2014/main" id="{867590D9-A834-C46C-0105-307F6D7355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4D1B6B7-0218-31C4-6AA1-826517EA22B9}"/>
              </a:ext>
            </a:extLst>
          </p:cNvPr>
          <p:cNvSpPr txBox="1"/>
          <p:nvPr/>
        </p:nvSpPr>
        <p:spPr>
          <a:xfrm>
            <a:off x="2147777" y="2424222"/>
            <a:ext cx="6589823" cy="646331"/>
          </a:xfrm>
          <a:prstGeom prst="rect">
            <a:avLst/>
          </a:prstGeom>
          <a:noFill/>
        </p:spPr>
        <p:txBody>
          <a:bodyPr wrap="square" rtlCol="0">
            <a:spAutoFit/>
          </a:bodyPr>
          <a:lstStyle/>
          <a:p>
            <a:endParaRPr lang="en-US" sz="3600" dirty="0">
              <a:solidFill>
                <a:schemeClr val="bg1"/>
              </a:solidFill>
            </a:endParaRPr>
          </a:p>
        </p:txBody>
      </p:sp>
      <p:pic>
        <p:nvPicPr>
          <p:cNvPr id="2" name="Picture 1">
            <a:extLst>
              <a:ext uri="{FF2B5EF4-FFF2-40B4-BE49-F238E27FC236}">
                <a16:creationId xmlns:a16="http://schemas.microsoft.com/office/drawing/2014/main" id="{91550FB3-3483-5002-B33F-FB4931113373}"/>
              </a:ext>
            </a:extLst>
          </p:cNvPr>
          <p:cNvPicPr>
            <a:picLocks noChangeAspect="1"/>
          </p:cNvPicPr>
          <p:nvPr/>
        </p:nvPicPr>
        <p:blipFill>
          <a:blip r:embed="rId5"/>
          <a:stretch>
            <a:fillRect/>
          </a:stretch>
        </p:blipFill>
        <p:spPr>
          <a:xfrm>
            <a:off x="83820" y="0"/>
            <a:ext cx="12193262" cy="6867184"/>
          </a:xfrm>
          <a:prstGeom prst="rect">
            <a:avLst/>
          </a:prstGeom>
        </p:spPr>
      </p:pic>
    </p:spTree>
    <p:extLst>
      <p:ext uri="{BB962C8B-B14F-4D97-AF65-F5344CB8AC3E}">
        <p14:creationId xmlns:p14="http://schemas.microsoft.com/office/powerpoint/2010/main" val="21240881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32ABB-87AA-7BA0-902B-58F65C891AA5}"/>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722795A3-9319-B7DF-49D3-DA92975CB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pic>
        <p:nvPicPr>
          <p:cNvPr id="6" name="Picture 5">
            <a:extLst>
              <a:ext uri="{FF2B5EF4-FFF2-40B4-BE49-F238E27FC236}">
                <a16:creationId xmlns:a16="http://schemas.microsoft.com/office/drawing/2014/main" id="{4476109F-4B0F-8BAE-16E2-F49EE127A06D}"/>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7" name="Slide Number Placeholder 6">
            <a:extLst>
              <a:ext uri="{FF2B5EF4-FFF2-40B4-BE49-F238E27FC236}">
                <a16:creationId xmlns:a16="http://schemas.microsoft.com/office/drawing/2014/main" id="{3CD6C91F-53DD-23C4-25D6-82C6DEDFAA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B3D73DE-9BD1-71FA-F4A5-D46234B7534A}"/>
              </a:ext>
            </a:extLst>
          </p:cNvPr>
          <p:cNvSpPr txBox="1"/>
          <p:nvPr/>
        </p:nvSpPr>
        <p:spPr>
          <a:xfrm>
            <a:off x="2147777" y="2424222"/>
            <a:ext cx="6589823" cy="646331"/>
          </a:xfrm>
          <a:prstGeom prst="rect">
            <a:avLst/>
          </a:prstGeom>
          <a:noFill/>
        </p:spPr>
        <p:txBody>
          <a:bodyPr wrap="square" rtlCol="0">
            <a:spAutoFit/>
          </a:bodyPr>
          <a:lstStyle/>
          <a:p>
            <a:endParaRPr lang="en-US" sz="3600" dirty="0">
              <a:solidFill>
                <a:schemeClr val="bg1"/>
              </a:solidFill>
            </a:endParaRPr>
          </a:p>
        </p:txBody>
      </p:sp>
      <p:pic>
        <p:nvPicPr>
          <p:cNvPr id="4" name="Picture 3">
            <a:extLst>
              <a:ext uri="{FF2B5EF4-FFF2-40B4-BE49-F238E27FC236}">
                <a16:creationId xmlns:a16="http://schemas.microsoft.com/office/drawing/2014/main" id="{55DBF9CD-A6DF-B608-D866-D59467B8A14E}"/>
              </a:ext>
            </a:extLst>
          </p:cNvPr>
          <p:cNvPicPr>
            <a:picLocks noChangeAspect="1"/>
          </p:cNvPicPr>
          <p:nvPr/>
        </p:nvPicPr>
        <p:blipFill>
          <a:blip r:embed="rId5"/>
          <a:stretch>
            <a:fillRect/>
          </a:stretch>
        </p:blipFill>
        <p:spPr>
          <a:xfrm>
            <a:off x="3655943" y="0"/>
            <a:ext cx="4880113" cy="6858000"/>
          </a:xfrm>
          <a:prstGeom prst="rect">
            <a:avLst/>
          </a:prstGeom>
        </p:spPr>
      </p:pic>
    </p:spTree>
    <p:extLst>
      <p:ext uri="{BB962C8B-B14F-4D97-AF65-F5344CB8AC3E}">
        <p14:creationId xmlns:p14="http://schemas.microsoft.com/office/powerpoint/2010/main" val="399265857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AB090-9F64-294F-FCBB-DA0E9EE08E95}"/>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DE59CE01-A81A-0C48-C203-D3FF19AB4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pic>
        <p:nvPicPr>
          <p:cNvPr id="6" name="Picture 5">
            <a:extLst>
              <a:ext uri="{FF2B5EF4-FFF2-40B4-BE49-F238E27FC236}">
                <a16:creationId xmlns:a16="http://schemas.microsoft.com/office/drawing/2014/main" id="{5E49D2C2-1784-09D5-8688-C918FBE2E9B5}"/>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7" name="Slide Number Placeholder 6">
            <a:extLst>
              <a:ext uri="{FF2B5EF4-FFF2-40B4-BE49-F238E27FC236}">
                <a16:creationId xmlns:a16="http://schemas.microsoft.com/office/drawing/2014/main" id="{D1310419-0CA9-EF56-0BC7-1C0BE65D77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593A110-0E7B-9D58-BD61-E25E49D3646E}"/>
              </a:ext>
            </a:extLst>
          </p:cNvPr>
          <p:cNvSpPr txBox="1"/>
          <p:nvPr/>
        </p:nvSpPr>
        <p:spPr>
          <a:xfrm>
            <a:off x="2147777" y="2424222"/>
            <a:ext cx="6589823" cy="646331"/>
          </a:xfrm>
          <a:prstGeom prst="rect">
            <a:avLst/>
          </a:prstGeom>
          <a:noFill/>
        </p:spPr>
        <p:txBody>
          <a:bodyPr wrap="square" rtlCol="0">
            <a:spAutoFit/>
          </a:bodyPr>
          <a:lstStyle/>
          <a:p>
            <a:endParaRPr lang="en-US" sz="3600" dirty="0">
              <a:solidFill>
                <a:schemeClr val="bg1"/>
              </a:solidFill>
            </a:endParaRPr>
          </a:p>
        </p:txBody>
      </p:sp>
      <p:pic>
        <p:nvPicPr>
          <p:cNvPr id="2" name="Picture 1">
            <a:extLst>
              <a:ext uri="{FF2B5EF4-FFF2-40B4-BE49-F238E27FC236}">
                <a16:creationId xmlns:a16="http://schemas.microsoft.com/office/drawing/2014/main" id="{94D83ACF-82EB-946D-FC18-CFD671703EC9}"/>
              </a:ext>
            </a:extLst>
          </p:cNvPr>
          <p:cNvPicPr>
            <a:picLocks noChangeAspect="1"/>
          </p:cNvPicPr>
          <p:nvPr/>
        </p:nvPicPr>
        <p:blipFill>
          <a:blip r:embed="rId5"/>
          <a:stretch>
            <a:fillRect/>
          </a:stretch>
        </p:blipFill>
        <p:spPr>
          <a:xfrm>
            <a:off x="182880" y="134744"/>
            <a:ext cx="12009120" cy="6690395"/>
          </a:xfrm>
          <a:prstGeom prst="rect">
            <a:avLst/>
          </a:prstGeom>
        </p:spPr>
      </p:pic>
    </p:spTree>
    <p:extLst>
      <p:ext uri="{BB962C8B-B14F-4D97-AF65-F5344CB8AC3E}">
        <p14:creationId xmlns:p14="http://schemas.microsoft.com/office/powerpoint/2010/main" val="862539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D47DAF-0C7A-3C6E-4F96-A6607B3ABB69}"/>
              </a:ext>
            </a:extLst>
          </p:cNvPr>
          <p:cNvPicPr>
            <a:picLocks noChangeAspect="1"/>
          </p:cNvPicPr>
          <p:nvPr/>
        </p:nvPicPr>
        <p:blipFill>
          <a:blip r:embed="rId5"/>
          <a:stretch>
            <a:fillRect/>
          </a:stretch>
        </p:blipFill>
        <p:spPr>
          <a:xfrm>
            <a:off x="314682" y="0"/>
            <a:ext cx="11562635" cy="6858000"/>
          </a:xfrm>
          <a:prstGeom prst="rect">
            <a:avLst/>
          </a:prstGeom>
        </p:spPr>
      </p:pic>
      <p:pic>
        <p:nvPicPr>
          <p:cNvPr id="2" name="Recorded Sound">
            <a:hlinkClick r:id="" action="ppaction://media"/>
            <a:extLst>
              <a:ext uri="{FF2B5EF4-FFF2-40B4-BE49-F238E27FC236}">
                <a16:creationId xmlns:a16="http://schemas.microsoft.com/office/drawing/2014/main" id="{191F9F2A-1F2F-861B-0A51-18F4F9E86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5949" y="6326447"/>
            <a:ext cx="406400" cy="406400"/>
          </a:xfrm>
          <a:prstGeom prst="rect">
            <a:avLst/>
          </a:prstGeom>
        </p:spPr>
      </p:pic>
    </p:spTree>
    <p:extLst>
      <p:ext uri="{BB962C8B-B14F-4D97-AF65-F5344CB8AC3E}">
        <p14:creationId xmlns:p14="http://schemas.microsoft.com/office/powerpoint/2010/main" val="22098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790287-6B58-4099-218B-B0EFEC5B0D58}"/>
              </a:ext>
            </a:extLst>
          </p:cNvPr>
          <p:cNvPicPr>
            <a:picLocks noChangeAspect="1"/>
          </p:cNvPicPr>
          <p:nvPr/>
        </p:nvPicPr>
        <p:blipFill>
          <a:blip r:embed="rId5"/>
          <a:stretch>
            <a:fillRect/>
          </a:stretch>
        </p:blipFill>
        <p:spPr>
          <a:xfrm>
            <a:off x="0" y="466140"/>
            <a:ext cx="12192000" cy="5925720"/>
          </a:xfrm>
          <a:prstGeom prst="rect">
            <a:avLst/>
          </a:prstGeom>
        </p:spPr>
      </p:pic>
      <p:pic>
        <p:nvPicPr>
          <p:cNvPr id="2" name="Recorded Sound">
            <a:hlinkClick r:id="" action="ppaction://media"/>
            <a:extLst>
              <a:ext uri="{FF2B5EF4-FFF2-40B4-BE49-F238E27FC236}">
                <a16:creationId xmlns:a16="http://schemas.microsoft.com/office/drawing/2014/main" id="{C41BFC37-F010-62EC-956E-3A249EC511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46938" y="5860935"/>
            <a:ext cx="406400" cy="406400"/>
          </a:xfrm>
          <a:prstGeom prst="rect">
            <a:avLst/>
          </a:prstGeom>
        </p:spPr>
      </p:pic>
    </p:spTree>
    <p:extLst>
      <p:ext uri="{BB962C8B-B14F-4D97-AF65-F5344CB8AC3E}">
        <p14:creationId xmlns:p14="http://schemas.microsoft.com/office/powerpoint/2010/main" val="371060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D1BC-E6AC-3929-FE38-DD78583B836B}"/>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D28F4602-3BDB-5078-6C98-EE80B60A5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165"/>
            <a:ext cx="12360902" cy="6858000"/>
          </a:xfrm>
          <a:prstGeom prst="rect">
            <a:avLst/>
          </a:prstGeom>
        </p:spPr>
      </p:pic>
      <p:pic>
        <p:nvPicPr>
          <p:cNvPr id="6" name="Picture 5">
            <a:extLst>
              <a:ext uri="{FF2B5EF4-FFF2-40B4-BE49-F238E27FC236}">
                <a16:creationId xmlns:a16="http://schemas.microsoft.com/office/drawing/2014/main" id="{372F6547-C25F-798D-C831-4E2A0D638456}"/>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7" name="Slide Number Placeholder 6">
            <a:extLst>
              <a:ext uri="{FF2B5EF4-FFF2-40B4-BE49-F238E27FC236}">
                <a16:creationId xmlns:a16="http://schemas.microsoft.com/office/drawing/2014/main" id="{D6AF1718-4A64-ECE9-BA65-D90E13D6DB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221A5AB-384B-4C00-70E9-4599164165BC}"/>
              </a:ext>
            </a:extLst>
          </p:cNvPr>
          <p:cNvSpPr txBox="1"/>
          <p:nvPr/>
        </p:nvSpPr>
        <p:spPr>
          <a:xfrm>
            <a:off x="2328673" y="3105834"/>
            <a:ext cx="7323328" cy="646331"/>
          </a:xfrm>
          <a:prstGeom prst="rect">
            <a:avLst/>
          </a:prstGeom>
          <a:noFill/>
        </p:spPr>
        <p:txBody>
          <a:bodyPr wrap="square" rtlCol="0">
            <a:spAutoFit/>
          </a:bodyPr>
          <a:lstStyle/>
          <a:p>
            <a:r>
              <a:rPr lang="en-US" sz="3600" dirty="0">
                <a:solidFill>
                  <a:schemeClr val="bg1"/>
                </a:solidFill>
                <a:hlinkClick r:id="rId5"/>
              </a:rPr>
              <a:t>Environmental Leaders </a:t>
            </a:r>
            <a:r>
              <a:rPr lang="en-US" sz="3600" dirty="0" err="1">
                <a:solidFill>
                  <a:schemeClr val="bg1"/>
                </a:solidFill>
                <a:hlinkClick r:id="rId5"/>
              </a:rPr>
              <a:t>Programme</a:t>
            </a:r>
            <a:endParaRPr lang="en-US" sz="3600" dirty="0">
              <a:solidFill>
                <a:schemeClr val="bg1"/>
              </a:solidFill>
            </a:endParaRPr>
          </a:p>
        </p:txBody>
      </p:sp>
    </p:spTree>
    <p:extLst>
      <p:ext uri="{BB962C8B-B14F-4D97-AF65-F5344CB8AC3E}">
        <p14:creationId xmlns:p14="http://schemas.microsoft.com/office/powerpoint/2010/main" val="34571812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3D065-507F-FF0C-2EA1-1C57F5EBD571}"/>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DE60439F-53DB-9A81-80C3-7F5883C28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pic>
        <p:nvPicPr>
          <p:cNvPr id="6" name="Picture 5">
            <a:extLst>
              <a:ext uri="{FF2B5EF4-FFF2-40B4-BE49-F238E27FC236}">
                <a16:creationId xmlns:a16="http://schemas.microsoft.com/office/drawing/2014/main" id="{2DE9D9FA-887C-679D-1B4D-FE14C3DD69DC}"/>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7" name="Slide Number Placeholder 6">
            <a:extLst>
              <a:ext uri="{FF2B5EF4-FFF2-40B4-BE49-F238E27FC236}">
                <a16:creationId xmlns:a16="http://schemas.microsoft.com/office/drawing/2014/main" id="{B7B04CE1-FC45-713B-D00B-FFBBDED8E2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42091660-2464-8793-C906-CEB5C3394CD4}"/>
              </a:ext>
            </a:extLst>
          </p:cNvPr>
          <p:cNvSpPr txBox="1"/>
          <p:nvPr/>
        </p:nvSpPr>
        <p:spPr>
          <a:xfrm>
            <a:off x="2147777" y="2424222"/>
            <a:ext cx="6589823" cy="646331"/>
          </a:xfrm>
          <a:prstGeom prst="rect">
            <a:avLst/>
          </a:prstGeom>
          <a:noFill/>
        </p:spPr>
        <p:txBody>
          <a:bodyPr wrap="square" rtlCol="0">
            <a:spAutoFit/>
          </a:bodyPr>
          <a:lstStyle/>
          <a:p>
            <a:endParaRPr lang="en-US" sz="3600" dirty="0">
              <a:solidFill>
                <a:schemeClr val="bg1"/>
              </a:solidFill>
            </a:endParaRPr>
          </a:p>
        </p:txBody>
      </p:sp>
      <p:pic>
        <p:nvPicPr>
          <p:cNvPr id="2" name="Picture 1">
            <a:extLst>
              <a:ext uri="{FF2B5EF4-FFF2-40B4-BE49-F238E27FC236}">
                <a16:creationId xmlns:a16="http://schemas.microsoft.com/office/drawing/2014/main" id="{6D774173-6A6B-50B9-BFCA-04A70FEC3A9A}"/>
              </a:ext>
            </a:extLst>
          </p:cNvPr>
          <p:cNvPicPr>
            <a:picLocks noChangeAspect="1"/>
          </p:cNvPicPr>
          <p:nvPr/>
        </p:nvPicPr>
        <p:blipFill>
          <a:blip r:embed="rId5"/>
          <a:stretch>
            <a:fillRect/>
          </a:stretch>
        </p:blipFill>
        <p:spPr>
          <a:xfrm>
            <a:off x="-20079" y="1"/>
            <a:ext cx="12360902" cy="6930180"/>
          </a:xfrm>
          <a:prstGeom prst="rect">
            <a:avLst/>
          </a:prstGeom>
        </p:spPr>
      </p:pic>
    </p:spTree>
    <p:extLst>
      <p:ext uri="{BB962C8B-B14F-4D97-AF65-F5344CB8AC3E}">
        <p14:creationId xmlns:p14="http://schemas.microsoft.com/office/powerpoint/2010/main" val="174199764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E8791-2699-419B-DEFD-E99883972F87}"/>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03791253-D642-B291-FC6D-DA5C0D699A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a:extLst>
              <a:ext uri="{FF2B5EF4-FFF2-40B4-BE49-F238E27FC236}">
                <a16:creationId xmlns:a16="http://schemas.microsoft.com/office/drawing/2014/main" id="{2B431A66-FCBF-4FC2-2763-4E4CA5DEAC48}"/>
              </a:ext>
            </a:extLst>
          </p:cNvPr>
          <p:cNvSpPr txBox="1"/>
          <p:nvPr/>
        </p:nvSpPr>
        <p:spPr>
          <a:xfrm>
            <a:off x="1066800" y="569029"/>
            <a:ext cx="10058400" cy="7294305"/>
          </a:xfrm>
          <a:prstGeom prst="rect">
            <a:avLst/>
          </a:prstGeom>
          <a:noFill/>
        </p:spPr>
        <p:txBody>
          <a:bodyPr wrap="square" lIns="91440" tIns="45720" rIns="91440" bIns="45720" rtlCol="0" anchor="t">
            <a:spAutoFit/>
          </a:bodyPr>
          <a:lstStyle/>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Introducing the VIP Awards;</a:t>
            </a:r>
          </a:p>
          <a:p>
            <a:pPr algn="ctr" defTabSz="609585">
              <a:defRPr/>
            </a:pPr>
            <a:endParaRPr lang="en-US" sz="3200" dirty="0">
              <a:solidFill>
                <a:schemeClr val="bg1"/>
              </a:solidFill>
              <a:latin typeface="HelveticaNeueLT Std Lt"/>
              <a:cs typeface="Calibri"/>
            </a:endParaRPr>
          </a:p>
          <a:p>
            <a:pPr marL="571500" indent="-571500" algn="ctr">
              <a:buFont typeface="Wingdings" pitchFamily="2" charset="2"/>
              <a:buChar char="Ø"/>
            </a:pPr>
            <a:r>
              <a:rPr lang="en-GB" sz="3600" b="1" dirty="0">
                <a:solidFill>
                  <a:schemeClr val="bg1"/>
                </a:solidFill>
                <a:effectLst/>
              </a:rPr>
              <a:t>Most Effective VIP Team</a:t>
            </a:r>
            <a:r>
              <a:rPr lang="en-GB" sz="3600" dirty="0">
                <a:solidFill>
                  <a:schemeClr val="bg1"/>
                </a:solidFill>
                <a:effectLst/>
              </a:rPr>
              <a:t> </a:t>
            </a:r>
            <a:r>
              <a:rPr lang="en-GB" sz="3600" b="1" dirty="0">
                <a:solidFill>
                  <a:schemeClr val="bg1"/>
                </a:solidFill>
                <a:effectLst/>
              </a:rPr>
              <a:t>Award</a:t>
            </a:r>
            <a:r>
              <a:rPr lang="en-GB" sz="3600" dirty="0">
                <a:solidFill>
                  <a:schemeClr val="bg1"/>
                </a:solidFill>
                <a:effectLst/>
              </a:rPr>
              <a:t> </a:t>
            </a:r>
          </a:p>
          <a:p>
            <a:pPr marL="571500" indent="-571500" algn="ctr">
              <a:buFont typeface="Wingdings" pitchFamily="2" charset="2"/>
              <a:buChar char="Ø"/>
            </a:pPr>
            <a:r>
              <a:rPr lang="en-GB" sz="3600" b="1" dirty="0">
                <a:solidFill>
                  <a:schemeClr val="bg1"/>
                </a:solidFill>
                <a:effectLst/>
              </a:rPr>
              <a:t>Above &amp; Beyond Team Member Award</a:t>
            </a:r>
            <a:r>
              <a:rPr lang="en-GB" sz="3600" dirty="0">
                <a:solidFill>
                  <a:schemeClr val="bg1"/>
                </a:solidFill>
                <a:effectLst/>
              </a:rPr>
              <a:t> </a:t>
            </a:r>
          </a:p>
          <a:p>
            <a:pPr marL="571500" indent="-571500" algn="ctr">
              <a:buFont typeface="Wingdings" pitchFamily="2" charset="2"/>
              <a:buChar char="Ø"/>
            </a:pPr>
            <a:r>
              <a:rPr lang="en-GB" sz="3600" b="1" dirty="0">
                <a:solidFill>
                  <a:schemeClr val="bg1"/>
                </a:solidFill>
                <a:effectLst/>
              </a:rPr>
              <a:t>Community Involvement Award</a:t>
            </a:r>
            <a:r>
              <a:rPr lang="en-GB" sz="3600" dirty="0">
                <a:solidFill>
                  <a:schemeClr val="bg1"/>
                </a:solidFill>
                <a:effectLst/>
              </a:rPr>
              <a:t> </a:t>
            </a:r>
          </a:p>
          <a:p>
            <a:pPr marL="571500" indent="-571500" algn="ctr">
              <a:buFont typeface="Wingdings" pitchFamily="2" charset="2"/>
              <a:buChar char="Ø"/>
            </a:pPr>
            <a:r>
              <a:rPr lang="en-GB" sz="3600" b="1" dirty="0">
                <a:solidFill>
                  <a:schemeClr val="bg1"/>
                </a:solidFill>
                <a:effectLst/>
              </a:rPr>
              <a:t>SDG Recognition Award</a:t>
            </a:r>
            <a:r>
              <a:rPr lang="en-GB" sz="3600" dirty="0">
                <a:solidFill>
                  <a:schemeClr val="bg1"/>
                </a:solidFill>
                <a:effectLst/>
              </a:rPr>
              <a:t> </a:t>
            </a:r>
          </a:p>
          <a:p>
            <a:pPr marL="571500" indent="-571500" algn="ctr">
              <a:buFont typeface="Wingdings" pitchFamily="2" charset="2"/>
              <a:buChar char="Ø"/>
            </a:pPr>
            <a:r>
              <a:rPr lang="en-GB" sz="3600" b="1" dirty="0">
                <a:solidFill>
                  <a:schemeClr val="bg1"/>
                </a:solidFill>
                <a:effectLst/>
              </a:rPr>
              <a:t>Most Supportive Staff Member Award</a:t>
            </a:r>
            <a:r>
              <a:rPr lang="en-GB" sz="3600" dirty="0">
                <a:solidFill>
                  <a:schemeClr val="bg1"/>
                </a:solidFill>
                <a:effectLst/>
              </a:rPr>
              <a:t> </a:t>
            </a: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D1253CCF-7A4B-42D1-403B-48C0B8880F0C}"/>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a:extLst>
              <a:ext uri="{FF2B5EF4-FFF2-40B4-BE49-F238E27FC236}">
                <a16:creationId xmlns:a16="http://schemas.microsoft.com/office/drawing/2014/main" id="{3AB4E9BE-F65B-2E69-AEFF-27C740C22C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4518C967-9F9D-B4AA-2549-E54AF935C2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0760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8CA09E4-F6E0-E54D-9554-C0FEEC8C3082}"/>
              </a:ext>
            </a:extLst>
          </p:cNvPr>
          <p:cNvSpPr txBox="1"/>
          <p:nvPr/>
        </p:nvSpPr>
        <p:spPr>
          <a:xfrm>
            <a:off x="3759074" y="197393"/>
            <a:ext cx="4314089" cy="91300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endParaRPr kumimoji="0" lang="en-US" sz="2667" b="1" i="0" u="none" strike="noStrike" kern="1200" cap="none" spc="0" normalizeH="0" baseline="0" noProof="0" dirty="0">
              <a:ln>
                <a:noFill/>
              </a:ln>
              <a:solidFill>
                <a:prstClr val="white"/>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 name="Picture 2">
            <a:extLst>
              <a:ext uri="{FF2B5EF4-FFF2-40B4-BE49-F238E27FC236}">
                <a16:creationId xmlns:a16="http://schemas.microsoft.com/office/drawing/2014/main" id="{6F0A1E07-40D8-D14C-B1CE-CA8749515B99}"/>
              </a:ext>
            </a:extLst>
          </p:cNvPr>
          <p:cNvPicPr>
            <a:picLocks noChangeAspect="1"/>
          </p:cNvPicPr>
          <p:nvPr/>
        </p:nvPicPr>
        <p:blipFill rotWithShape="1">
          <a:blip r:embed="rId3"/>
          <a:srcRect l="4249" t="17983" r="12601" b="20861"/>
          <a:stretch/>
        </p:blipFill>
        <p:spPr>
          <a:xfrm>
            <a:off x="8896809" y="240187"/>
            <a:ext cx="3069772" cy="1055935"/>
          </a:xfrm>
          <a:prstGeom prst="rect">
            <a:avLst/>
          </a:prstGeom>
        </p:spPr>
      </p:pic>
      <p:sp>
        <p:nvSpPr>
          <p:cNvPr id="6" name="TextBox 5">
            <a:extLst>
              <a:ext uri="{FF2B5EF4-FFF2-40B4-BE49-F238E27FC236}">
                <a16:creationId xmlns:a16="http://schemas.microsoft.com/office/drawing/2014/main" id="{53A66708-D49D-7F42-97D6-1303E839F0D1}"/>
              </a:ext>
            </a:extLst>
          </p:cNvPr>
          <p:cNvSpPr txBox="1"/>
          <p:nvPr/>
        </p:nvSpPr>
        <p:spPr>
          <a:xfrm>
            <a:off x="5852160" y="653896"/>
            <a:ext cx="63398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5" name="TextBox 4">
            <a:extLst>
              <a:ext uri="{FF2B5EF4-FFF2-40B4-BE49-F238E27FC236}">
                <a16:creationId xmlns:a16="http://schemas.microsoft.com/office/drawing/2014/main" id="{1140692A-C14F-CE51-BA7E-D9AC6874B31D}"/>
              </a:ext>
            </a:extLst>
          </p:cNvPr>
          <p:cNvSpPr txBox="1"/>
          <p:nvPr/>
        </p:nvSpPr>
        <p:spPr>
          <a:xfrm>
            <a:off x="408790" y="1274517"/>
            <a:ext cx="5217951" cy="53860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Vertically Integrated Projects (VIPs) - What are they?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Innovative research and applied learning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alibri"/>
              <a:ea typeface="+mn-ea"/>
              <a:cs typeface="Calibri"/>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Interdisciplinary, multi-level teams of students working with academic staff</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Teams work proactively on issues related to the UN Sustainable Development Goals (SDGs) encouraging students to focus on global challenges, often in a local context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solidFill>
              <a:effectLst/>
              <a:uLnTx/>
              <a:uFillTx/>
              <a:latin typeface="Calibri"/>
              <a:ea typeface="+mn-ea"/>
              <a:cs typeface="Calibri"/>
            </a:endParaRPr>
          </a:p>
          <a:p>
            <a:pPr marL="342900" marR="0" lvl="0" indent="-342900" algn="l" defTabSz="609585"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Calibri"/>
            </a:endParaRPr>
          </a:p>
          <a:p>
            <a:pPr marL="342900" marR="0" lvl="0" indent="-342900" algn="l" defTabSz="609585" rtl="0" eaLnBrk="1" fontAlgn="auto" latinLnBrk="0" hangingPunct="1">
              <a:lnSpc>
                <a:spcPct val="100000"/>
              </a:lnSpc>
              <a:spcBef>
                <a:spcPct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2" name="TextBox 1">
            <a:extLst>
              <a:ext uri="{FF2B5EF4-FFF2-40B4-BE49-F238E27FC236}">
                <a16:creationId xmlns:a16="http://schemas.microsoft.com/office/drawing/2014/main" id="{C48E27CD-53BD-9328-A870-BA37F0DAE978}"/>
              </a:ext>
            </a:extLst>
          </p:cNvPr>
          <p:cNvSpPr txBox="1"/>
          <p:nvPr/>
        </p:nvSpPr>
        <p:spPr>
          <a:xfrm>
            <a:off x="6565261" y="2269514"/>
            <a:ext cx="4974697" cy="4062651"/>
          </a:xfrm>
          <a:prstGeom prst="rect">
            <a:avLst/>
          </a:prstGeom>
          <a:noFill/>
        </p:spPr>
        <p:txBody>
          <a:bodyPr wrap="square" rtlCol="0">
            <a:spAutoFit/>
          </a:bodyPr>
          <a:lstStyle/>
          <a:p>
            <a:r>
              <a:rPr lang="en-US" sz="1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VIP Benefits</a:t>
            </a:r>
          </a:p>
          <a:p>
            <a:endPar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Ø"/>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Make a difference! Work on innovative research and applied learning projects.</a:t>
            </a:r>
          </a:p>
          <a:p>
            <a:pPr marL="285750" indent="-285750">
              <a:buFont typeface="Wingdings" pitchFamily="2" charset="2"/>
              <a:buChar char="Ø"/>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Develop your collaborative skills – gain active experience of inter disciplinary, multi-level teams.</a:t>
            </a:r>
          </a:p>
          <a:p>
            <a:pPr marL="285750" indent="-285750">
              <a:buFont typeface="Wingdings" pitchFamily="2" charset="2"/>
              <a:buChar char="Ø"/>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Make lasting friends and partnerships with peers and staff.</a:t>
            </a:r>
          </a:p>
          <a:p>
            <a:pPr marL="285750" indent="-285750">
              <a:buFont typeface="Wingdings" pitchFamily="2" charset="2"/>
              <a:buChar char="Ø"/>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Be imaginative – develop and communicate solutions that have real impact on sustainability issues.</a:t>
            </a:r>
          </a:p>
          <a:p>
            <a:pPr marL="285750" indent="-285750">
              <a:buFont typeface="Wingdings" pitchFamily="2" charset="2"/>
              <a:buChar char="Ø"/>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Develop employability skills – planning, creativity and team working.</a:t>
            </a:r>
          </a:p>
          <a:p>
            <a:pPr marL="285750" indent="-285750">
              <a:buFont typeface="Wingdings" pitchFamily="2" charset="2"/>
              <a:buChar char="Ø"/>
            </a:pPr>
            <a:r>
              <a:rPr lang="en-US"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First University in England to be an official member of the VIP consortium, with opportunities that may arise.</a:t>
            </a:r>
          </a:p>
        </p:txBody>
      </p:sp>
    </p:spTree>
    <p:extLst>
      <p:ext uri="{BB962C8B-B14F-4D97-AF65-F5344CB8AC3E}">
        <p14:creationId xmlns:p14="http://schemas.microsoft.com/office/powerpoint/2010/main" val="402375472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5E626-609F-2F8E-68F5-3BB7D6B5A4E4}"/>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B7E7532C-AEBD-1211-74AD-B140996CBB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a:extLst>
              <a:ext uri="{FF2B5EF4-FFF2-40B4-BE49-F238E27FC236}">
                <a16:creationId xmlns:a16="http://schemas.microsoft.com/office/drawing/2014/main" id="{E06189F7-DD64-90B0-CB0D-16F782C25918}"/>
              </a:ext>
            </a:extLst>
          </p:cNvPr>
          <p:cNvSpPr txBox="1"/>
          <p:nvPr/>
        </p:nvSpPr>
        <p:spPr>
          <a:xfrm>
            <a:off x="1066800" y="569029"/>
            <a:ext cx="10058400" cy="5509200"/>
          </a:xfrm>
          <a:prstGeom prst="rect">
            <a:avLst/>
          </a:prstGeom>
          <a:noFill/>
        </p:spPr>
        <p:txBody>
          <a:bodyPr wrap="square" lIns="91440" tIns="45720" rIns="91440" bIns="45720" rtlCol="0" anchor="t">
            <a:spAutoFit/>
          </a:bodyPr>
          <a:lstStyle/>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a:r>
              <a:rPr lang="en-GB" sz="3200" b="1" dirty="0">
                <a:solidFill>
                  <a:schemeClr val="bg1"/>
                </a:solidFill>
                <a:effectLst/>
              </a:rPr>
              <a:t>Most Effective VIP Team</a:t>
            </a:r>
            <a:r>
              <a:rPr lang="en-GB" sz="3200" dirty="0">
                <a:solidFill>
                  <a:schemeClr val="bg1"/>
                </a:solidFill>
                <a:effectLst/>
              </a:rPr>
              <a:t> </a:t>
            </a:r>
            <a:r>
              <a:rPr lang="en-GB" sz="3200" b="1" dirty="0">
                <a:solidFill>
                  <a:schemeClr val="bg1"/>
                </a:solidFill>
                <a:effectLst/>
              </a:rPr>
              <a:t>Award</a:t>
            </a:r>
            <a:r>
              <a:rPr lang="en-GB" sz="3200" dirty="0">
                <a:solidFill>
                  <a:schemeClr val="bg1"/>
                </a:solidFill>
                <a:effectLst/>
              </a:rPr>
              <a:t> </a:t>
            </a:r>
          </a:p>
          <a:p>
            <a:pPr algn="ctr"/>
            <a:endParaRPr lang="en-GB" sz="1600" i="1" dirty="0">
              <a:solidFill>
                <a:schemeClr val="bg1"/>
              </a:solidFill>
              <a:effectLst/>
            </a:endParaRPr>
          </a:p>
          <a:p>
            <a:pPr algn="ctr"/>
            <a:endParaRPr lang="en-GB" sz="1600" i="1" dirty="0">
              <a:solidFill>
                <a:schemeClr val="bg1"/>
              </a:solidFill>
            </a:endParaRPr>
          </a:p>
          <a:p>
            <a:pPr algn="ctr"/>
            <a:r>
              <a:rPr lang="en-GB" sz="1600" i="1" dirty="0">
                <a:solidFill>
                  <a:schemeClr val="bg1"/>
                </a:solidFill>
                <a:effectLst/>
              </a:rPr>
              <a:t>A team that demonstrates outstanding collaboration, listens respectfully, and achieves goals efficiently with clear objectives, delivering impactful results through great teamwork.</a:t>
            </a:r>
            <a:endParaRPr lang="en-GB" sz="1600" dirty="0">
              <a:solidFill>
                <a:schemeClr val="bg1"/>
              </a:solidFill>
            </a:endParaRP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Winner</a:t>
            </a: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Student Wellbeing</a:t>
            </a:r>
          </a:p>
          <a:p>
            <a:pPr algn="ctr" defTabSz="609585">
              <a:defRPr/>
            </a:pPr>
            <a:endParaRPr lang="en-US" sz="3200" dirty="0">
              <a:solidFill>
                <a:schemeClr val="bg1"/>
              </a:solidFill>
              <a:latin typeface="HelveticaNeueLT Std Lt"/>
              <a:cs typeface="Calibri"/>
            </a:endParaRP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44B16E50-BC1F-F4F3-EF72-D8BAE63D92E0}"/>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a:extLst>
              <a:ext uri="{FF2B5EF4-FFF2-40B4-BE49-F238E27FC236}">
                <a16:creationId xmlns:a16="http://schemas.microsoft.com/office/drawing/2014/main" id="{97EF42C9-8C7C-59BD-D9B0-C11462DB01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t>7</a:t>
            </a:r>
            <a:r>
              <a:rPr kumimoji="0" lang="en-US" sz="1600" b="0" i="0" u="none" strike="noStrike" kern="1200" cap="none" spc="0" normalizeH="0" baseline="30000" noProof="0">
                <a:ln>
                  <a:noFill/>
                </a:ln>
                <a:solidFill>
                  <a:prstClr val="black">
                    <a:tint val="75000"/>
                  </a:prstClr>
                </a:solidFill>
                <a:effectLst/>
                <a:uLnTx/>
                <a:uFillTx/>
                <a:latin typeface="Calibri"/>
                <a:ea typeface="+mn-ea"/>
                <a:cs typeface="+mn-cs"/>
              </a:rPr>
              <a:t>th</a:t>
            </a:r>
            <a:r>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t> December 2021</a:t>
            </a:r>
          </a:p>
        </p:txBody>
      </p:sp>
      <p:sp>
        <p:nvSpPr>
          <p:cNvPr id="7" name="Slide Number Placeholder 6">
            <a:extLst>
              <a:ext uri="{FF2B5EF4-FFF2-40B4-BE49-F238E27FC236}">
                <a16:creationId xmlns:a16="http://schemas.microsoft.com/office/drawing/2014/main" id="{EB03D3E7-E10A-7910-B160-427F86190C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526906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F2C1A-D82A-7A67-0CCF-1E044B3F40A0}"/>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5809A272-06DA-182A-E1CC-2777613E7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a:extLst>
              <a:ext uri="{FF2B5EF4-FFF2-40B4-BE49-F238E27FC236}">
                <a16:creationId xmlns:a16="http://schemas.microsoft.com/office/drawing/2014/main" id="{CFA5304F-44F0-0FCB-9A3A-012747474CC4}"/>
              </a:ext>
            </a:extLst>
          </p:cNvPr>
          <p:cNvSpPr txBox="1"/>
          <p:nvPr/>
        </p:nvSpPr>
        <p:spPr>
          <a:xfrm>
            <a:off x="1066800" y="569029"/>
            <a:ext cx="10058400" cy="5509200"/>
          </a:xfrm>
          <a:prstGeom prst="rect">
            <a:avLst/>
          </a:prstGeom>
          <a:noFill/>
        </p:spPr>
        <p:txBody>
          <a:bodyPr wrap="square" lIns="91440" tIns="45720" rIns="91440" bIns="45720" rtlCol="0" anchor="t">
            <a:spAutoFit/>
          </a:bodyPr>
          <a:lstStyle/>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a:r>
              <a:rPr lang="en-GB" sz="3200" b="1" dirty="0">
                <a:solidFill>
                  <a:schemeClr val="bg1"/>
                </a:solidFill>
                <a:effectLst/>
              </a:rPr>
              <a:t>Above &amp; Beyond Team Member Award</a:t>
            </a:r>
            <a:r>
              <a:rPr lang="en-GB" sz="3200" dirty="0">
                <a:solidFill>
                  <a:schemeClr val="bg1"/>
                </a:solidFill>
                <a:effectLst/>
              </a:rPr>
              <a:t> </a:t>
            </a:r>
          </a:p>
          <a:p>
            <a:pPr algn="ctr" defTabSz="609585">
              <a:defRPr/>
            </a:pPr>
            <a:endParaRPr lang="en-US" sz="3200" dirty="0">
              <a:solidFill>
                <a:schemeClr val="bg1"/>
              </a:solidFill>
              <a:latin typeface="HelveticaNeueLT Std Lt"/>
              <a:cs typeface="Calibri"/>
            </a:endParaRPr>
          </a:p>
          <a:p>
            <a:pPr algn="ctr"/>
            <a:r>
              <a:rPr lang="en-GB" sz="1600" i="1" dirty="0">
                <a:solidFill>
                  <a:schemeClr val="bg1"/>
                </a:solidFill>
                <a:effectLst/>
              </a:rPr>
              <a:t>An 'Above &amp; Beyond Team Member' is someone who consistently goes the extra mile, offering support and contributing in ways that make a positive difference to the team.</a:t>
            </a:r>
            <a:endParaRPr lang="en-GB" sz="1600" dirty="0">
              <a:solidFill>
                <a:schemeClr val="bg1"/>
              </a:solidFill>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Winner</a:t>
            </a: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Vienne Lin</a:t>
            </a: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59E804BF-1F7E-2A77-634B-16875D2A57E3}"/>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a:extLst>
              <a:ext uri="{FF2B5EF4-FFF2-40B4-BE49-F238E27FC236}">
                <a16:creationId xmlns:a16="http://schemas.microsoft.com/office/drawing/2014/main" id="{9214D80C-10A2-36E1-B301-5C9B2A8ADBA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603ED1CF-A1FA-20D7-8889-DF352EDD2A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71504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1EA7-22AD-C2E8-4BF1-5D8ECD4FBB55}"/>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C8BD55C6-ADDD-F5BE-28FC-8EA7F793DD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a:extLst>
              <a:ext uri="{FF2B5EF4-FFF2-40B4-BE49-F238E27FC236}">
                <a16:creationId xmlns:a16="http://schemas.microsoft.com/office/drawing/2014/main" id="{9936505E-2800-3C99-67EC-A0C5839B2242}"/>
              </a:ext>
            </a:extLst>
          </p:cNvPr>
          <p:cNvSpPr txBox="1"/>
          <p:nvPr/>
        </p:nvSpPr>
        <p:spPr>
          <a:xfrm>
            <a:off x="1066800" y="569029"/>
            <a:ext cx="10058400" cy="6740307"/>
          </a:xfrm>
          <a:prstGeom prst="rect">
            <a:avLst/>
          </a:prstGeom>
          <a:noFill/>
        </p:spPr>
        <p:txBody>
          <a:bodyPr wrap="square" lIns="91440" tIns="45720" rIns="91440" bIns="45720" rtlCol="0" anchor="t">
            <a:spAutoFit/>
          </a:bodyPr>
          <a:lstStyle/>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a:r>
              <a:rPr lang="en-GB" sz="3200" b="1" dirty="0">
                <a:solidFill>
                  <a:schemeClr val="bg1"/>
                </a:solidFill>
                <a:effectLst/>
              </a:rPr>
              <a:t>Community Involvement Award</a:t>
            </a:r>
            <a:r>
              <a:rPr lang="en-GB" sz="3200" dirty="0">
                <a:solidFill>
                  <a:schemeClr val="bg1"/>
                </a:solidFill>
                <a:effectLst/>
              </a:rPr>
              <a:t> </a:t>
            </a:r>
          </a:p>
          <a:p>
            <a:pPr algn="ctr" defTabSz="609585">
              <a:defRPr/>
            </a:pPr>
            <a:endParaRPr lang="en-US" sz="3200" dirty="0">
              <a:solidFill>
                <a:schemeClr val="bg1"/>
              </a:solidFill>
              <a:latin typeface="HelveticaNeueLT Std Lt"/>
              <a:cs typeface="Calibri"/>
            </a:endParaRPr>
          </a:p>
          <a:p>
            <a:pPr algn="ctr"/>
            <a:r>
              <a:rPr lang="en-GB" sz="1600" i="1" dirty="0">
                <a:solidFill>
                  <a:schemeClr val="bg1"/>
                </a:solidFill>
                <a:effectLst/>
              </a:rPr>
              <a:t>This award recognises the VIP team that has actively engaged with its target community, building connections, and making a positive difference through their involvement. Community could include student community, campus community or the local area.</a:t>
            </a:r>
            <a:endParaRPr lang="en-GB" sz="1600" dirty="0">
              <a:solidFill>
                <a:schemeClr val="bg1"/>
              </a:solidFill>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Winner</a:t>
            </a: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Carers Centre carbon reduction journey</a:t>
            </a: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2D3EE58F-2FAE-9394-CA9B-888C741F5807}"/>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a:extLst>
              <a:ext uri="{FF2B5EF4-FFF2-40B4-BE49-F238E27FC236}">
                <a16:creationId xmlns:a16="http://schemas.microsoft.com/office/drawing/2014/main" id="{B669F672-198C-BB7B-EB23-81F79814B0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82A4344-1F48-CC9A-5509-9D7EE37B47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756474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5159E-6EC4-8F1C-418B-3B3BBC3674F3}"/>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AC513B04-8E5B-D205-6593-D3532011E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a:extLst>
              <a:ext uri="{FF2B5EF4-FFF2-40B4-BE49-F238E27FC236}">
                <a16:creationId xmlns:a16="http://schemas.microsoft.com/office/drawing/2014/main" id="{E26BEB32-C460-A1E4-E02B-9945B92023CE}"/>
              </a:ext>
            </a:extLst>
          </p:cNvPr>
          <p:cNvSpPr txBox="1"/>
          <p:nvPr/>
        </p:nvSpPr>
        <p:spPr>
          <a:xfrm>
            <a:off x="1066800" y="569029"/>
            <a:ext cx="10058400" cy="6124754"/>
          </a:xfrm>
          <a:prstGeom prst="rect">
            <a:avLst/>
          </a:prstGeom>
          <a:noFill/>
        </p:spPr>
        <p:txBody>
          <a:bodyPr wrap="square" lIns="91440" tIns="45720" rIns="91440" bIns="45720" rtlCol="0" anchor="t">
            <a:spAutoFit/>
          </a:bodyPr>
          <a:lstStyle/>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a:r>
              <a:rPr lang="en-GB" sz="3200" b="1" dirty="0">
                <a:solidFill>
                  <a:schemeClr val="bg1"/>
                </a:solidFill>
                <a:effectLst/>
              </a:rPr>
              <a:t>SDG Recognition Award</a:t>
            </a:r>
            <a:r>
              <a:rPr lang="en-GB" sz="3200" dirty="0">
                <a:solidFill>
                  <a:schemeClr val="bg1"/>
                </a:solidFill>
                <a:effectLst/>
              </a:rPr>
              <a:t> </a:t>
            </a:r>
          </a:p>
          <a:p>
            <a:pPr algn="ctr" defTabSz="609585">
              <a:defRPr/>
            </a:pPr>
            <a:endParaRPr lang="en-US" sz="2400" dirty="0">
              <a:solidFill>
                <a:schemeClr val="bg1"/>
              </a:solidFill>
              <a:latin typeface="HelveticaNeueLT Std Lt"/>
              <a:cs typeface="Calibri"/>
            </a:endParaRPr>
          </a:p>
          <a:p>
            <a:pPr algn="ctr"/>
            <a:r>
              <a:rPr lang="en-GB" sz="2400" i="1" dirty="0">
                <a:solidFill>
                  <a:schemeClr val="bg1"/>
                </a:solidFill>
                <a:effectLst/>
              </a:rPr>
              <a:t>The VIP team that has made a positive impact in supporting and working towards the UN's Sustainable Development Goals.</a:t>
            </a:r>
            <a:endParaRPr lang="en-GB" sz="2400" dirty="0">
              <a:solidFill>
                <a:schemeClr val="bg1"/>
              </a:solidFill>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Winner</a:t>
            </a: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Environmental Leaders </a:t>
            </a:r>
            <a:r>
              <a:rPr lang="en-US" sz="3200" dirty="0" err="1">
                <a:solidFill>
                  <a:schemeClr val="bg1"/>
                </a:solidFill>
                <a:latin typeface="HelveticaNeueLT Std Lt"/>
                <a:cs typeface="Calibri"/>
              </a:rPr>
              <a:t>Programme</a:t>
            </a: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AA805F19-2A8F-D4CF-CD60-9FF0D27AFEA1}"/>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a:extLst>
              <a:ext uri="{FF2B5EF4-FFF2-40B4-BE49-F238E27FC236}">
                <a16:creationId xmlns:a16="http://schemas.microsoft.com/office/drawing/2014/main" id="{801FDC9A-D64C-EF0F-632D-21E4026259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371FFCDD-E581-68B5-0181-D484FCBDEA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875282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4ED6-8A7D-0B03-2E3D-09CA74777F39}"/>
            </a:ext>
          </a:extLst>
        </p:cNvPr>
        <p:cNvGrpSpPr/>
        <p:nvPr/>
      </p:nvGrpSpPr>
      <p:grpSpPr>
        <a:xfrm>
          <a:off x="0" y="0"/>
          <a:ext cx="0" cy="0"/>
          <a:chOff x="0" y="0"/>
          <a:chExt cx="0" cy="0"/>
        </a:xfrm>
      </p:grpSpPr>
      <p:pic>
        <p:nvPicPr>
          <p:cNvPr id="3" name="Picture 2" descr="CLT-Background-Teal.png">
            <a:extLst>
              <a:ext uri="{FF2B5EF4-FFF2-40B4-BE49-F238E27FC236}">
                <a16:creationId xmlns:a16="http://schemas.microsoft.com/office/drawing/2014/main" id="{1E82780B-1BD0-31C7-19FF-9785FD550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a:extLst>
              <a:ext uri="{FF2B5EF4-FFF2-40B4-BE49-F238E27FC236}">
                <a16:creationId xmlns:a16="http://schemas.microsoft.com/office/drawing/2014/main" id="{49E438B8-9FFE-92EE-3658-A45B5F64B039}"/>
              </a:ext>
            </a:extLst>
          </p:cNvPr>
          <p:cNvSpPr txBox="1"/>
          <p:nvPr/>
        </p:nvSpPr>
        <p:spPr>
          <a:xfrm>
            <a:off x="1066800" y="569029"/>
            <a:ext cx="10058400" cy="6494085"/>
          </a:xfrm>
          <a:prstGeom prst="rect">
            <a:avLst/>
          </a:prstGeom>
          <a:noFill/>
        </p:spPr>
        <p:txBody>
          <a:bodyPr wrap="square" lIns="91440" tIns="45720" rIns="91440" bIns="45720" rtlCol="0" anchor="t">
            <a:spAutoFit/>
          </a:bodyPr>
          <a:lstStyle/>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a:r>
              <a:rPr lang="en-GB" sz="3200" b="1" dirty="0">
                <a:solidFill>
                  <a:schemeClr val="bg1"/>
                </a:solidFill>
                <a:effectLst/>
              </a:rPr>
              <a:t>Most Supportive Staff Member Award</a:t>
            </a:r>
            <a:r>
              <a:rPr lang="en-GB" sz="3200" dirty="0">
                <a:solidFill>
                  <a:schemeClr val="bg1"/>
                </a:solidFill>
                <a:effectLst/>
              </a:rPr>
              <a:t> </a:t>
            </a:r>
          </a:p>
          <a:p>
            <a:pPr algn="ctr"/>
            <a:endParaRPr lang="en-GB" sz="3200" dirty="0">
              <a:solidFill>
                <a:schemeClr val="bg1"/>
              </a:solidFill>
              <a:effectLst/>
            </a:endParaRPr>
          </a:p>
          <a:p>
            <a:pPr algn="ctr"/>
            <a:r>
              <a:rPr lang="en-GB" sz="3200" i="1" dirty="0">
                <a:solidFill>
                  <a:schemeClr val="bg1"/>
                </a:solidFill>
                <a:effectLst/>
              </a:rPr>
              <a:t>This award is for a member of staff who has provided encouragement, offered help and creates a positive and collaborative VIP team environment.</a:t>
            </a:r>
            <a:endParaRPr lang="en-GB" sz="3200" dirty="0">
              <a:solidFill>
                <a:schemeClr val="bg1"/>
              </a:solidFill>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Winner</a:t>
            </a:r>
          </a:p>
          <a:p>
            <a:pPr algn="ctr" defTabSz="609585">
              <a:defRPr/>
            </a:pPr>
            <a:endParaRPr lang="en-US" sz="3200" dirty="0">
              <a:solidFill>
                <a:schemeClr val="bg1"/>
              </a:solidFill>
              <a:latin typeface="HelveticaNeueLT Std Lt"/>
              <a:cs typeface="Calibri"/>
            </a:endParaRPr>
          </a:p>
          <a:p>
            <a:pPr algn="ctr" defTabSz="609585">
              <a:defRPr/>
            </a:pPr>
            <a:r>
              <a:rPr lang="en-US" sz="3200" dirty="0">
                <a:solidFill>
                  <a:schemeClr val="bg1"/>
                </a:solidFill>
                <a:latin typeface="HelveticaNeueLT Std Lt"/>
                <a:cs typeface="Calibri"/>
              </a:rPr>
              <a:t>Richard Joiner</a:t>
            </a: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DCAF9795-08F2-FFEA-D7CF-76A76C6F822E}"/>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a:extLst>
              <a:ext uri="{FF2B5EF4-FFF2-40B4-BE49-F238E27FC236}">
                <a16:creationId xmlns:a16="http://schemas.microsoft.com/office/drawing/2014/main" id="{F0F5E121-B982-8EDD-0B60-F50FDD87EF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A8DED61-FCE1-A90B-953E-0ACB53A74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3401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T-Background-Te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sp>
        <p:nvSpPr>
          <p:cNvPr id="5" name="TextBox 4"/>
          <p:cNvSpPr txBox="1"/>
          <p:nvPr/>
        </p:nvSpPr>
        <p:spPr>
          <a:xfrm>
            <a:off x="949842" y="1655759"/>
            <a:ext cx="10058400" cy="3539430"/>
          </a:xfrm>
          <a:prstGeom prst="rect">
            <a:avLst/>
          </a:prstGeom>
          <a:noFill/>
        </p:spPr>
        <p:txBody>
          <a:bodyPr wrap="square" lIns="91440" tIns="45720" rIns="91440" bIns="45720" rtlCol="0" anchor="t">
            <a:spAutoFit/>
          </a:bodyPr>
          <a:lstStyle/>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r>
              <a:rPr lang="en-US" sz="3200">
                <a:solidFill>
                  <a:schemeClr val="bg1"/>
                </a:solidFill>
                <a:latin typeface="HelveticaNeueLT Std Lt"/>
                <a:cs typeface="Calibri"/>
              </a:rPr>
              <a:t>Thank </a:t>
            </a:r>
            <a:r>
              <a:rPr lang="en-US" sz="3200" dirty="0">
                <a:solidFill>
                  <a:schemeClr val="bg1"/>
                </a:solidFill>
                <a:latin typeface="HelveticaNeueLT Std Lt"/>
                <a:cs typeface="Calibri"/>
              </a:rPr>
              <a:t>you</a:t>
            </a: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solidFill>
                <a:schemeClr val="bg1"/>
              </a:solidFill>
              <a:latin typeface="HelveticaNeueLT Std Lt"/>
              <a:cs typeface="Calibri"/>
            </a:endParaRPr>
          </a:p>
          <a:p>
            <a:pPr algn="ctr" defTabSz="609585">
              <a:defRPr/>
            </a:pPr>
            <a:endParaRPr lang="en-US" sz="3200" dirty="0">
              <a:latin typeface="HelveticaNeueLT Std Lt"/>
              <a:cs typeface="HelveticaNeueLT Std Lt"/>
            </a:endParaRPr>
          </a:p>
        </p:txBody>
      </p:sp>
      <p:pic>
        <p:nvPicPr>
          <p:cNvPr id="6" name="Picture 5">
            <a:extLst>
              <a:ext uri="{FF2B5EF4-FFF2-40B4-BE49-F238E27FC236}">
                <a16:creationId xmlns:a16="http://schemas.microsoft.com/office/drawing/2014/main" id="{85F98CBB-F2CD-418A-B6D5-7244737A5993}"/>
              </a:ext>
            </a:extLst>
          </p:cNvPr>
          <p:cNvPicPr>
            <a:picLocks noChangeAspect="1"/>
          </p:cNvPicPr>
          <p:nvPr/>
        </p:nvPicPr>
        <p:blipFill>
          <a:blip r:embed="rId3"/>
          <a:stretch>
            <a:fillRect/>
          </a:stretch>
        </p:blipFill>
        <p:spPr>
          <a:xfrm>
            <a:off x="8690575" y="254000"/>
            <a:ext cx="3145825" cy="1225482"/>
          </a:xfrm>
          <a:prstGeom prst="rect">
            <a:avLst/>
          </a:prstGeom>
        </p:spPr>
      </p:pic>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t>7</a:t>
            </a:r>
            <a:r>
              <a:rPr kumimoji="0" lang="en-US" sz="1600" b="0" i="0" u="none" strike="noStrike" kern="1200" cap="none" spc="0" normalizeH="0" baseline="30000" noProof="0">
                <a:ln>
                  <a:noFill/>
                </a:ln>
                <a:solidFill>
                  <a:prstClr val="black">
                    <a:tint val="75000"/>
                  </a:prstClr>
                </a:solidFill>
                <a:effectLst/>
                <a:uLnTx/>
                <a:uFillTx/>
                <a:latin typeface="Calibri"/>
                <a:ea typeface="+mn-ea"/>
                <a:cs typeface="+mn-cs"/>
              </a:rPr>
              <a:t>th</a:t>
            </a:r>
            <a:r>
              <a:rPr kumimoji="0" lang="en-US" sz="1600" b="0" i="0" u="none" strike="noStrike" kern="1200" cap="none" spc="0" normalizeH="0" baseline="0" noProof="0">
                <a:ln>
                  <a:noFill/>
                </a:ln>
                <a:solidFill>
                  <a:prstClr val="black">
                    <a:tint val="75000"/>
                  </a:prstClr>
                </a:solidFill>
                <a:effectLst/>
                <a:uLnTx/>
                <a:uFillTx/>
                <a:latin typeface="Calibri"/>
                <a:ea typeface="+mn-ea"/>
                <a:cs typeface="+mn-cs"/>
              </a:rPr>
              <a:t> December 2021</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50623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T-Background-Te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60902" cy="6858000"/>
          </a:xfrm>
          <a:prstGeom prst="rect">
            <a:avLst/>
          </a:prstGeom>
        </p:spPr>
      </p:pic>
      <p:pic>
        <p:nvPicPr>
          <p:cNvPr id="6" name="Picture 5">
            <a:extLst>
              <a:ext uri="{FF2B5EF4-FFF2-40B4-BE49-F238E27FC236}">
                <a16:creationId xmlns:a16="http://schemas.microsoft.com/office/drawing/2014/main" id="{85F98CBB-F2CD-418A-B6D5-7244737A5993}"/>
              </a:ext>
            </a:extLst>
          </p:cNvPr>
          <p:cNvPicPr>
            <a:picLocks noChangeAspect="1"/>
          </p:cNvPicPr>
          <p:nvPr/>
        </p:nvPicPr>
        <p:blipFill>
          <a:blip r:embed="rId4"/>
          <a:stretch>
            <a:fillRect/>
          </a:stretch>
        </p:blipFill>
        <p:spPr>
          <a:xfrm>
            <a:off x="8690575" y="254000"/>
            <a:ext cx="3145825" cy="1225482"/>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E0FCD-117B-FD4B-A08D-F9AA7E2568DF}" type="slidenum">
              <a:rPr kumimoji="0" lang="en-US" sz="16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92BC856C-3AF5-766C-3926-728E71FD5043}"/>
              </a:ext>
            </a:extLst>
          </p:cNvPr>
          <p:cNvGraphicFramePr>
            <a:graphicFrameLocks noGrp="1"/>
          </p:cNvGraphicFramePr>
          <p:nvPr>
            <p:extLst>
              <p:ext uri="{D42A27DB-BD31-4B8C-83A1-F6EECF244321}">
                <p14:modId xmlns:p14="http://schemas.microsoft.com/office/powerpoint/2010/main" val="423329726"/>
              </p:ext>
            </p:extLst>
          </p:nvPr>
        </p:nvGraphicFramePr>
        <p:xfrm>
          <a:off x="986588" y="2514600"/>
          <a:ext cx="10214812" cy="3576320"/>
        </p:xfrm>
        <a:graphic>
          <a:graphicData uri="http://schemas.openxmlformats.org/drawingml/2006/table">
            <a:tbl>
              <a:tblPr firstRow="1" bandRow="1">
                <a:tableStyleId>{5C22544A-7EE6-4342-B048-85BDC9FD1C3A}</a:tableStyleId>
              </a:tblPr>
              <a:tblGrid>
                <a:gridCol w="5107406">
                  <a:extLst>
                    <a:ext uri="{9D8B030D-6E8A-4147-A177-3AD203B41FA5}">
                      <a16:colId xmlns:a16="http://schemas.microsoft.com/office/drawing/2014/main" val="4179574942"/>
                    </a:ext>
                  </a:extLst>
                </a:gridCol>
                <a:gridCol w="5107406">
                  <a:extLst>
                    <a:ext uri="{9D8B030D-6E8A-4147-A177-3AD203B41FA5}">
                      <a16:colId xmlns:a16="http://schemas.microsoft.com/office/drawing/2014/main" val="2965585616"/>
                    </a:ext>
                  </a:extLst>
                </a:gridCol>
              </a:tblGrid>
              <a:tr h="370840">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dirty="0">
                          <a:solidFill>
                            <a:schemeClr val="tx1"/>
                          </a:solidFill>
                          <a:effectLst/>
                          <a:latin typeface="+mn-lt"/>
                          <a:ea typeface="+mn-ea"/>
                          <a:cs typeface="+mn-cs"/>
                        </a:rPr>
                        <a:t>TBB: Bath biodevices </a:t>
                      </a:r>
                      <a:r>
                        <a:rPr lang="en-GB" sz="1800" b="0" i="0" kern="1200">
                          <a:solidFill>
                            <a:schemeClr val="tx1"/>
                          </a:solidFill>
                          <a:effectLst/>
                          <a:latin typeface="+mn-lt"/>
                          <a:ea typeface="+mn-ea"/>
                          <a:cs typeface="+mn-cs"/>
                        </a:rPr>
                        <a:t>without borders*</a:t>
                      </a:r>
                      <a:endParaRPr lang="en-GB" sz="1800" b="0" i="0" kern="1200" dirty="0">
                        <a:solidFill>
                          <a:schemeClr val="tx1"/>
                        </a:solidFill>
                        <a:effectLst/>
                        <a:latin typeface="+mn-lt"/>
                        <a:ea typeface="+mn-ea"/>
                        <a:cs typeface="+mn-cs"/>
                      </a:endParaRP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dirty="0">
                          <a:solidFill>
                            <a:schemeClr val="dk1"/>
                          </a:solidFill>
                          <a:effectLst/>
                          <a:latin typeface="+mn-lt"/>
                          <a:ea typeface="+mn-ea"/>
                          <a:cs typeface="+mn-cs"/>
                        </a:rPr>
                        <a:t>Student Wellbeing*</a:t>
                      </a:r>
                    </a:p>
                  </a:txBody>
                  <a:tcPr/>
                </a:tc>
                <a:extLst>
                  <a:ext uri="{0D108BD9-81ED-4DB2-BD59-A6C34878D82A}">
                    <a16:rowId xmlns:a16="http://schemas.microsoft.com/office/drawing/2014/main" val="405632413"/>
                  </a:ext>
                </a:extLst>
              </a:tr>
              <a:tr h="370840">
                <a:tc>
                  <a:txBody>
                    <a:bodyPr/>
                    <a:lstStyle/>
                    <a:p>
                      <a:pPr marL="285750" indent="-285750">
                        <a:buFont typeface="Wingdings" pitchFamily="2" charset="2"/>
                        <a:buChar char="v"/>
                      </a:pPr>
                      <a:r>
                        <a:rPr lang="en-US" sz="1800" b="0" dirty="0"/>
                        <a:t>Diversity Network</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dirty="0">
                          <a:solidFill>
                            <a:schemeClr val="dk1"/>
                          </a:solidFill>
                          <a:effectLst/>
                          <a:latin typeface="+mn-lt"/>
                          <a:ea typeface="+mn-ea"/>
                          <a:cs typeface="+mn-cs"/>
                        </a:rPr>
                        <a:t>Slow the Flow - Conserving water across our region*</a:t>
                      </a:r>
                    </a:p>
                  </a:txBody>
                  <a:tcPr/>
                </a:tc>
                <a:extLst>
                  <a:ext uri="{0D108BD9-81ED-4DB2-BD59-A6C34878D82A}">
                    <a16:rowId xmlns:a16="http://schemas.microsoft.com/office/drawing/2014/main" val="2152161061"/>
                  </a:ext>
                </a:extLst>
              </a:tr>
              <a:tr h="370840">
                <a:tc>
                  <a:txBody>
                    <a:bodyPr/>
                    <a:lstStyle/>
                    <a:p>
                      <a:pPr marL="285750" indent="-285750">
                        <a:buFont typeface="Wingdings" pitchFamily="2" charset="2"/>
                        <a:buChar char="v"/>
                      </a:pPr>
                      <a:r>
                        <a:rPr lang="en-US" sz="1800" b="0" dirty="0"/>
                        <a:t>Carers Centre carbon reduction journey*</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a:solidFill>
                            <a:schemeClr val="dk1"/>
                          </a:solidFill>
                          <a:effectLst/>
                          <a:latin typeface="+mn-lt"/>
                          <a:ea typeface="+mn-ea"/>
                          <a:cs typeface="+mn-cs"/>
                        </a:rPr>
                        <a:t>Open science – Hardware for microscopy</a:t>
                      </a:r>
                    </a:p>
                  </a:txBody>
                  <a:tcPr/>
                </a:tc>
                <a:extLst>
                  <a:ext uri="{0D108BD9-81ED-4DB2-BD59-A6C34878D82A}">
                    <a16:rowId xmlns:a16="http://schemas.microsoft.com/office/drawing/2014/main" val="2976579663"/>
                  </a:ext>
                </a:extLst>
              </a:tr>
              <a:tr h="370840">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dirty="0">
                          <a:solidFill>
                            <a:schemeClr val="dk1"/>
                          </a:solidFill>
                          <a:effectLst/>
                          <a:latin typeface="+mn-lt"/>
                          <a:ea typeface="+mn-ea"/>
                          <a:cs typeface="+mn-cs"/>
                        </a:rPr>
                        <a:t>Environmental Leaders Programme*</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a:solidFill>
                            <a:schemeClr val="dk1"/>
                          </a:solidFill>
                          <a:effectLst/>
                          <a:latin typeface="+mn-lt"/>
                          <a:ea typeface="+mn-ea"/>
                          <a:cs typeface="+mn-cs"/>
                        </a:rPr>
                        <a:t>Co-production of construction materials: working for and with the community</a:t>
                      </a:r>
                    </a:p>
                  </a:txBody>
                  <a:tcPr/>
                </a:tc>
                <a:extLst>
                  <a:ext uri="{0D108BD9-81ED-4DB2-BD59-A6C34878D82A}">
                    <a16:rowId xmlns:a16="http://schemas.microsoft.com/office/drawing/2014/main" val="1256398237"/>
                  </a:ext>
                </a:extLst>
              </a:tr>
              <a:tr h="370840">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a:solidFill>
                            <a:schemeClr val="tx1"/>
                          </a:solidFill>
                          <a:effectLst/>
                          <a:latin typeface="+mn-lt"/>
                          <a:ea typeface="+mn-ea"/>
                          <a:cs typeface="+mn-cs"/>
                        </a:rPr>
                        <a:t>Widening participation and access to the University of Bath by young people from Somerset and West Wiltshire</a:t>
                      </a:r>
                    </a:p>
                  </a:txBody>
                  <a:tcPr/>
                </a:tc>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dirty="0">
                          <a:solidFill>
                            <a:schemeClr val="dk1"/>
                          </a:solidFill>
                          <a:effectLst/>
                          <a:latin typeface="+mn-lt"/>
                          <a:ea typeface="+mn-ea"/>
                          <a:cs typeface="+mn-cs"/>
                        </a:rPr>
                        <a:t>Art on Campus: State of Disappearance *</a:t>
                      </a:r>
                    </a:p>
                  </a:txBody>
                  <a:tcPr/>
                </a:tc>
                <a:extLst>
                  <a:ext uri="{0D108BD9-81ED-4DB2-BD59-A6C34878D82A}">
                    <a16:rowId xmlns:a16="http://schemas.microsoft.com/office/drawing/2014/main" val="845790722"/>
                  </a:ext>
                </a:extLst>
              </a:tr>
              <a:tr h="370840">
                <a:tc>
                  <a:txBody>
                    <a:bodyPr/>
                    <a:lstStyle/>
                    <a:p>
                      <a:pPr marL="285750" marR="0" lvl="0" indent="-285750" algn="l" defTabSz="609585" rtl="0" eaLnBrk="1" fontAlgn="auto" latinLnBrk="0" hangingPunct="1">
                        <a:lnSpc>
                          <a:spcPct val="100000"/>
                        </a:lnSpc>
                        <a:spcBef>
                          <a:spcPts val="0"/>
                        </a:spcBef>
                        <a:spcAft>
                          <a:spcPts val="0"/>
                        </a:spcAft>
                        <a:buClrTx/>
                        <a:buSzTx/>
                        <a:buFont typeface="Wingdings" pitchFamily="2" charset="2"/>
                        <a:buChar char="v"/>
                        <a:tabLst/>
                        <a:defRPr/>
                      </a:pPr>
                      <a:r>
                        <a:rPr lang="en-GB" sz="1800" b="0" i="0" kern="1200" dirty="0">
                          <a:solidFill>
                            <a:schemeClr val="dk1"/>
                          </a:solidFill>
                          <a:effectLst/>
                          <a:latin typeface="+mn-lt"/>
                          <a:ea typeface="+mn-ea"/>
                          <a:cs typeface="+mn-cs"/>
                        </a:rPr>
                        <a:t>Creating immersive training experiences in virtual reality*</a:t>
                      </a:r>
                    </a:p>
                  </a:txBody>
                  <a:tcP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lang="en-GB" sz="1800" b="0" i="0" kern="1200" dirty="0">
                        <a:solidFill>
                          <a:schemeClr val="dk1"/>
                        </a:solidFill>
                        <a:effectLst/>
                        <a:latin typeface="+mn-lt"/>
                        <a:ea typeface="+mn-ea"/>
                        <a:cs typeface="+mn-cs"/>
                      </a:endParaRPr>
                    </a:p>
                  </a:txBody>
                  <a:tcPr/>
                </a:tc>
                <a:extLst>
                  <a:ext uri="{0D108BD9-81ED-4DB2-BD59-A6C34878D82A}">
                    <a16:rowId xmlns:a16="http://schemas.microsoft.com/office/drawing/2014/main" val="2465185174"/>
                  </a:ext>
                </a:extLst>
              </a:tr>
            </a:tbl>
          </a:graphicData>
        </a:graphic>
      </p:graphicFrame>
      <p:sp>
        <p:nvSpPr>
          <p:cNvPr id="10" name="TextBox 9">
            <a:extLst>
              <a:ext uri="{FF2B5EF4-FFF2-40B4-BE49-F238E27FC236}">
                <a16:creationId xmlns:a16="http://schemas.microsoft.com/office/drawing/2014/main" id="{1B1C4D77-A922-5E62-FBEF-2732F352C5EB}"/>
              </a:ext>
            </a:extLst>
          </p:cNvPr>
          <p:cNvSpPr txBox="1"/>
          <p:nvPr/>
        </p:nvSpPr>
        <p:spPr>
          <a:xfrm>
            <a:off x="4431397" y="1756726"/>
            <a:ext cx="3801979" cy="492443"/>
          </a:xfrm>
          <a:prstGeom prst="rect">
            <a:avLst/>
          </a:prstGeom>
          <a:noFill/>
        </p:spPr>
        <p:txBody>
          <a:bodyPr wrap="square" rtlCol="0">
            <a:spAutoFit/>
          </a:bodyPr>
          <a:lstStyle/>
          <a:p>
            <a:r>
              <a:rPr lang="en-US" sz="2600" b="1" dirty="0"/>
              <a:t>Current Projects</a:t>
            </a:r>
          </a:p>
        </p:txBody>
      </p:sp>
    </p:spTree>
    <p:extLst>
      <p:ext uri="{BB962C8B-B14F-4D97-AF65-F5344CB8AC3E}">
        <p14:creationId xmlns:p14="http://schemas.microsoft.com/office/powerpoint/2010/main" val="399726518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A9957-22CD-CBFD-A90D-2B8DBABB6EAD}"/>
              </a:ext>
            </a:extLst>
          </p:cNvPr>
          <p:cNvSpPr>
            <a:spLocks noGrp="1"/>
          </p:cNvSpPr>
          <p:nvPr>
            <p:ph type="ctrTitle"/>
          </p:nvPr>
        </p:nvSpPr>
        <p:spPr/>
        <p:txBody>
          <a:bodyPr>
            <a:normAutofit fontScale="90000"/>
          </a:bodyPr>
          <a:lstStyle/>
          <a:p>
            <a:r>
              <a:rPr lang="en-GB" dirty="0"/>
              <a:t>Student Impact on Society</a:t>
            </a:r>
            <a:br>
              <a:rPr lang="en-GB" dirty="0"/>
            </a:br>
            <a:br>
              <a:rPr lang="en-GB" dirty="0"/>
            </a:br>
            <a:r>
              <a:rPr lang="en-GB" dirty="0"/>
              <a:t>A Two-Way Process</a:t>
            </a:r>
          </a:p>
        </p:txBody>
      </p:sp>
      <p:sp>
        <p:nvSpPr>
          <p:cNvPr id="3" name="Subtitle 2">
            <a:extLst>
              <a:ext uri="{FF2B5EF4-FFF2-40B4-BE49-F238E27FC236}">
                <a16:creationId xmlns:a16="http://schemas.microsoft.com/office/drawing/2014/main" id="{69AD632A-C2DC-020B-E7E8-6C1CF585F670}"/>
              </a:ext>
            </a:extLst>
          </p:cNvPr>
          <p:cNvSpPr>
            <a:spLocks noGrp="1"/>
          </p:cNvSpPr>
          <p:nvPr>
            <p:ph type="subTitle" idx="1"/>
          </p:nvPr>
        </p:nvSpPr>
        <p:spPr>
          <a:xfrm>
            <a:off x="1592367" y="4550621"/>
            <a:ext cx="9144000" cy="1072512"/>
          </a:xfrm>
        </p:spPr>
        <p:txBody>
          <a:bodyPr>
            <a:normAutofit fontScale="92500" lnSpcReduction="10000"/>
          </a:bodyPr>
          <a:lstStyle/>
          <a:p>
            <a:r>
              <a:rPr lang="en-GB" dirty="0"/>
              <a:t>Brian Rutter</a:t>
            </a:r>
          </a:p>
          <a:p>
            <a:r>
              <a:rPr lang="en-GB" dirty="0"/>
              <a:t>Senior Lecturer Mechanical Engineering</a:t>
            </a:r>
          </a:p>
          <a:p>
            <a:r>
              <a:rPr lang="en-GB" sz="1600" dirty="0"/>
              <a:t>03/06/2025</a:t>
            </a:r>
          </a:p>
        </p:txBody>
      </p:sp>
      <p:sp>
        <p:nvSpPr>
          <p:cNvPr id="4" name="Date Placeholder 3">
            <a:extLst>
              <a:ext uri="{FF2B5EF4-FFF2-40B4-BE49-F238E27FC236}">
                <a16:creationId xmlns:a16="http://schemas.microsoft.com/office/drawing/2014/main" id="{886BF63A-2E73-119C-B8E0-10A81745D3E9}"/>
              </a:ext>
            </a:extLst>
          </p:cNvPr>
          <p:cNvSpPr>
            <a:spLocks noGrp="1"/>
          </p:cNvSpPr>
          <p:nvPr>
            <p:ph type="dt" sz="half" idx="10"/>
          </p:nvPr>
        </p:nvSpPr>
        <p:spPr/>
        <p:txBody>
          <a:bodyPr/>
          <a:lstStyle/>
          <a:p>
            <a:r>
              <a:rPr lang="en-GB"/>
              <a:t>02/06/2025</a:t>
            </a:r>
          </a:p>
        </p:txBody>
      </p:sp>
      <p:sp>
        <p:nvSpPr>
          <p:cNvPr id="5" name="Footer Placeholder 4">
            <a:extLst>
              <a:ext uri="{FF2B5EF4-FFF2-40B4-BE49-F238E27FC236}">
                <a16:creationId xmlns:a16="http://schemas.microsoft.com/office/drawing/2014/main" id="{8F4407E6-AD2E-85C9-B3A9-340664894605}"/>
              </a:ext>
            </a:extLst>
          </p:cNvPr>
          <p:cNvSpPr>
            <a:spLocks noGrp="1"/>
          </p:cNvSpPr>
          <p:nvPr>
            <p:ph type="ftr" sz="quarter" idx="11"/>
          </p:nvPr>
        </p:nvSpPr>
        <p:spPr/>
        <p:txBody>
          <a:bodyPr/>
          <a:lstStyle/>
          <a:p>
            <a:r>
              <a:rPr lang="en-GB"/>
              <a:t>Edufest June 2025 </a:t>
            </a:r>
          </a:p>
        </p:txBody>
      </p:sp>
      <p:sp>
        <p:nvSpPr>
          <p:cNvPr id="6" name="Slide Number Placeholder 5">
            <a:extLst>
              <a:ext uri="{FF2B5EF4-FFF2-40B4-BE49-F238E27FC236}">
                <a16:creationId xmlns:a16="http://schemas.microsoft.com/office/drawing/2014/main" id="{441589BD-D55D-6AFD-0A80-D636FB14E304}"/>
              </a:ext>
            </a:extLst>
          </p:cNvPr>
          <p:cNvSpPr>
            <a:spLocks noGrp="1"/>
          </p:cNvSpPr>
          <p:nvPr>
            <p:ph type="sldNum" sz="quarter" idx="12"/>
          </p:nvPr>
        </p:nvSpPr>
        <p:spPr/>
        <p:txBody>
          <a:bodyPr/>
          <a:lstStyle/>
          <a:p>
            <a:fld id="{938143D7-A4C1-435D-9CFC-9BBE9FFC43F6}" type="slidenum">
              <a:rPr lang="en-GB" smtClean="0"/>
              <a:t>5</a:t>
            </a:fld>
            <a:endParaRPr lang="en-GB"/>
          </a:p>
        </p:txBody>
      </p:sp>
    </p:spTree>
    <p:extLst>
      <p:ext uri="{BB962C8B-B14F-4D97-AF65-F5344CB8AC3E}">
        <p14:creationId xmlns:p14="http://schemas.microsoft.com/office/powerpoint/2010/main" val="248930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F789BF-0969-3F4C-95DE-DA475F1810C0}"/>
              </a:ext>
            </a:extLst>
          </p:cNvPr>
          <p:cNvPicPr>
            <a:picLocks noChangeAspect="1"/>
          </p:cNvPicPr>
          <p:nvPr/>
        </p:nvPicPr>
        <p:blipFill>
          <a:blip r:embed="rId2"/>
          <a:stretch>
            <a:fillRect/>
          </a:stretch>
        </p:blipFill>
        <p:spPr>
          <a:xfrm>
            <a:off x="863124" y="848825"/>
            <a:ext cx="9486859" cy="5786984"/>
          </a:xfrm>
          <a:prstGeom prst="rect">
            <a:avLst/>
          </a:prstGeom>
        </p:spPr>
      </p:pic>
      <p:sp>
        <p:nvSpPr>
          <p:cNvPr id="2" name="TextBox 1">
            <a:extLst>
              <a:ext uri="{FF2B5EF4-FFF2-40B4-BE49-F238E27FC236}">
                <a16:creationId xmlns:a16="http://schemas.microsoft.com/office/drawing/2014/main" id="{0641F0FA-DCF3-CD2A-FB9D-9347A8DB5711}"/>
              </a:ext>
            </a:extLst>
          </p:cNvPr>
          <p:cNvSpPr txBox="1"/>
          <p:nvPr/>
        </p:nvSpPr>
        <p:spPr>
          <a:xfrm>
            <a:off x="282009" y="143183"/>
            <a:ext cx="5443672" cy="705642"/>
          </a:xfrm>
          <a:prstGeom prst="rect">
            <a:avLst/>
          </a:prstGeom>
          <a:noFill/>
        </p:spPr>
        <p:txBody>
          <a:bodyPr wrap="square" rtlCol="0">
            <a:spAutoFit/>
          </a:bodyPr>
          <a:lstStyle/>
          <a:p>
            <a:pPr>
              <a:lnSpc>
                <a:spcPct val="90000"/>
              </a:lnSpc>
              <a:spcBef>
                <a:spcPct val="0"/>
              </a:spcBef>
            </a:pPr>
            <a:r>
              <a:rPr lang="en-GB" sz="4400" b="1" dirty="0">
                <a:latin typeface="+mj-lt"/>
                <a:ea typeface="+mj-ea"/>
                <a:cs typeface="+mj-cs"/>
              </a:rPr>
              <a:t>High Level Purpose</a:t>
            </a:r>
          </a:p>
        </p:txBody>
      </p:sp>
      <p:sp>
        <p:nvSpPr>
          <p:cNvPr id="3" name="Oval 2">
            <a:extLst>
              <a:ext uri="{FF2B5EF4-FFF2-40B4-BE49-F238E27FC236}">
                <a16:creationId xmlns:a16="http://schemas.microsoft.com/office/drawing/2014/main" id="{F46F8D51-8803-DB3A-71DA-9CEFBEBB4F70}"/>
              </a:ext>
            </a:extLst>
          </p:cNvPr>
          <p:cNvSpPr/>
          <p:nvPr/>
        </p:nvSpPr>
        <p:spPr>
          <a:xfrm>
            <a:off x="3939611" y="1692067"/>
            <a:ext cx="1786070" cy="163224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6E1798F7-0B66-F6D9-0B4F-67C9848A61F0}"/>
              </a:ext>
            </a:extLst>
          </p:cNvPr>
          <p:cNvPicPr>
            <a:picLocks noChangeAspect="1"/>
          </p:cNvPicPr>
          <p:nvPr/>
        </p:nvPicPr>
        <p:blipFill>
          <a:blip r:embed="rId3"/>
          <a:stretch>
            <a:fillRect/>
          </a:stretch>
        </p:blipFill>
        <p:spPr>
          <a:xfrm>
            <a:off x="621714" y="4868877"/>
            <a:ext cx="1804572" cy="1646063"/>
          </a:xfrm>
          <a:prstGeom prst="rect">
            <a:avLst/>
          </a:prstGeom>
        </p:spPr>
      </p:pic>
      <p:pic>
        <p:nvPicPr>
          <p:cNvPr id="6" name="Picture 5">
            <a:extLst>
              <a:ext uri="{FF2B5EF4-FFF2-40B4-BE49-F238E27FC236}">
                <a16:creationId xmlns:a16="http://schemas.microsoft.com/office/drawing/2014/main" id="{59D5BF52-6370-A6CC-8236-1C389BF902C2}"/>
              </a:ext>
            </a:extLst>
          </p:cNvPr>
          <p:cNvPicPr>
            <a:picLocks noChangeAspect="1"/>
          </p:cNvPicPr>
          <p:nvPr/>
        </p:nvPicPr>
        <p:blipFill>
          <a:blip r:embed="rId3"/>
          <a:stretch>
            <a:fillRect/>
          </a:stretch>
        </p:blipFill>
        <p:spPr>
          <a:xfrm>
            <a:off x="5485848" y="3324314"/>
            <a:ext cx="1804572" cy="1646063"/>
          </a:xfrm>
          <a:prstGeom prst="rect">
            <a:avLst/>
          </a:prstGeom>
        </p:spPr>
      </p:pic>
      <p:pic>
        <p:nvPicPr>
          <p:cNvPr id="7" name="Picture 6">
            <a:extLst>
              <a:ext uri="{FF2B5EF4-FFF2-40B4-BE49-F238E27FC236}">
                <a16:creationId xmlns:a16="http://schemas.microsoft.com/office/drawing/2014/main" id="{5CAC85D9-970E-30BB-F185-2718157D2904}"/>
              </a:ext>
            </a:extLst>
          </p:cNvPr>
          <p:cNvPicPr>
            <a:picLocks noChangeAspect="1"/>
          </p:cNvPicPr>
          <p:nvPr/>
        </p:nvPicPr>
        <p:blipFill>
          <a:blip r:embed="rId3"/>
          <a:stretch>
            <a:fillRect/>
          </a:stretch>
        </p:blipFill>
        <p:spPr>
          <a:xfrm>
            <a:off x="621714" y="1678251"/>
            <a:ext cx="1804572" cy="1646063"/>
          </a:xfrm>
          <a:prstGeom prst="rect">
            <a:avLst/>
          </a:prstGeom>
        </p:spPr>
      </p:pic>
      <p:pic>
        <p:nvPicPr>
          <p:cNvPr id="8" name="Picture 7">
            <a:extLst>
              <a:ext uri="{FF2B5EF4-FFF2-40B4-BE49-F238E27FC236}">
                <a16:creationId xmlns:a16="http://schemas.microsoft.com/office/drawing/2014/main" id="{4387473C-2AFA-D953-7ADA-A0313FF7EA5C}"/>
              </a:ext>
            </a:extLst>
          </p:cNvPr>
          <p:cNvPicPr>
            <a:picLocks noChangeAspect="1"/>
          </p:cNvPicPr>
          <p:nvPr/>
        </p:nvPicPr>
        <p:blipFill>
          <a:blip r:embed="rId3"/>
          <a:stretch>
            <a:fillRect/>
          </a:stretch>
        </p:blipFill>
        <p:spPr>
          <a:xfrm>
            <a:off x="7135546" y="3324313"/>
            <a:ext cx="1804572" cy="1646063"/>
          </a:xfrm>
          <a:prstGeom prst="rect">
            <a:avLst/>
          </a:prstGeom>
        </p:spPr>
      </p:pic>
      <p:sp>
        <p:nvSpPr>
          <p:cNvPr id="9" name="Date Placeholder 8">
            <a:extLst>
              <a:ext uri="{FF2B5EF4-FFF2-40B4-BE49-F238E27FC236}">
                <a16:creationId xmlns:a16="http://schemas.microsoft.com/office/drawing/2014/main" id="{668C19B5-4B6C-035C-10E3-949B9D63A5E5}"/>
              </a:ext>
            </a:extLst>
          </p:cNvPr>
          <p:cNvSpPr>
            <a:spLocks noGrp="1"/>
          </p:cNvSpPr>
          <p:nvPr>
            <p:ph type="dt" sz="half" idx="10"/>
          </p:nvPr>
        </p:nvSpPr>
        <p:spPr/>
        <p:txBody>
          <a:bodyPr/>
          <a:lstStyle/>
          <a:p>
            <a:r>
              <a:rPr lang="en-GB"/>
              <a:t>02/06/2025</a:t>
            </a:r>
          </a:p>
        </p:txBody>
      </p:sp>
      <p:sp>
        <p:nvSpPr>
          <p:cNvPr id="10" name="Footer Placeholder 9">
            <a:extLst>
              <a:ext uri="{FF2B5EF4-FFF2-40B4-BE49-F238E27FC236}">
                <a16:creationId xmlns:a16="http://schemas.microsoft.com/office/drawing/2014/main" id="{AED7A705-1459-232A-8BC7-74BB1A2FD111}"/>
              </a:ext>
            </a:extLst>
          </p:cNvPr>
          <p:cNvSpPr>
            <a:spLocks noGrp="1"/>
          </p:cNvSpPr>
          <p:nvPr>
            <p:ph type="ftr" sz="quarter" idx="11"/>
          </p:nvPr>
        </p:nvSpPr>
        <p:spPr/>
        <p:txBody>
          <a:bodyPr/>
          <a:lstStyle/>
          <a:p>
            <a:r>
              <a:rPr lang="en-GB"/>
              <a:t>Edufest June 2025 </a:t>
            </a:r>
          </a:p>
        </p:txBody>
      </p:sp>
      <p:sp>
        <p:nvSpPr>
          <p:cNvPr id="11" name="Slide Number Placeholder 10">
            <a:extLst>
              <a:ext uri="{FF2B5EF4-FFF2-40B4-BE49-F238E27FC236}">
                <a16:creationId xmlns:a16="http://schemas.microsoft.com/office/drawing/2014/main" id="{5C611DDB-2BF2-60CB-93CD-7E958A85FEA2}"/>
              </a:ext>
            </a:extLst>
          </p:cNvPr>
          <p:cNvSpPr>
            <a:spLocks noGrp="1"/>
          </p:cNvSpPr>
          <p:nvPr>
            <p:ph type="sldNum" sz="quarter" idx="12"/>
          </p:nvPr>
        </p:nvSpPr>
        <p:spPr/>
        <p:txBody>
          <a:bodyPr/>
          <a:lstStyle/>
          <a:p>
            <a:fld id="{938143D7-A4C1-435D-9CFC-9BBE9FFC43F6}" type="slidenum">
              <a:rPr lang="en-GB" smtClean="0"/>
              <a:t>6</a:t>
            </a:fld>
            <a:endParaRPr lang="en-GB"/>
          </a:p>
        </p:txBody>
      </p:sp>
    </p:spTree>
    <p:extLst>
      <p:ext uri="{BB962C8B-B14F-4D97-AF65-F5344CB8AC3E}">
        <p14:creationId xmlns:p14="http://schemas.microsoft.com/office/powerpoint/2010/main" val="30675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8F9D1-B47E-6690-D0D9-B0CD06BC1A23}"/>
              </a:ext>
            </a:extLst>
          </p:cNvPr>
          <p:cNvSpPr>
            <a:spLocks noGrp="1"/>
          </p:cNvSpPr>
          <p:nvPr>
            <p:ph type="title"/>
          </p:nvPr>
        </p:nvSpPr>
        <p:spPr>
          <a:xfrm>
            <a:off x="508408" y="174882"/>
            <a:ext cx="8761413" cy="706964"/>
          </a:xfrm>
        </p:spPr>
        <p:txBody>
          <a:bodyPr/>
          <a:lstStyle/>
          <a:p>
            <a:r>
              <a:rPr lang="en-US" b="1" dirty="0"/>
              <a:t>Project Background </a:t>
            </a:r>
          </a:p>
        </p:txBody>
      </p:sp>
      <p:sp>
        <p:nvSpPr>
          <p:cNvPr id="3" name="Content Placeholder 2">
            <a:extLst>
              <a:ext uri="{FF2B5EF4-FFF2-40B4-BE49-F238E27FC236}">
                <a16:creationId xmlns:a16="http://schemas.microsoft.com/office/drawing/2014/main" id="{25751D2D-85E9-41D3-BE83-C64868B7D2CC}"/>
              </a:ext>
            </a:extLst>
          </p:cNvPr>
          <p:cNvSpPr>
            <a:spLocks noGrp="1"/>
          </p:cNvSpPr>
          <p:nvPr>
            <p:ph idx="1"/>
          </p:nvPr>
        </p:nvSpPr>
        <p:spPr>
          <a:xfrm>
            <a:off x="508409" y="1689240"/>
            <a:ext cx="8761412" cy="3416300"/>
          </a:xfrm>
        </p:spPr>
        <p:txBody>
          <a:bodyPr vert="horz" lIns="91440" tIns="45720" rIns="91440" bIns="45720" rtlCol="0" anchor="t">
            <a:normAutofit/>
          </a:bodyPr>
          <a:lstStyle/>
          <a:p>
            <a:r>
              <a:rPr lang="en-US" sz="2400" dirty="0"/>
              <a:t>Climate Change</a:t>
            </a:r>
          </a:p>
          <a:p>
            <a:r>
              <a:rPr lang="en-US" sz="2400" dirty="0"/>
              <a:t>B&amp;NES Climate Emergency Strategy </a:t>
            </a:r>
          </a:p>
        </p:txBody>
      </p:sp>
      <p:pic>
        <p:nvPicPr>
          <p:cNvPr id="5" name="Picture 4">
            <a:extLst>
              <a:ext uri="{FF2B5EF4-FFF2-40B4-BE49-F238E27FC236}">
                <a16:creationId xmlns:a16="http://schemas.microsoft.com/office/drawing/2014/main" id="{EA5D8F7A-475E-4A12-884A-CBBDFE077C57}"/>
              </a:ext>
            </a:extLst>
          </p:cNvPr>
          <p:cNvPicPr>
            <a:picLocks noChangeAspect="1"/>
          </p:cNvPicPr>
          <p:nvPr/>
        </p:nvPicPr>
        <p:blipFill>
          <a:blip r:embed="rId3"/>
          <a:stretch>
            <a:fillRect/>
          </a:stretch>
        </p:blipFill>
        <p:spPr>
          <a:xfrm>
            <a:off x="7183120" y="1997663"/>
            <a:ext cx="4735574" cy="3329008"/>
          </a:xfrm>
          <a:prstGeom prst="rect">
            <a:avLst/>
          </a:prstGeom>
        </p:spPr>
      </p:pic>
      <p:pic>
        <p:nvPicPr>
          <p:cNvPr id="7" name="Picture 6" descr="A graph of a substance&#10;&#10;Description automatically generated with medium confidence">
            <a:extLst>
              <a:ext uri="{FF2B5EF4-FFF2-40B4-BE49-F238E27FC236}">
                <a16:creationId xmlns:a16="http://schemas.microsoft.com/office/drawing/2014/main" id="{B4F6FECC-99C7-3EF7-E5E8-5FCFAE815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408" y="2779517"/>
            <a:ext cx="4735574" cy="3342758"/>
          </a:xfrm>
          <a:prstGeom prst="rect">
            <a:avLst/>
          </a:prstGeom>
        </p:spPr>
      </p:pic>
      <p:sp>
        <p:nvSpPr>
          <p:cNvPr id="4" name="Date Placeholder 3">
            <a:extLst>
              <a:ext uri="{FF2B5EF4-FFF2-40B4-BE49-F238E27FC236}">
                <a16:creationId xmlns:a16="http://schemas.microsoft.com/office/drawing/2014/main" id="{D88E439D-6289-1B37-4E51-A6F228BD819E}"/>
              </a:ext>
            </a:extLst>
          </p:cNvPr>
          <p:cNvSpPr>
            <a:spLocks noGrp="1"/>
          </p:cNvSpPr>
          <p:nvPr>
            <p:ph type="dt" sz="half" idx="10"/>
          </p:nvPr>
        </p:nvSpPr>
        <p:spPr/>
        <p:txBody>
          <a:bodyPr/>
          <a:lstStyle/>
          <a:p>
            <a:r>
              <a:rPr lang="en-GB"/>
              <a:t>02/06/2025</a:t>
            </a:r>
          </a:p>
        </p:txBody>
      </p:sp>
      <p:sp>
        <p:nvSpPr>
          <p:cNvPr id="6" name="Footer Placeholder 5">
            <a:extLst>
              <a:ext uri="{FF2B5EF4-FFF2-40B4-BE49-F238E27FC236}">
                <a16:creationId xmlns:a16="http://schemas.microsoft.com/office/drawing/2014/main" id="{82FA0AD7-8464-4032-3E47-6F3B29C4BFA1}"/>
              </a:ext>
            </a:extLst>
          </p:cNvPr>
          <p:cNvSpPr>
            <a:spLocks noGrp="1"/>
          </p:cNvSpPr>
          <p:nvPr>
            <p:ph type="ftr" sz="quarter" idx="11"/>
          </p:nvPr>
        </p:nvSpPr>
        <p:spPr/>
        <p:txBody>
          <a:bodyPr/>
          <a:lstStyle/>
          <a:p>
            <a:r>
              <a:rPr lang="en-GB"/>
              <a:t>Edufest June 2025 </a:t>
            </a:r>
          </a:p>
        </p:txBody>
      </p:sp>
      <p:sp>
        <p:nvSpPr>
          <p:cNvPr id="8" name="Slide Number Placeholder 7">
            <a:extLst>
              <a:ext uri="{FF2B5EF4-FFF2-40B4-BE49-F238E27FC236}">
                <a16:creationId xmlns:a16="http://schemas.microsoft.com/office/drawing/2014/main" id="{895B7813-28D1-2656-886A-88C1B67D7904}"/>
              </a:ext>
            </a:extLst>
          </p:cNvPr>
          <p:cNvSpPr>
            <a:spLocks noGrp="1"/>
          </p:cNvSpPr>
          <p:nvPr>
            <p:ph type="sldNum" sz="quarter" idx="12"/>
          </p:nvPr>
        </p:nvSpPr>
        <p:spPr/>
        <p:txBody>
          <a:bodyPr/>
          <a:lstStyle/>
          <a:p>
            <a:fld id="{938143D7-A4C1-435D-9CFC-9BBE9FFC43F6}" type="slidenum">
              <a:rPr lang="en-GB" smtClean="0"/>
              <a:t>7</a:t>
            </a:fld>
            <a:endParaRPr lang="en-GB"/>
          </a:p>
        </p:txBody>
      </p:sp>
    </p:spTree>
    <p:extLst>
      <p:ext uri="{BB962C8B-B14F-4D97-AF65-F5344CB8AC3E}">
        <p14:creationId xmlns:p14="http://schemas.microsoft.com/office/powerpoint/2010/main" val="145057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F48C8-37B8-58E8-C1B3-FF689C23699A}"/>
              </a:ext>
            </a:extLst>
          </p:cNvPr>
          <p:cNvSpPr>
            <a:spLocks noGrp="1"/>
          </p:cNvSpPr>
          <p:nvPr>
            <p:ph type="title"/>
          </p:nvPr>
        </p:nvSpPr>
        <p:spPr>
          <a:xfrm>
            <a:off x="158960" y="74567"/>
            <a:ext cx="10596074" cy="1121843"/>
          </a:xfrm>
        </p:spPr>
        <p:txBody>
          <a:bodyPr>
            <a:normAutofit/>
          </a:bodyPr>
          <a:lstStyle/>
          <a:p>
            <a:r>
              <a:rPr lang="en-GB" b="1" dirty="0"/>
              <a:t>Climate Change – Humanity’s Challenge </a:t>
            </a:r>
          </a:p>
        </p:txBody>
      </p:sp>
      <p:pic>
        <p:nvPicPr>
          <p:cNvPr id="5" name="Picture 4">
            <a:extLst>
              <a:ext uri="{FF2B5EF4-FFF2-40B4-BE49-F238E27FC236}">
                <a16:creationId xmlns:a16="http://schemas.microsoft.com/office/drawing/2014/main" id="{98BDB199-AC9D-CF01-8493-FA1631F9D044}"/>
              </a:ext>
            </a:extLst>
          </p:cNvPr>
          <p:cNvPicPr>
            <a:picLocks noChangeAspect="1"/>
          </p:cNvPicPr>
          <p:nvPr/>
        </p:nvPicPr>
        <p:blipFill>
          <a:blip r:embed="rId2"/>
          <a:stretch>
            <a:fillRect/>
          </a:stretch>
        </p:blipFill>
        <p:spPr>
          <a:xfrm>
            <a:off x="250580" y="2948831"/>
            <a:ext cx="4124770" cy="3093578"/>
          </a:xfrm>
          <a:prstGeom prst="rect">
            <a:avLst/>
          </a:prstGeom>
        </p:spPr>
      </p:pic>
      <p:pic>
        <p:nvPicPr>
          <p:cNvPr id="8" name="Picture 7">
            <a:extLst>
              <a:ext uri="{FF2B5EF4-FFF2-40B4-BE49-F238E27FC236}">
                <a16:creationId xmlns:a16="http://schemas.microsoft.com/office/drawing/2014/main" id="{58DD8103-5164-D3F9-84D5-A27C0195E476}"/>
              </a:ext>
            </a:extLst>
          </p:cNvPr>
          <p:cNvPicPr>
            <a:picLocks noChangeAspect="1"/>
          </p:cNvPicPr>
          <p:nvPr/>
        </p:nvPicPr>
        <p:blipFill>
          <a:blip r:embed="rId3"/>
          <a:stretch>
            <a:fillRect/>
          </a:stretch>
        </p:blipFill>
        <p:spPr>
          <a:xfrm>
            <a:off x="4079775" y="1275334"/>
            <a:ext cx="4737003" cy="3346994"/>
          </a:xfrm>
          <a:prstGeom prst="rect">
            <a:avLst/>
          </a:prstGeom>
        </p:spPr>
      </p:pic>
      <p:sp>
        <p:nvSpPr>
          <p:cNvPr id="7" name="TextBox 6">
            <a:extLst>
              <a:ext uri="{FF2B5EF4-FFF2-40B4-BE49-F238E27FC236}">
                <a16:creationId xmlns:a16="http://schemas.microsoft.com/office/drawing/2014/main" id="{B652FC22-7CD9-422E-877A-0A993A92C4AD}"/>
              </a:ext>
            </a:extLst>
          </p:cNvPr>
          <p:cNvSpPr txBox="1"/>
          <p:nvPr/>
        </p:nvSpPr>
        <p:spPr>
          <a:xfrm>
            <a:off x="432988" y="2948831"/>
            <a:ext cx="4124770" cy="369332"/>
          </a:xfrm>
          <a:prstGeom prst="rect">
            <a:avLst/>
          </a:prstGeom>
          <a:noFill/>
        </p:spPr>
        <p:txBody>
          <a:bodyPr wrap="square">
            <a:spAutoFit/>
          </a:bodyPr>
          <a:lstStyle/>
          <a:p>
            <a:r>
              <a:rPr lang="en-GB" dirty="0"/>
              <a:t>Australia Woodside’s North West Shelf</a:t>
            </a:r>
          </a:p>
        </p:txBody>
      </p:sp>
      <p:pic>
        <p:nvPicPr>
          <p:cNvPr id="4" name="Picture 3">
            <a:extLst>
              <a:ext uri="{FF2B5EF4-FFF2-40B4-BE49-F238E27FC236}">
                <a16:creationId xmlns:a16="http://schemas.microsoft.com/office/drawing/2014/main" id="{6A82AE9C-DD0D-10CE-4E76-71EC9CF35CDD}"/>
              </a:ext>
            </a:extLst>
          </p:cNvPr>
          <p:cNvPicPr>
            <a:picLocks noChangeAspect="1"/>
          </p:cNvPicPr>
          <p:nvPr/>
        </p:nvPicPr>
        <p:blipFill>
          <a:blip r:embed="rId4"/>
          <a:stretch>
            <a:fillRect/>
          </a:stretch>
        </p:blipFill>
        <p:spPr>
          <a:xfrm>
            <a:off x="8717487" y="3008395"/>
            <a:ext cx="3294555" cy="3294555"/>
          </a:xfrm>
          <a:prstGeom prst="rect">
            <a:avLst/>
          </a:prstGeom>
        </p:spPr>
      </p:pic>
      <p:sp>
        <p:nvSpPr>
          <p:cNvPr id="9" name="TextBox 8">
            <a:extLst>
              <a:ext uri="{FF2B5EF4-FFF2-40B4-BE49-F238E27FC236}">
                <a16:creationId xmlns:a16="http://schemas.microsoft.com/office/drawing/2014/main" id="{47E007DE-0C40-71C3-EC31-61E6F0627967}"/>
              </a:ext>
            </a:extLst>
          </p:cNvPr>
          <p:cNvSpPr txBox="1"/>
          <p:nvPr/>
        </p:nvSpPr>
        <p:spPr>
          <a:xfrm>
            <a:off x="4407140" y="4701252"/>
            <a:ext cx="4310347" cy="1815882"/>
          </a:xfrm>
          <a:prstGeom prst="rect">
            <a:avLst/>
          </a:prstGeom>
          <a:noFill/>
        </p:spPr>
        <p:txBody>
          <a:bodyPr wrap="none" rtlCol="0">
            <a:spAutoFit/>
          </a:bodyPr>
          <a:lstStyle/>
          <a:p>
            <a:r>
              <a:rPr lang="en-GB" sz="2800" dirty="0"/>
              <a:t>Announcement: </a:t>
            </a:r>
          </a:p>
          <a:p>
            <a:r>
              <a:rPr lang="en-GB" sz="2800" dirty="0"/>
              <a:t>Two new oil fields opening.</a:t>
            </a:r>
          </a:p>
          <a:p>
            <a:endParaRPr lang="en-GB" sz="2800" dirty="0"/>
          </a:p>
          <a:p>
            <a:r>
              <a:rPr lang="en-GB" sz="2800" dirty="0"/>
              <a:t>We could just give up …..</a:t>
            </a:r>
          </a:p>
        </p:txBody>
      </p:sp>
      <p:sp>
        <p:nvSpPr>
          <p:cNvPr id="3" name="Date Placeholder 2">
            <a:extLst>
              <a:ext uri="{FF2B5EF4-FFF2-40B4-BE49-F238E27FC236}">
                <a16:creationId xmlns:a16="http://schemas.microsoft.com/office/drawing/2014/main" id="{1D9DD0DD-9849-9BC1-7B34-38EACCD02475}"/>
              </a:ext>
            </a:extLst>
          </p:cNvPr>
          <p:cNvSpPr>
            <a:spLocks noGrp="1"/>
          </p:cNvSpPr>
          <p:nvPr>
            <p:ph type="dt" sz="half" idx="10"/>
          </p:nvPr>
        </p:nvSpPr>
        <p:spPr/>
        <p:txBody>
          <a:bodyPr/>
          <a:lstStyle/>
          <a:p>
            <a:r>
              <a:rPr lang="en-GB"/>
              <a:t>02/06/2025</a:t>
            </a:r>
          </a:p>
        </p:txBody>
      </p:sp>
      <p:sp>
        <p:nvSpPr>
          <p:cNvPr id="6" name="Footer Placeholder 5">
            <a:extLst>
              <a:ext uri="{FF2B5EF4-FFF2-40B4-BE49-F238E27FC236}">
                <a16:creationId xmlns:a16="http://schemas.microsoft.com/office/drawing/2014/main" id="{933E9379-28C9-AF89-4732-C495828F2AA7}"/>
              </a:ext>
            </a:extLst>
          </p:cNvPr>
          <p:cNvSpPr>
            <a:spLocks noGrp="1"/>
          </p:cNvSpPr>
          <p:nvPr>
            <p:ph type="ftr" sz="quarter" idx="11"/>
          </p:nvPr>
        </p:nvSpPr>
        <p:spPr/>
        <p:txBody>
          <a:bodyPr/>
          <a:lstStyle/>
          <a:p>
            <a:r>
              <a:rPr lang="en-GB"/>
              <a:t>Edufest June 2025 </a:t>
            </a:r>
          </a:p>
        </p:txBody>
      </p:sp>
      <p:sp>
        <p:nvSpPr>
          <p:cNvPr id="10" name="Slide Number Placeholder 9">
            <a:extLst>
              <a:ext uri="{FF2B5EF4-FFF2-40B4-BE49-F238E27FC236}">
                <a16:creationId xmlns:a16="http://schemas.microsoft.com/office/drawing/2014/main" id="{0501E638-9824-4BFA-744E-778D7FDB35C0}"/>
              </a:ext>
            </a:extLst>
          </p:cNvPr>
          <p:cNvSpPr>
            <a:spLocks noGrp="1"/>
          </p:cNvSpPr>
          <p:nvPr>
            <p:ph type="sldNum" sz="quarter" idx="12"/>
          </p:nvPr>
        </p:nvSpPr>
        <p:spPr/>
        <p:txBody>
          <a:bodyPr/>
          <a:lstStyle/>
          <a:p>
            <a:fld id="{938143D7-A4C1-435D-9CFC-9BBE9FFC43F6}" type="slidenum">
              <a:rPr lang="en-GB" smtClean="0"/>
              <a:t>8</a:t>
            </a:fld>
            <a:endParaRPr lang="en-GB"/>
          </a:p>
        </p:txBody>
      </p:sp>
    </p:spTree>
    <p:extLst>
      <p:ext uri="{BB962C8B-B14F-4D97-AF65-F5344CB8AC3E}">
        <p14:creationId xmlns:p14="http://schemas.microsoft.com/office/powerpoint/2010/main" val="2713423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1EEC3E-2489-B92E-B15B-7700D1FF64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pic>
        <p:nvPicPr>
          <p:cNvPr id="4" name="Picture 3" descr="Shape, circle&#10;&#10;Description automatically generated">
            <a:extLst>
              <a:ext uri="{FF2B5EF4-FFF2-40B4-BE49-F238E27FC236}">
                <a16:creationId xmlns:a16="http://schemas.microsoft.com/office/drawing/2014/main" id="{345974D6-F8FA-4DD8-965C-6DE47C70F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88" y="-396303"/>
            <a:ext cx="5208934" cy="5208934"/>
          </a:xfrm>
          <a:prstGeom prst="rect">
            <a:avLst/>
          </a:prstGeom>
        </p:spPr>
      </p:pic>
      <p:pic>
        <p:nvPicPr>
          <p:cNvPr id="6" name="Picture 5" descr="Logo, icon&#10;&#10;Description automatically generated">
            <a:extLst>
              <a:ext uri="{FF2B5EF4-FFF2-40B4-BE49-F238E27FC236}">
                <a16:creationId xmlns:a16="http://schemas.microsoft.com/office/drawing/2014/main" id="{D334750B-1F98-9543-B60F-E5284A6821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735" y="222743"/>
            <a:ext cx="1973184" cy="1128061"/>
          </a:xfrm>
          <a:prstGeom prst="rect">
            <a:avLst/>
          </a:prstGeom>
        </p:spPr>
      </p:pic>
      <p:grpSp>
        <p:nvGrpSpPr>
          <p:cNvPr id="8" name="Group 7">
            <a:extLst>
              <a:ext uri="{FF2B5EF4-FFF2-40B4-BE49-F238E27FC236}">
                <a16:creationId xmlns:a16="http://schemas.microsoft.com/office/drawing/2014/main" id="{BB75049B-11CF-545E-92A7-9DAE7CFB4156}"/>
              </a:ext>
            </a:extLst>
          </p:cNvPr>
          <p:cNvGrpSpPr/>
          <p:nvPr/>
        </p:nvGrpSpPr>
        <p:grpSpPr>
          <a:xfrm>
            <a:off x="357666" y="720567"/>
            <a:ext cx="4143675" cy="2708433"/>
            <a:chOff x="424341" y="716764"/>
            <a:chExt cx="4143675" cy="2708433"/>
          </a:xfrm>
        </p:grpSpPr>
        <p:sp>
          <p:nvSpPr>
            <p:cNvPr id="10" name="TextBox 9">
              <a:extLst>
                <a:ext uri="{FF2B5EF4-FFF2-40B4-BE49-F238E27FC236}">
                  <a16:creationId xmlns:a16="http://schemas.microsoft.com/office/drawing/2014/main" id="{0F5E8A26-34A1-4E37-8BFA-02530BF437B0}"/>
                </a:ext>
              </a:extLst>
            </p:cNvPr>
            <p:cNvSpPr txBox="1"/>
            <p:nvPr/>
          </p:nvSpPr>
          <p:spPr>
            <a:xfrm>
              <a:off x="424341" y="716764"/>
              <a:ext cx="41436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Museo Sans Rounded 900" panose="02000000000000000000" pitchFamily="50" charset="0"/>
                  <a:ea typeface="+mn-ea"/>
                  <a:cs typeface="+mn-cs"/>
                </a:rPr>
                <a:t>Recognised, valued and supported</a:t>
              </a:r>
            </a:p>
          </p:txBody>
        </p:sp>
        <p:sp>
          <p:nvSpPr>
            <p:cNvPr id="7" name="TextBox 6">
              <a:extLst>
                <a:ext uri="{FF2B5EF4-FFF2-40B4-BE49-F238E27FC236}">
                  <a16:creationId xmlns:a16="http://schemas.microsoft.com/office/drawing/2014/main" id="{0CED7713-8977-0E8B-1F02-6D7F1B86DB50}"/>
                </a:ext>
              </a:extLst>
            </p:cNvPr>
            <p:cNvSpPr txBox="1"/>
            <p:nvPr/>
          </p:nvSpPr>
          <p:spPr>
            <a:xfrm>
              <a:off x="631898" y="2840422"/>
              <a:ext cx="37285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Museo Sans Rounded 700" panose="02000000000000000000" pitchFamily="50" charset="0"/>
                  <a:ea typeface="+mn-ea"/>
                  <a:cs typeface="+mn-cs"/>
                </a:rPr>
                <a:t>The Carers’ Centre</a:t>
              </a:r>
            </a:p>
          </p:txBody>
        </p:sp>
      </p:grpSp>
      <p:pic>
        <p:nvPicPr>
          <p:cNvPr id="3" name="Picture 2">
            <a:extLst>
              <a:ext uri="{FF2B5EF4-FFF2-40B4-BE49-F238E27FC236}">
                <a16:creationId xmlns:a16="http://schemas.microsoft.com/office/drawing/2014/main" id="{6114D56D-4421-5F71-824F-F3987E7A3DF4}"/>
              </a:ext>
            </a:extLst>
          </p:cNvPr>
          <p:cNvPicPr>
            <a:picLocks noChangeAspect="1"/>
          </p:cNvPicPr>
          <p:nvPr/>
        </p:nvPicPr>
        <p:blipFill>
          <a:blip r:embed="rId5"/>
          <a:stretch>
            <a:fillRect/>
          </a:stretch>
        </p:blipFill>
        <p:spPr>
          <a:xfrm>
            <a:off x="148459" y="5236323"/>
            <a:ext cx="5669771" cy="1621677"/>
          </a:xfrm>
          <a:prstGeom prst="rect">
            <a:avLst/>
          </a:prstGeom>
        </p:spPr>
      </p:pic>
      <p:sp>
        <p:nvSpPr>
          <p:cNvPr id="2" name="Date Placeholder 1">
            <a:extLst>
              <a:ext uri="{FF2B5EF4-FFF2-40B4-BE49-F238E27FC236}">
                <a16:creationId xmlns:a16="http://schemas.microsoft.com/office/drawing/2014/main" id="{3CDFA010-B535-C3DD-15D6-8D651F39A32F}"/>
              </a:ext>
            </a:extLst>
          </p:cNvPr>
          <p:cNvSpPr>
            <a:spLocks noGrp="1"/>
          </p:cNvSpPr>
          <p:nvPr>
            <p:ph type="dt" sz="half" idx="10"/>
          </p:nvPr>
        </p:nvSpPr>
        <p:spPr/>
        <p:txBody>
          <a:bodyPr/>
          <a:lstStyle/>
          <a:p>
            <a:r>
              <a:rPr lang="en-GB"/>
              <a:t>02/06/2025</a:t>
            </a:r>
          </a:p>
        </p:txBody>
      </p:sp>
      <p:sp>
        <p:nvSpPr>
          <p:cNvPr id="9" name="Footer Placeholder 8">
            <a:extLst>
              <a:ext uri="{FF2B5EF4-FFF2-40B4-BE49-F238E27FC236}">
                <a16:creationId xmlns:a16="http://schemas.microsoft.com/office/drawing/2014/main" id="{D64BB284-F39A-1992-A468-37DCA260D9DB}"/>
              </a:ext>
            </a:extLst>
          </p:cNvPr>
          <p:cNvSpPr>
            <a:spLocks noGrp="1"/>
          </p:cNvSpPr>
          <p:nvPr>
            <p:ph type="ftr" sz="quarter" idx="11"/>
          </p:nvPr>
        </p:nvSpPr>
        <p:spPr/>
        <p:txBody>
          <a:bodyPr/>
          <a:lstStyle/>
          <a:p>
            <a:r>
              <a:rPr lang="en-GB"/>
              <a:t>Edufest June 2025 </a:t>
            </a:r>
          </a:p>
        </p:txBody>
      </p:sp>
      <p:sp>
        <p:nvSpPr>
          <p:cNvPr id="11" name="Slide Number Placeholder 10">
            <a:extLst>
              <a:ext uri="{FF2B5EF4-FFF2-40B4-BE49-F238E27FC236}">
                <a16:creationId xmlns:a16="http://schemas.microsoft.com/office/drawing/2014/main" id="{7E21F45E-E0FF-190F-19C3-8912B07DFB43}"/>
              </a:ext>
            </a:extLst>
          </p:cNvPr>
          <p:cNvSpPr>
            <a:spLocks noGrp="1"/>
          </p:cNvSpPr>
          <p:nvPr>
            <p:ph type="sldNum" sz="quarter" idx="12"/>
          </p:nvPr>
        </p:nvSpPr>
        <p:spPr/>
        <p:txBody>
          <a:bodyPr/>
          <a:lstStyle/>
          <a:p>
            <a:fld id="{963C638D-F77C-495A-A136-11D747E9278C}" type="slidenum">
              <a:rPr lang="en-GB" smtClean="0"/>
              <a:t>9</a:t>
            </a:fld>
            <a:endParaRPr lang="en-GB"/>
          </a:p>
        </p:txBody>
      </p:sp>
    </p:spTree>
    <p:extLst>
      <p:ext uri="{BB962C8B-B14F-4D97-AF65-F5344CB8AC3E}">
        <p14:creationId xmlns:p14="http://schemas.microsoft.com/office/powerpoint/2010/main" val="82138839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LT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31e59a2-3882-4d15-b1f0-20a41eb2e7bb">
      <Terms xmlns="http://schemas.microsoft.com/office/infopath/2007/PartnerControls"/>
    </lcf76f155ced4ddcb4097134ff3c332f>
    <TaxCatchAll xmlns="b1e165a0-1a4a-4d2e-b26a-75de4c74afb8" xsi:nil="true"/>
    <SharedWithUsers xmlns="b1e165a0-1a4a-4d2e-b26a-75de4c74afb8">
      <UserInfo>
        <DisplayName>Gemma Hill</DisplayName>
        <AccountId>51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A10F7760174046B412AB999BD2E8E0" ma:contentTypeVersion="17" ma:contentTypeDescription="Create a new document." ma:contentTypeScope="" ma:versionID="4bca7b5edfa9076295bc767a6e30e07c">
  <xsd:schema xmlns:xsd="http://www.w3.org/2001/XMLSchema" xmlns:xs="http://www.w3.org/2001/XMLSchema" xmlns:p="http://schemas.microsoft.com/office/2006/metadata/properties" xmlns:ns2="b31e59a2-3882-4d15-b1f0-20a41eb2e7bb" xmlns:ns3="b1e165a0-1a4a-4d2e-b26a-75de4c74afb8" targetNamespace="http://schemas.microsoft.com/office/2006/metadata/properties" ma:root="true" ma:fieldsID="a1298460008b2723f4469b55d75b6e11" ns2:_="" ns3:_="">
    <xsd:import namespace="b31e59a2-3882-4d15-b1f0-20a41eb2e7bb"/>
    <xsd:import namespace="b1e165a0-1a4a-4d2e-b26a-75de4c74afb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MediaLengthInSecond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1e59a2-3882-4d15-b1f0-20a41eb2e7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5693718-8356-48ba-866a-85db3a9efc2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e165a0-1a4a-4d2e-b26a-75de4c74afb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c86cc65-1bfc-482d-ac03-4d191023851d}" ma:internalName="TaxCatchAll" ma:showField="CatchAllData" ma:web="b1e165a0-1a4a-4d2e-b26a-75de4c74afb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258960-4ED1-4A6A-A23C-42C013F0D020}">
  <ds:schemaRef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purl.org/dc/terms/"/>
    <ds:schemaRef ds:uri="http://schemas.microsoft.com/office/infopath/2007/PartnerControls"/>
    <ds:schemaRef ds:uri="b1e165a0-1a4a-4d2e-b26a-75de4c74afb8"/>
    <ds:schemaRef ds:uri="b31e59a2-3882-4d15-b1f0-20a41eb2e7bb"/>
    <ds:schemaRef ds:uri="http://www.w3.org/XML/1998/namespace"/>
    <ds:schemaRef ds:uri="http://purl.org/dc/elements/1.1/"/>
  </ds:schemaRefs>
</ds:datastoreItem>
</file>

<file path=customXml/itemProps2.xml><?xml version="1.0" encoding="utf-8"?>
<ds:datastoreItem xmlns:ds="http://schemas.openxmlformats.org/officeDocument/2006/customXml" ds:itemID="{3822C5E7-A4E4-4ACE-9994-EF3921CFD7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1e59a2-3882-4d15-b1f0-20a41eb2e7bb"/>
    <ds:schemaRef ds:uri="b1e165a0-1a4a-4d2e-b26a-75de4c74a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2DB4B6-262C-4526-82DD-63A0E0004637}">
  <ds:schemaRefs>
    <ds:schemaRef ds:uri="http://schemas.microsoft.com/sharepoint/v3/contenttype/forms"/>
  </ds:schemaRefs>
</ds:datastoreItem>
</file>

<file path=docMetadata/LabelInfo.xml><?xml version="1.0" encoding="utf-8"?>
<clbl:labelList xmlns:clbl="http://schemas.microsoft.com/office/2020/mipLabelMetadata">
  <clbl:label id="{377e3d22-4ea1-422d-b0ad-8fcc89406b9e}" enabled="0" method="" siteId="{377e3d22-4ea1-422d-b0ad-8fcc89406b9e}" removed="1"/>
</clbl:labelList>
</file>

<file path=docProps/app.xml><?xml version="1.0" encoding="utf-8"?>
<Properties xmlns="http://schemas.openxmlformats.org/officeDocument/2006/extended-properties" xmlns:vt="http://schemas.openxmlformats.org/officeDocument/2006/docPropsVTypes">
  <TotalTime>65</TotalTime>
  <Words>965</Words>
  <Application>Microsoft Office PowerPoint</Application>
  <PresentationFormat>Widescreen</PresentationFormat>
  <Paragraphs>180</Paragraphs>
  <Slides>35</Slides>
  <Notes>17</Notes>
  <HiddenSlides>0</HiddenSlides>
  <MMClips>2</MMClips>
  <ScaleCrop>false</ScaleCrop>
  <HeadingPairs>
    <vt:vector size="4" baseType="variant">
      <vt:variant>
        <vt:lpstr>Theme</vt:lpstr>
      </vt:variant>
      <vt:variant>
        <vt:i4>5</vt:i4>
      </vt:variant>
      <vt:variant>
        <vt:lpstr>Slide Titles</vt:lpstr>
      </vt:variant>
      <vt:variant>
        <vt:i4>35</vt:i4>
      </vt:variant>
    </vt:vector>
  </HeadingPairs>
  <TitlesOfParts>
    <vt:vector size="40" baseType="lpstr">
      <vt:lpstr>1_Office Theme</vt:lpstr>
      <vt:lpstr>CLT PPT Template</vt:lpstr>
      <vt:lpstr>Office Theme</vt:lpstr>
      <vt:lpstr>Office Theme</vt:lpstr>
      <vt:lpstr>1_Office Theme</vt:lpstr>
      <vt:lpstr>PowerPoint Presentation</vt:lpstr>
      <vt:lpstr>PowerPoint Presentation</vt:lpstr>
      <vt:lpstr>PowerPoint Presentation</vt:lpstr>
      <vt:lpstr>PowerPoint Presentation</vt:lpstr>
      <vt:lpstr>Student Impact on Society  A Two-Way Process</vt:lpstr>
      <vt:lpstr>PowerPoint Presentation</vt:lpstr>
      <vt:lpstr>Project Background </vt:lpstr>
      <vt:lpstr>Climate Change – Humanity’s Challenge </vt:lpstr>
      <vt:lpstr>PowerPoint Presentation</vt:lpstr>
      <vt:lpstr>Hierarchy of the Challenge</vt:lpstr>
      <vt:lpstr>Local Government Response</vt:lpstr>
      <vt:lpstr>PowerPoint Presentation</vt:lpstr>
      <vt:lpstr>PowerPoint Presentation</vt:lpstr>
      <vt:lpstr>Transdisciplinary Team</vt:lpstr>
      <vt:lpstr>The Challenge</vt:lpstr>
      <vt:lpstr>''COMPARISONS WITH LISTED BUILDINGS' TEAM' TEAM</vt:lpstr>
      <vt:lpstr>IMPLEMENTATION - DONE SO FAR</vt:lpstr>
      <vt:lpstr>The Outcome</vt:lpstr>
      <vt:lpstr>DATA COLLECTION AND THERMAL MODELLING - ACHIEVEMENTS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Hatt</dc:creator>
  <cp:lastModifiedBy>Stephanie Kamffer</cp:lastModifiedBy>
  <cp:revision>9</cp:revision>
  <dcterms:created xsi:type="dcterms:W3CDTF">2021-04-13T14:51:14Z</dcterms:created>
  <dcterms:modified xsi:type="dcterms:W3CDTF">2025-06-03T07:27:50Z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0x010100C8A10F7760174046B412AB999BD2E8E0</vt:lpwstr>
  </property>
  <property fmtid="{D5CDD505-2E9C-101B-9397-08002B2CF9AE}" pid="3" name="MediaServiceImageTags">
    <vt:lpwstr/>
  </property>
</Properties>
</file>