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593" r:id="rId2"/>
    <p:sldId id="613" r:id="rId3"/>
    <p:sldId id="265" r:id="rId4"/>
    <p:sldId id="271" r:id="rId5"/>
    <p:sldId id="604" r:id="rId6"/>
    <p:sldId id="594" r:id="rId7"/>
    <p:sldId id="600" r:id="rId8"/>
    <p:sldId id="601" r:id="rId9"/>
    <p:sldId id="595" r:id="rId10"/>
    <p:sldId id="610" r:id="rId11"/>
    <p:sldId id="602" r:id="rId12"/>
    <p:sldId id="596" r:id="rId13"/>
    <p:sldId id="268" r:id="rId14"/>
    <p:sldId id="262" r:id="rId15"/>
    <p:sldId id="612" r:id="rId16"/>
    <p:sldId id="599" r:id="rId17"/>
    <p:sldId id="605" r:id="rId18"/>
    <p:sldId id="611" r:id="rId19"/>
    <p:sldId id="6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7"/>
    <p:restoredTop sz="94614"/>
  </p:normalViewPr>
  <p:slideViewPr>
    <p:cSldViewPr snapToGrid="0">
      <p:cViewPr varScale="1">
        <p:scale>
          <a:sx n="135" d="100"/>
          <a:sy n="135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dy Alam" userId="e7c5c4fa-4cc8-41ee-9830-d4d950ace133" providerId="ADAL" clId="{5F7FD1DE-BD25-F94F-A01B-74E183C50285}"/>
    <pc:docChg chg="undo redo custSel addSld delSld modSld sldOrd modMainMaster">
      <pc:chgData name="Moody Alam" userId="e7c5c4fa-4cc8-41ee-9830-d4d950ace133" providerId="ADAL" clId="{5F7FD1DE-BD25-F94F-A01B-74E183C50285}" dt="2025-03-25T14:17:07.835" v="2982" actId="20578"/>
      <pc:docMkLst>
        <pc:docMk/>
      </pc:docMkLst>
      <pc:sldChg chg="addSp delSp modSp del mod ord modTransition setBg modAnim">
        <pc:chgData name="Moody Alam" userId="e7c5c4fa-4cc8-41ee-9830-d4d950ace133" providerId="ADAL" clId="{5F7FD1DE-BD25-F94F-A01B-74E183C50285}" dt="2025-03-25T05:36:18.848" v="1884" actId="2696"/>
        <pc:sldMkLst>
          <pc:docMk/>
          <pc:sldMk cId="3689461502" sldId="257"/>
        </pc:sldMkLst>
      </pc:sldChg>
      <pc:sldChg chg="addSp delSp modSp del modTransition modAnim">
        <pc:chgData name="Moody Alam" userId="e7c5c4fa-4cc8-41ee-9830-d4d950ace133" providerId="ADAL" clId="{5F7FD1DE-BD25-F94F-A01B-74E183C50285}" dt="2025-03-25T05:35:52.051" v="1881" actId="2696"/>
        <pc:sldMkLst>
          <pc:docMk/>
          <pc:sldMk cId="2139348739" sldId="261"/>
        </pc:sldMkLst>
      </pc:sldChg>
      <pc:sldChg chg="addSp delSp modSp mod ord modTransition setBg modAnim">
        <pc:chgData name="Moody Alam" userId="e7c5c4fa-4cc8-41ee-9830-d4d950ace133" providerId="ADAL" clId="{5F7FD1DE-BD25-F94F-A01B-74E183C50285}" dt="2025-03-25T05:35:17.883" v="1879" actId="20577"/>
        <pc:sldMkLst>
          <pc:docMk/>
          <pc:sldMk cId="316306721" sldId="262"/>
        </pc:sldMkLst>
        <pc:spChg chg="mod">
          <ac:chgData name="Moody Alam" userId="e7c5c4fa-4cc8-41ee-9830-d4d950ace133" providerId="ADAL" clId="{5F7FD1DE-BD25-F94F-A01B-74E183C50285}" dt="2025-03-25T05:32:53.601" v="1767" actId="20577"/>
          <ac:spMkLst>
            <pc:docMk/>
            <pc:sldMk cId="316306721" sldId="262"/>
            <ac:spMk id="2" creationId="{DA147223-E750-658A-7E91-10BDFDC35225}"/>
          </ac:spMkLst>
        </pc:spChg>
        <pc:spChg chg="mod">
          <ac:chgData name="Moody Alam" userId="e7c5c4fa-4cc8-41ee-9830-d4d950ace133" providerId="ADAL" clId="{5F7FD1DE-BD25-F94F-A01B-74E183C50285}" dt="2025-03-25T05:35:17.883" v="1879" actId="20577"/>
          <ac:spMkLst>
            <pc:docMk/>
            <pc:sldMk cId="316306721" sldId="262"/>
            <ac:spMk id="3" creationId="{BE7B0513-6DB1-3FDF-0743-E5B9F3B8B866}"/>
          </ac:spMkLst>
        </pc:spChg>
      </pc:sldChg>
      <pc:sldChg chg="delSp del modTransition modAnim">
        <pc:chgData name="Moody Alam" userId="e7c5c4fa-4cc8-41ee-9830-d4d950ace133" providerId="ADAL" clId="{5F7FD1DE-BD25-F94F-A01B-74E183C50285}" dt="2025-03-25T04:43:42.940" v="1002" actId="2696"/>
        <pc:sldMkLst>
          <pc:docMk/>
          <pc:sldMk cId="1336886618" sldId="263"/>
        </pc:sldMkLst>
      </pc:sldChg>
      <pc:sldChg chg="addSp delSp modSp mod modTransition setBg modAnim">
        <pc:chgData name="Moody Alam" userId="e7c5c4fa-4cc8-41ee-9830-d4d950ace133" providerId="ADAL" clId="{5F7FD1DE-BD25-F94F-A01B-74E183C50285}" dt="2025-03-25T05:52:51.991" v="2414" actId="20577"/>
        <pc:sldMkLst>
          <pc:docMk/>
          <pc:sldMk cId="171544299" sldId="265"/>
        </pc:sldMkLst>
        <pc:graphicFrameChg chg="mod">
          <ac:chgData name="Moody Alam" userId="e7c5c4fa-4cc8-41ee-9830-d4d950ace133" providerId="ADAL" clId="{5F7FD1DE-BD25-F94F-A01B-74E183C50285}" dt="2025-03-25T05:52:51.991" v="2414" actId="20577"/>
          <ac:graphicFrameMkLst>
            <pc:docMk/>
            <pc:sldMk cId="171544299" sldId="265"/>
            <ac:graphicFrameMk id="5" creationId="{2E207B42-5CD2-533B-BD6E-897DB4AAC1B8}"/>
          </ac:graphicFrameMkLst>
        </pc:graphicFrameChg>
      </pc:sldChg>
      <pc:sldChg chg="addSp delSp modSp ord modTransition modAnim">
        <pc:chgData name="Moody Alam" userId="e7c5c4fa-4cc8-41ee-9830-d4d950ace133" providerId="ADAL" clId="{5F7FD1DE-BD25-F94F-A01B-74E183C50285}" dt="2025-03-25T05:31:50.551" v="1752" actId="20578"/>
        <pc:sldMkLst>
          <pc:docMk/>
          <pc:sldMk cId="2626378236" sldId="268"/>
        </pc:sldMkLst>
        <pc:graphicFrameChg chg="mod">
          <ac:chgData name="Moody Alam" userId="e7c5c4fa-4cc8-41ee-9830-d4d950ace133" providerId="ADAL" clId="{5F7FD1DE-BD25-F94F-A01B-74E183C50285}" dt="2025-03-25T05:09:56.926" v="1144" actId="122"/>
          <ac:graphicFrameMkLst>
            <pc:docMk/>
            <pc:sldMk cId="2626378236" sldId="268"/>
            <ac:graphicFrameMk id="5" creationId="{167669AB-85EB-C69E-02EB-C15BCCBC9359}"/>
          </ac:graphicFrameMkLst>
        </pc:graphicFrameChg>
      </pc:sldChg>
      <pc:sldChg chg="addSp delSp modSp del mod modTransition modAnim">
        <pc:chgData name="Moody Alam" userId="e7c5c4fa-4cc8-41ee-9830-d4d950ace133" providerId="ADAL" clId="{5F7FD1DE-BD25-F94F-A01B-74E183C50285}" dt="2025-03-25T05:14:12.277" v="1220" actId="2696"/>
        <pc:sldMkLst>
          <pc:docMk/>
          <pc:sldMk cId="2515989685" sldId="269"/>
        </pc:sldMkLst>
      </pc:sldChg>
      <pc:sldChg chg="addSp delSp modSp mod modTransition setBg modAnim">
        <pc:chgData name="Moody Alam" userId="e7c5c4fa-4cc8-41ee-9830-d4d950ace133" providerId="ADAL" clId="{5F7FD1DE-BD25-F94F-A01B-74E183C50285}" dt="2025-03-25T07:31:06.003" v="2659"/>
        <pc:sldMkLst>
          <pc:docMk/>
          <pc:sldMk cId="2810693168" sldId="271"/>
        </pc:sldMkLst>
        <pc:spChg chg="mod">
          <ac:chgData name="Moody Alam" userId="e7c5c4fa-4cc8-41ee-9830-d4d950ace133" providerId="ADAL" clId="{5F7FD1DE-BD25-F94F-A01B-74E183C50285}" dt="2025-03-25T04:57:20.699" v="1057" actId="207"/>
          <ac:spMkLst>
            <pc:docMk/>
            <pc:sldMk cId="2810693168" sldId="271"/>
            <ac:spMk id="2" creationId="{D7AA7660-48FD-97AB-94B3-6C84A04D6BA4}"/>
          </ac:spMkLst>
        </pc:spChg>
        <pc:spChg chg="mod">
          <ac:chgData name="Moody Alam" userId="e7c5c4fa-4cc8-41ee-9830-d4d950ace133" providerId="ADAL" clId="{5F7FD1DE-BD25-F94F-A01B-74E183C50285}" dt="2025-03-25T04:12:41.879" v="430" actId="2711"/>
          <ac:spMkLst>
            <pc:docMk/>
            <pc:sldMk cId="2810693168" sldId="271"/>
            <ac:spMk id="10" creationId="{955A2079-FA98-4876-80F0-72364A7D2EA4}"/>
          </ac:spMkLst>
        </pc:spChg>
        <pc:graphicFrameChg chg="mod modGraphic">
          <ac:chgData name="Moody Alam" userId="e7c5c4fa-4cc8-41ee-9830-d4d950ace133" providerId="ADAL" clId="{5F7FD1DE-BD25-F94F-A01B-74E183C50285}" dt="2025-03-25T04:58:34.391" v="1068"/>
          <ac:graphicFrameMkLst>
            <pc:docMk/>
            <pc:sldMk cId="2810693168" sldId="271"/>
            <ac:graphicFrameMk id="3" creationId="{D133D756-19B1-C9E1-4DF1-15E4E9C77B25}"/>
          </ac:graphicFrameMkLst>
        </pc:graphicFrameChg>
        <pc:graphicFrameChg chg="mod modGraphic">
          <ac:chgData name="Moody Alam" userId="e7c5c4fa-4cc8-41ee-9830-d4d950ace133" providerId="ADAL" clId="{5F7FD1DE-BD25-F94F-A01B-74E183C50285}" dt="2025-03-25T07:31:06.003" v="2659"/>
          <ac:graphicFrameMkLst>
            <pc:docMk/>
            <pc:sldMk cId="2810693168" sldId="271"/>
            <ac:graphicFrameMk id="5" creationId="{A5AA2035-58ED-0617-7081-5F21BF230269}"/>
          </ac:graphicFrameMkLst>
        </pc:graphicFrameChg>
        <pc:cxnChg chg="mod">
          <ac:chgData name="Moody Alam" userId="e7c5c4fa-4cc8-41ee-9830-d4d950ace133" providerId="ADAL" clId="{5F7FD1DE-BD25-F94F-A01B-74E183C50285}" dt="2025-03-25T04:46:05.302" v="1027" actId="692"/>
          <ac:cxnSpMkLst>
            <pc:docMk/>
            <pc:sldMk cId="2810693168" sldId="271"/>
            <ac:cxnSpMk id="6" creationId="{3B279F47-3E8B-B294-2D40-F7CB408F4EA5}"/>
          </ac:cxnSpMkLst>
        </pc:cxnChg>
      </pc:sldChg>
      <pc:sldChg chg="addSp delSp modSp del modTransition modAnim">
        <pc:chgData name="Moody Alam" userId="e7c5c4fa-4cc8-41ee-9830-d4d950ace133" providerId="ADAL" clId="{5F7FD1DE-BD25-F94F-A01B-74E183C50285}" dt="2025-03-25T05:58:19.445" v="2427" actId="2696"/>
        <pc:sldMkLst>
          <pc:docMk/>
          <pc:sldMk cId="2544700565" sldId="432"/>
        </pc:sldMkLst>
      </pc:sldChg>
      <pc:sldChg chg="delSp del modTransition modAnim">
        <pc:chgData name="Moody Alam" userId="e7c5c4fa-4cc8-41ee-9830-d4d950ace133" providerId="ADAL" clId="{5F7FD1DE-BD25-F94F-A01B-74E183C50285}" dt="2025-03-25T05:58:20.599" v="2428" actId="2696"/>
        <pc:sldMkLst>
          <pc:docMk/>
          <pc:sldMk cId="720044747" sldId="589"/>
        </pc:sldMkLst>
      </pc:sldChg>
      <pc:sldChg chg="delSp del modTransition modAnim">
        <pc:chgData name="Moody Alam" userId="e7c5c4fa-4cc8-41ee-9830-d4d950ace133" providerId="ADAL" clId="{5F7FD1DE-BD25-F94F-A01B-74E183C50285}" dt="2025-03-25T05:58:22.394" v="2429" actId="2696"/>
        <pc:sldMkLst>
          <pc:docMk/>
          <pc:sldMk cId="53465723" sldId="590"/>
        </pc:sldMkLst>
      </pc:sldChg>
      <pc:sldChg chg="delSp del modTransition modAnim">
        <pc:chgData name="Moody Alam" userId="e7c5c4fa-4cc8-41ee-9830-d4d950ace133" providerId="ADAL" clId="{5F7FD1DE-BD25-F94F-A01B-74E183C50285}" dt="2025-03-25T05:36:02.925" v="1882" actId="2696"/>
        <pc:sldMkLst>
          <pc:docMk/>
          <pc:sldMk cId="2766713562" sldId="591"/>
        </pc:sldMkLst>
      </pc:sldChg>
      <pc:sldChg chg="delSp del modTransition modAnim">
        <pc:chgData name="Moody Alam" userId="e7c5c4fa-4cc8-41ee-9830-d4d950ace133" providerId="ADAL" clId="{5F7FD1DE-BD25-F94F-A01B-74E183C50285}" dt="2025-03-25T05:36:09.891" v="1883" actId="2696"/>
        <pc:sldMkLst>
          <pc:docMk/>
          <pc:sldMk cId="3725812392" sldId="592"/>
        </pc:sldMkLst>
      </pc:sldChg>
      <pc:sldChg chg="delSp modSp mod modTransition modAnim">
        <pc:chgData name="Moody Alam" userId="e7c5c4fa-4cc8-41ee-9830-d4d950ace133" providerId="ADAL" clId="{5F7FD1DE-BD25-F94F-A01B-74E183C50285}" dt="2025-03-25T07:26:18.218" v="2593" actId="113"/>
        <pc:sldMkLst>
          <pc:docMk/>
          <pc:sldMk cId="3190636666" sldId="593"/>
        </pc:sldMkLst>
        <pc:spChg chg="mod">
          <ac:chgData name="Moody Alam" userId="e7c5c4fa-4cc8-41ee-9830-d4d950ace133" providerId="ADAL" clId="{5F7FD1DE-BD25-F94F-A01B-74E183C50285}" dt="2025-03-25T07:26:18.218" v="2593" actId="113"/>
          <ac:spMkLst>
            <pc:docMk/>
            <pc:sldMk cId="3190636666" sldId="593"/>
            <ac:spMk id="2" creationId="{457589EB-A236-9EAA-68A6-9F603FAFA930}"/>
          </ac:spMkLst>
        </pc:spChg>
        <pc:spChg chg="mod">
          <ac:chgData name="Moody Alam" userId="e7c5c4fa-4cc8-41ee-9830-d4d950ace133" providerId="ADAL" clId="{5F7FD1DE-BD25-F94F-A01B-74E183C50285}" dt="2025-03-25T05:15:27.530" v="1241" actId="1076"/>
          <ac:spMkLst>
            <pc:docMk/>
            <pc:sldMk cId="3190636666" sldId="593"/>
            <ac:spMk id="3" creationId="{E539E081-D0C5-7708-7A11-6AF0EBF924D8}"/>
          </ac:spMkLst>
        </pc:spChg>
      </pc:sldChg>
      <pc:sldChg chg="addSp delSp modSp new mod ord modAnim">
        <pc:chgData name="Moody Alam" userId="e7c5c4fa-4cc8-41ee-9830-d4d950ace133" providerId="ADAL" clId="{5F7FD1DE-BD25-F94F-A01B-74E183C50285}" dt="2025-03-25T07:45:01.410" v="2956" actId="27636"/>
        <pc:sldMkLst>
          <pc:docMk/>
          <pc:sldMk cId="3523813981" sldId="594"/>
        </pc:sldMkLst>
        <pc:spChg chg="mod">
          <ac:chgData name="Moody Alam" userId="e7c5c4fa-4cc8-41ee-9830-d4d950ace133" providerId="ADAL" clId="{5F7FD1DE-BD25-F94F-A01B-74E183C50285}" dt="2025-03-25T04:46:17.666" v="1028" actId="207"/>
          <ac:spMkLst>
            <pc:docMk/>
            <pc:sldMk cId="3523813981" sldId="594"/>
            <ac:spMk id="2" creationId="{90EFFD38-D154-AFC9-0513-9556B73A0CB6}"/>
          </ac:spMkLst>
        </pc:spChg>
        <pc:spChg chg="mod">
          <ac:chgData name="Moody Alam" userId="e7c5c4fa-4cc8-41ee-9830-d4d950ace133" providerId="ADAL" clId="{5F7FD1DE-BD25-F94F-A01B-74E183C50285}" dt="2025-03-25T07:45:01.410" v="2956" actId="27636"/>
          <ac:spMkLst>
            <pc:docMk/>
            <pc:sldMk cId="3523813981" sldId="594"/>
            <ac:spMk id="3" creationId="{22F69D72-94FD-0A96-82E8-B858C36AE294}"/>
          </ac:spMkLst>
        </pc:spChg>
      </pc:sldChg>
      <pc:sldChg chg="addSp delSp modSp new mod ord">
        <pc:chgData name="Moody Alam" userId="e7c5c4fa-4cc8-41ee-9830-d4d950ace133" providerId="ADAL" clId="{5F7FD1DE-BD25-F94F-A01B-74E183C50285}" dt="2025-03-25T07:32:07.129" v="2678" actId="20577"/>
        <pc:sldMkLst>
          <pc:docMk/>
          <pc:sldMk cId="228708249" sldId="595"/>
        </pc:sldMkLst>
        <pc:spChg chg="mod">
          <ac:chgData name="Moody Alam" userId="e7c5c4fa-4cc8-41ee-9830-d4d950ace133" providerId="ADAL" clId="{5F7FD1DE-BD25-F94F-A01B-74E183C50285}" dt="2025-03-25T07:32:07.129" v="2678" actId="20577"/>
          <ac:spMkLst>
            <pc:docMk/>
            <pc:sldMk cId="228708249" sldId="595"/>
            <ac:spMk id="3" creationId="{89D45765-E095-F90A-3E7B-91BF6D95C270}"/>
          </ac:spMkLst>
        </pc:spChg>
        <pc:spChg chg="add mod">
          <ac:chgData name="Moody Alam" userId="e7c5c4fa-4cc8-41ee-9830-d4d950ace133" providerId="ADAL" clId="{5F7FD1DE-BD25-F94F-A01B-74E183C50285}" dt="2025-03-25T05:18:25.602" v="1257" actId="1076"/>
          <ac:spMkLst>
            <pc:docMk/>
            <pc:sldMk cId="228708249" sldId="595"/>
            <ac:spMk id="9" creationId="{F924398E-0E0C-97C0-5A0D-5D1C55E64AAB}"/>
          </ac:spMkLst>
        </pc:spChg>
      </pc:sldChg>
      <pc:sldChg chg="addSp modSp new mod ord modAnim">
        <pc:chgData name="Moody Alam" userId="e7c5c4fa-4cc8-41ee-9830-d4d950ace133" providerId="ADAL" clId="{5F7FD1DE-BD25-F94F-A01B-74E183C50285}" dt="2025-03-25T07:45:39.070" v="2958" actId="20577"/>
        <pc:sldMkLst>
          <pc:docMk/>
          <pc:sldMk cId="4179427248" sldId="596"/>
        </pc:sldMkLst>
        <pc:spChg chg="mod">
          <ac:chgData name="Moody Alam" userId="e7c5c4fa-4cc8-41ee-9830-d4d950ace133" providerId="ADAL" clId="{5F7FD1DE-BD25-F94F-A01B-74E183C50285}" dt="2025-03-25T05:31:30.384" v="1750" actId="27636"/>
          <ac:spMkLst>
            <pc:docMk/>
            <pc:sldMk cId="4179427248" sldId="596"/>
            <ac:spMk id="3" creationId="{8BC590E9-5732-3AA4-1233-C9FA27EDBBCC}"/>
          </ac:spMkLst>
        </pc:spChg>
      </pc:sldChg>
      <pc:sldChg chg="addSp modSp new del mod ord">
        <pc:chgData name="Moody Alam" userId="e7c5c4fa-4cc8-41ee-9830-d4d950ace133" providerId="ADAL" clId="{5F7FD1DE-BD25-F94F-A01B-74E183C50285}" dt="2025-03-25T05:50:06.878" v="2302" actId="2696"/>
        <pc:sldMkLst>
          <pc:docMk/>
          <pc:sldMk cId="1912382360" sldId="597"/>
        </pc:sldMkLst>
      </pc:sldChg>
      <pc:sldChg chg="addSp modSp new del mod ord">
        <pc:chgData name="Moody Alam" userId="e7c5c4fa-4cc8-41ee-9830-d4d950ace133" providerId="ADAL" clId="{5F7FD1DE-BD25-F94F-A01B-74E183C50285}" dt="2025-03-25T05:31:42.862" v="1751" actId="2696"/>
        <pc:sldMkLst>
          <pc:docMk/>
          <pc:sldMk cId="4207651299" sldId="598"/>
        </pc:sldMkLst>
      </pc:sldChg>
      <pc:sldChg chg="addSp modSp new mod ord">
        <pc:chgData name="Moody Alam" userId="e7c5c4fa-4cc8-41ee-9830-d4d950ace133" providerId="ADAL" clId="{5F7FD1DE-BD25-F94F-A01B-74E183C50285}" dt="2025-03-25T07:29:30.471" v="2648" actId="20577"/>
        <pc:sldMkLst>
          <pc:docMk/>
          <pc:sldMk cId="2792501353" sldId="599"/>
        </pc:sldMkLst>
        <pc:spChg chg="mod">
          <ac:chgData name="Moody Alam" userId="e7c5c4fa-4cc8-41ee-9830-d4d950ace133" providerId="ADAL" clId="{5F7FD1DE-BD25-F94F-A01B-74E183C50285}" dt="2025-03-25T07:29:30.471" v="2648" actId="20577"/>
          <ac:spMkLst>
            <pc:docMk/>
            <pc:sldMk cId="2792501353" sldId="599"/>
            <ac:spMk id="3" creationId="{9636495E-6999-583E-8A81-D6120D24AD04}"/>
          </ac:spMkLst>
        </pc:spChg>
      </pc:sldChg>
      <pc:sldChg chg="addSp delSp modSp new mod setBg">
        <pc:chgData name="Moody Alam" userId="e7c5c4fa-4cc8-41ee-9830-d4d950ace133" providerId="ADAL" clId="{5F7FD1DE-BD25-F94F-A01B-74E183C50285}" dt="2025-03-25T04:55:36.693" v="1051"/>
        <pc:sldMkLst>
          <pc:docMk/>
          <pc:sldMk cId="21880456" sldId="600"/>
        </pc:sldMkLst>
        <pc:spChg chg="mod">
          <ac:chgData name="Moody Alam" userId="e7c5c4fa-4cc8-41ee-9830-d4d950ace133" providerId="ADAL" clId="{5F7FD1DE-BD25-F94F-A01B-74E183C50285}" dt="2025-03-25T04:25:56.377" v="625" actId="1076"/>
          <ac:spMkLst>
            <pc:docMk/>
            <pc:sldMk cId="21880456" sldId="600"/>
            <ac:spMk id="2" creationId="{B1F84F05-5925-E98B-EA16-4E8537E55197}"/>
          </ac:spMkLst>
        </pc:spChg>
        <pc:spChg chg="add">
          <ac:chgData name="Moody Alam" userId="e7c5c4fa-4cc8-41ee-9830-d4d950ace133" providerId="ADAL" clId="{5F7FD1DE-BD25-F94F-A01B-74E183C50285}" dt="2025-03-25T04:24:03.504" v="602" actId="26606"/>
          <ac:spMkLst>
            <pc:docMk/>
            <pc:sldMk cId="21880456" sldId="600"/>
            <ac:spMk id="9" creationId="{A4AC5506-6312-4701-8D3C-40187889A947}"/>
          </ac:spMkLst>
        </pc:spChg>
        <pc:picChg chg="add mod">
          <ac:chgData name="Moody Alam" userId="e7c5c4fa-4cc8-41ee-9830-d4d950ace133" providerId="ADAL" clId="{5F7FD1DE-BD25-F94F-A01B-74E183C50285}" dt="2025-03-25T04:26:04.990" v="626" actId="1076"/>
          <ac:picMkLst>
            <pc:docMk/>
            <pc:sldMk cId="21880456" sldId="600"/>
            <ac:picMk id="6" creationId="{8AD0CB17-FDA1-F658-B3A4-AE797DB95853}"/>
          </ac:picMkLst>
        </pc:picChg>
      </pc:sldChg>
      <pc:sldChg chg="addSp delSp modSp new mod modAnim">
        <pc:chgData name="Moody Alam" userId="e7c5c4fa-4cc8-41ee-9830-d4d950ace133" providerId="ADAL" clId="{5F7FD1DE-BD25-F94F-A01B-74E183C50285}" dt="2025-03-25T07:41:06.089" v="2850"/>
        <pc:sldMkLst>
          <pc:docMk/>
          <pc:sldMk cId="2550017355" sldId="601"/>
        </pc:sldMkLst>
        <pc:spChg chg="mod">
          <ac:chgData name="Moody Alam" userId="e7c5c4fa-4cc8-41ee-9830-d4d950ace133" providerId="ADAL" clId="{5F7FD1DE-BD25-F94F-A01B-74E183C50285}" dt="2025-03-25T05:17:01.093" v="1250" actId="14100"/>
          <ac:spMkLst>
            <pc:docMk/>
            <pc:sldMk cId="2550017355" sldId="601"/>
            <ac:spMk id="3" creationId="{E9C7B481-253A-E92A-1F9D-6CAF4D9E10B1}"/>
          </ac:spMkLst>
        </pc:spChg>
      </pc:sldChg>
      <pc:sldChg chg="addSp delSp modSp add mod ord">
        <pc:chgData name="Moody Alam" userId="e7c5c4fa-4cc8-41ee-9830-d4d950ace133" providerId="ADAL" clId="{5F7FD1DE-BD25-F94F-A01B-74E183C50285}" dt="2025-03-25T07:44:02.818" v="2951" actId="20577"/>
        <pc:sldMkLst>
          <pc:docMk/>
          <pc:sldMk cId="2931865395" sldId="602"/>
        </pc:sldMkLst>
        <pc:spChg chg="mod">
          <ac:chgData name="Moody Alam" userId="e7c5c4fa-4cc8-41ee-9830-d4d950ace133" providerId="ADAL" clId="{5F7FD1DE-BD25-F94F-A01B-74E183C50285}" dt="2025-03-25T07:44:02.818" v="2951" actId="20577"/>
          <ac:spMkLst>
            <pc:docMk/>
            <pc:sldMk cId="2931865395" sldId="602"/>
            <ac:spMk id="3" creationId="{3A10DBF3-4E41-AA44-B372-D661F91C949B}"/>
          </ac:spMkLst>
        </pc:spChg>
      </pc:sldChg>
      <pc:sldChg chg="addSp modSp new del mod ord">
        <pc:chgData name="Moody Alam" userId="e7c5c4fa-4cc8-41ee-9830-d4d950ace133" providerId="ADAL" clId="{5F7FD1DE-BD25-F94F-A01B-74E183C50285}" dt="2025-03-25T05:58:23.828" v="2430" actId="2696"/>
        <pc:sldMkLst>
          <pc:docMk/>
          <pc:sldMk cId="1191411741" sldId="603"/>
        </pc:sldMkLst>
      </pc:sldChg>
      <pc:sldChg chg="addSp delSp modSp new mod modAnim">
        <pc:chgData name="Moody Alam" userId="e7c5c4fa-4cc8-41ee-9830-d4d950ace133" providerId="ADAL" clId="{5F7FD1DE-BD25-F94F-A01B-74E183C50285}" dt="2025-03-25T07:30:01.531" v="2649" actId="255"/>
        <pc:sldMkLst>
          <pc:docMk/>
          <pc:sldMk cId="2990006450" sldId="604"/>
        </pc:sldMkLst>
        <pc:spChg chg="mod">
          <ac:chgData name="Moody Alam" userId="e7c5c4fa-4cc8-41ee-9830-d4d950ace133" providerId="ADAL" clId="{5F7FD1DE-BD25-F94F-A01B-74E183C50285}" dt="2025-03-25T07:30:01.531" v="2649" actId="255"/>
          <ac:spMkLst>
            <pc:docMk/>
            <pc:sldMk cId="2990006450" sldId="604"/>
            <ac:spMk id="2" creationId="{251C7631-6B54-4A66-E98A-62AE7CB7101A}"/>
          </ac:spMkLst>
        </pc:spChg>
        <pc:graphicFrameChg chg="add mod modGraphic">
          <ac:chgData name="Moody Alam" userId="e7c5c4fa-4cc8-41ee-9830-d4d950ace133" providerId="ADAL" clId="{5F7FD1DE-BD25-F94F-A01B-74E183C50285}" dt="2025-03-25T05:16:32.065" v="1244" actId="207"/>
          <ac:graphicFrameMkLst>
            <pc:docMk/>
            <pc:sldMk cId="2990006450" sldId="604"/>
            <ac:graphicFrameMk id="4" creationId="{B3DF2F16-0752-D8B6-728D-845799A1A56B}"/>
          </ac:graphicFrameMkLst>
        </pc:graphicFrameChg>
        <pc:picChg chg="add mod">
          <ac:chgData name="Moody Alam" userId="e7c5c4fa-4cc8-41ee-9830-d4d950ace133" providerId="ADAL" clId="{5F7FD1DE-BD25-F94F-A01B-74E183C50285}" dt="2025-03-25T05:04:23.727" v="1102"/>
          <ac:picMkLst>
            <pc:docMk/>
            <pc:sldMk cId="2990006450" sldId="604"/>
            <ac:picMk id="5" creationId="{CD427F07-9E5B-7BA4-875F-D445EF94D881}"/>
          </ac:picMkLst>
        </pc:picChg>
      </pc:sldChg>
      <pc:sldChg chg="new del">
        <pc:chgData name="Moody Alam" userId="e7c5c4fa-4cc8-41ee-9830-d4d950ace133" providerId="ADAL" clId="{5F7FD1DE-BD25-F94F-A01B-74E183C50285}" dt="2025-03-25T04:55:17.633" v="1050" actId="2696"/>
        <pc:sldMkLst>
          <pc:docMk/>
          <pc:sldMk cId="3475781560" sldId="604"/>
        </pc:sldMkLst>
      </pc:sldChg>
      <pc:sldChg chg="modSp add mod">
        <pc:chgData name="Moody Alam" userId="e7c5c4fa-4cc8-41ee-9830-d4d950ace133" providerId="ADAL" clId="{5F7FD1DE-BD25-F94F-A01B-74E183C50285}" dt="2025-03-25T07:38:42.232" v="2801" actId="207"/>
        <pc:sldMkLst>
          <pc:docMk/>
          <pc:sldMk cId="623022905" sldId="605"/>
        </pc:sldMkLst>
        <pc:spChg chg="mod">
          <ac:chgData name="Moody Alam" userId="e7c5c4fa-4cc8-41ee-9830-d4d950ace133" providerId="ADAL" clId="{5F7FD1DE-BD25-F94F-A01B-74E183C50285}" dt="2025-03-25T07:38:38.474" v="2800" actId="207"/>
          <ac:spMkLst>
            <pc:docMk/>
            <pc:sldMk cId="623022905" sldId="605"/>
            <ac:spMk id="2" creationId="{0AA75DD2-0FDC-13D3-D08A-745C1F8A97AC}"/>
          </ac:spMkLst>
        </pc:spChg>
        <pc:spChg chg="mod">
          <ac:chgData name="Moody Alam" userId="e7c5c4fa-4cc8-41ee-9830-d4d950ace133" providerId="ADAL" clId="{5F7FD1DE-BD25-F94F-A01B-74E183C50285}" dt="2025-03-25T07:38:42.232" v="2801" actId="207"/>
          <ac:spMkLst>
            <pc:docMk/>
            <pc:sldMk cId="623022905" sldId="605"/>
            <ac:spMk id="3" creationId="{CA3643D4-D0F3-41F9-F399-17E5633BDBFB}"/>
          </ac:spMkLst>
        </pc:spChg>
      </pc:sldChg>
      <pc:sldChg chg="modSp new del mod">
        <pc:chgData name="Moody Alam" userId="e7c5c4fa-4cc8-41ee-9830-d4d950ace133" providerId="ADAL" clId="{5F7FD1DE-BD25-F94F-A01B-74E183C50285}" dt="2025-03-25T05:07:45.242" v="1127" actId="2696"/>
        <pc:sldMkLst>
          <pc:docMk/>
          <pc:sldMk cId="1200081200" sldId="605"/>
        </pc:sldMkLst>
      </pc:sldChg>
      <pc:sldChg chg="addSp delSp modSp new mod">
        <pc:chgData name="Moody Alam" userId="e7c5c4fa-4cc8-41ee-9830-d4d950ace133" providerId="ADAL" clId="{5F7FD1DE-BD25-F94F-A01B-74E183C50285}" dt="2025-03-25T14:17:00.071" v="2981" actId="20577"/>
        <pc:sldMkLst>
          <pc:docMk/>
          <pc:sldMk cId="727937191" sldId="606"/>
        </pc:sldMkLst>
      </pc:sldChg>
      <pc:sldChg chg="modSp new del mod">
        <pc:chgData name="Moody Alam" userId="e7c5c4fa-4cc8-41ee-9830-d4d950ace133" providerId="ADAL" clId="{5F7FD1DE-BD25-F94F-A01B-74E183C50285}" dt="2025-03-25T05:35:34.658" v="1880" actId="2696"/>
        <pc:sldMkLst>
          <pc:docMk/>
          <pc:sldMk cId="1685923735" sldId="607"/>
        </pc:sldMkLst>
      </pc:sldChg>
      <pc:sldChg chg="modSp add del mod">
        <pc:chgData name="Moody Alam" userId="e7c5c4fa-4cc8-41ee-9830-d4d950ace133" providerId="ADAL" clId="{5F7FD1DE-BD25-F94F-A01B-74E183C50285}" dt="2025-03-25T05:24:15.586" v="1487" actId="2696"/>
        <pc:sldMkLst>
          <pc:docMk/>
          <pc:sldMk cId="1426028880" sldId="608"/>
        </pc:sldMkLst>
      </pc:sldChg>
      <pc:sldChg chg="add del">
        <pc:chgData name="Moody Alam" userId="e7c5c4fa-4cc8-41ee-9830-d4d950ace133" providerId="ADAL" clId="{5F7FD1DE-BD25-F94F-A01B-74E183C50285}" dt="2025-03-25T05:58:27.712" v="2431" actId="2696"/>
        <pc:sldMkLst>
          <pc:docMk/>
          <pc:sldMk cId="2683864315" sldId="608"/>
        </pc:sldMkLst>
      </pc:sldChg>
      <pc:sldChg chg="addSp delSp modSp new mod ord">
        <pc:chgData name="Moody Alam" userId="e7c5c4fa-4cc8-41ee-9830-d4d950ace133" providerId="ADAL" clId="{5F7FD1DE-BD25-F94F-A01B-74E183C50285}" dt="2025-03-25T07:39:01.849" v="2804" actId="20578"/>
        <pc:sldMkLst>
          <pc:docMk/>
          <pc:sldMk cId="3208581685" sldId="609"/>
        </pc:sldMkLst>
        <pc:picChg chg="add mod">
          <ac:chgData name="Moody Alam" userId="e7c5c4fa-4cc8-41ee-9830-d4d950ace133" providerId="ADAL" clId="{5F7FD1DE-BD25-F94F-A01B-74E183C50285}" dt="2025-03-25T05:55:29.774" v="2426"/>
          <ac:picMkLst>
            <pc:docMk/>
            <pc:sldMk cId="3208581685" sldId="609"/>
            <ac:picMk id="4" creationId="{FA19118F-653B-9E3A-5072-5D7A3EE5A5E2}"/>
          </ac:picMkLst>
        </pc:picChg>
      </pc:sldChg>
      <pc:sldChg chg="addSp delSp modSp add mod ord">
        <pc:chgData name="Moody Alam" userId="e7c5c4fa-4cc8-41ee-9830-d4d950ace133" providerId="ADAL" clId="{5F7FD1DE-BD25-F94F-A01B-74E183C50285}" dt="2025-03-25T07:42:24.213" v="2860" actId="478"/>
        <pc:sldMkLst>
          <pc:docMk/>
          <pc:sldMk cId="2388523223" sldId="610"/>
        </pc:sldMkLst>
        <pc:spChg chg="mod">
          <ac:chgData name="Moody Alam" userId="e7c5c4fa-4cc8-41ee-9830-d4d950ace133" providerId="ADAL" clId="{5F7FD1DE-BD25-F94F-A01B-74E183C50285}" dt="2025-03-25T07:41:48.445" v="2852" actId="255"/>
          <ac:spMkLst>
            <pc:docMk/>
            <pc:sldMk cId="2388523223" sldId="610"/>
            <ac:spMk id="3" creationId="{01073809-4127-5A23-94ED-4521B31A0FB8}"/>
          </ac:spMkLst>
        </pc:spChg>
        <pc:spChg chg="add del">
          <ac:chgData name="Moody Alam" userId="e7c5c4fa-4cc8-41ee-9830-d4d950ace133" providerId="ADAL" clId="{5F7FD1DE-BD25-F94F-A01B-74E183C50285}" dt="2025-03-25T07:42:24.213" v="2860" actId="478"/>
          <ac:spMkLst>
            <pc:docMk/>
            <pc:sldMk cId="2388523223" sldId="610"/>
            <ac:spMk id="4" creationId="{DFADBE5A-078D-F65B-A9DB-B5C2C6BB84BC}"/>
          </ac:spMkLst>
        </pc:spChg>
      </pc:sldChg>
      <pc:sldChg chg="modSp add mod">
        <pc:chgData name="Moody Alam" userId="e7c5c4fa-4cc8-41ee-9830-d4d950ace133" providerId="ADAL" clId="{5F7FD1DE-BD25-F94F-A01B-74E183C50285}" dt="2025-03-25T07:38:52.153" v="2803" actId="207"/>
        <pc:sldMkLst>
          <pc:docMk/>
          <pc:sldMk cId="320447270" sldId="611"/>
        </pc:sldMkLst>
        <pc:spChg chg="mod">
          <ac:chgData name="Moody Alam" userId="e7c5c4fa-4cc8-41ee-9830-d4d950ace133" providerId="ADAL" clId="{5F7FD1DE-BD25-F94F-A01B-74E183C50285}" dt="2025-03-25T07:38:49.160" v="2802" actId="207"/>
          <ac:spMkLst>
            <pc:docMk/>
            <pc:sldMk cId="320447270" sldId="611"/>
            <ac:spMk id="2" creationId="{6B3072BC-7940-176E-B6B0-4261EABDF6E1}"/>
          </ac:spMkLst>
        </pc:spChg>
        <pc:spChg chg="mod">
          <ac:chgData name="Moody Alam" userId="e7c5c4fa-4cc8-41ee-9830-d4d950ace133" providerId="ADAL" clId="{5F7FD1DE-BD25-F94F-A01B-74E183C50285}" dt="2025-03-25T07:38:52.153" v="2803" actId="207"/>
          <ac:spMkLst>
            <pc:docMk/>
            <pc:sldMk cId="320447270" sldId="611"/>
            <ac:spMk id="3" creationId="{F4CBD3E6-955B-D61B-DA4D-B439994D5A8B}"/>
          </ac:spMkLst>
        </pc:spChg>
      </pc:sldChg>
      <pc:sldChg chg="delSp modSp add mod ord">
        <pc:chgData name="Moody Alam" userId="e7c5c4fa-4cc8-41ee-9830-d4d950ace133" providerId="ADAL" clId="{5F7FD1DE-BD25-F94F-A01B-74E183C50285}" dt="2025-03-25T14:17:07.835" v="2982" actId="20578"/>
        <pc:sldMkLst>
          <pc:docMk/>
          <pc:sldMk cId="3698525420" sldId="612"/>
        </pc:sldMkLst>
        <pc:spChg chg="mod">
          <ac:chgData name="Moody Alam" userId="e7c5c4fa-4cc8-41ee-9830-d4d950ace133" providerId="ADAL" clId="{5F7FD1DE-BD25-F94F-A01B-74E183C50285}" dt="2025-03-25T07:39:57.591" v="2841" actId="113"/>
          <ac:spMkLst>
            <pc:docMk/>
            <pc:sldMk cId="3698525420" sldId="612"/>
            <ac:spMk id="2" creationId="{6516E19E-5BF1-F603-246E-C5C7FBE9F233}"/>
          </ac:spMkLst>
        </pc:spChg>
      </pc:sldChg>
      <pc:sldMasterChg chg="modSldLayout">
        <pc:chgData name="Moody Alam" userId="e7c5c4fa-4cc8-41ee-9830-d4d950ace133" providerId="ADAL" clId="{5F7FD1DE-BD25-F94F-A01B-74E183C50285}" dt="2025-03-25T04:54:47.055" v="1048" actId="207"/>
        <pc:sldMasterMkLst>
          <pc:docMk/>
          <pc:sldMasterMk cId="1421910293" sldId="2147483648"/>
        </pc:sldMasterMkLst>
        <pc:sldLayoutChg chg="setBg">
          <pc:chgData name="Moody Alam" userId="e7c5c4fa-4cc8-41ee-9830-d4d950ace133" providerId="ADAL" clId="{5F7FD1DE-BD25-F94F-A01B-74E183C50285}" dt="2025-03-25T04:10:26.652" v="422"/>
          <pc:sldLayoutMkLst>
            <pc:docMk/>
            <pc:sldMasterMk cId="1421910293" sldId="2147483648"/>
            <pc:sldLayoutMk cId="282496775" sldId="2147483649"/>
          </pc:sldLayoutMkLst>
        </pc:sldLayoutChg>
        <pc:sldLayoutChg chg="addSp delSp modSp mod setBg">
          <pc:chgData name="Moody Alam" userId="e7c5c4fa-4cc8-41ee-9830-d4d950ace133" providerId="ADAL" clId="{5F7FD1DE-BD25-F94F-A01B-74E183C50285}" dt="2025-03-25T04:54:47.055" v="1048" actId="207"/>
          <pc:sldLayoutMkLst>
            <pc:docMk/>
            <pc:sldMasterMk cId="1421910293" sldId="2147483648"/>
            <pc:sldLayoutMk cId="4089059944" sldId="2147483650"/>
          </pc:sldLayoutMkLst>
          <pc:spChg chg="mod">
            <ac:chgData name="Moody Alam" userId="e7c5c4fa-4cc8-41ee-9830-d4d950ace133" providerId="ADAL" clId="{5F7FD1DE-BD25-F94F-A01B-74E183C50285}" dt="2025-03-25T04:54:47.055" v="1048" actId="207"/>
            <ac:spMkLst>
              <pc:docMk/>
              <pc:sldMasterMk cId="1421910293" sldId="2147483648"/>
              <pc:sldLayoutMk cId="4089059944" sldId="2147483650"/>
              <ac:spMk id="6" creationId="{6E23A2A4-0E93-5E2B-3514-2D27E26250DF}"/>
            </ac:spMkLst>
          </pc:spChg>
        </pc:sldLayoutChg>
      </pc:sldMasterChg>
    </pc:docChg>
  </pc:docChgLst>
  <pc:docChgLst>
    <pc:chgData name="Moody Alam" userId="e7c5c4fa-4cc8-41ee-9830-d4d950ace133" providerId="ADAL" clId="{92CE7812-76EE-0A41-BF1B-FBFB3F259EC8}"/>
    <pc:docChg chg="undo custSel addSld modSld">
      <pc:chgData name="Moody Alam" userId="e7c5c4fa-4cc8-41ee-9830-d4d950ace133" providerId="ADAL" clId="{92CE7812-76EE-0A41-BF1B-FBFB3F259EC8}" dt="2025-05-07T06:27:42.705" v="1362" actId="20577"/>
      <pc:docMkLst>
        <pc:docMk/>
      </pc:docMkLst>
      <pc:sldChg chg="modSp mod">
        <pc:chgData name="Moody Alam" userId="e7c5c4fa-4cc8-41ee-9830-d4d950ace133" providerId="ADAL" clId="{92CE7812-76EE-0A41-BF1B-FBFB3F259EC8}" dt="2025-05-07T06:15:34.475" v="1184" actId="207"/>
        <pc:sldMkLst>
          <pc:docMk/>
          <pc:sldMk cId="316306721" sldId="262"/>
        </pc:sldMkLst>
        <pc:spChg chg="mod">
          <ac:chgData name="Moody Alam" userId="e7c5c4fa-4cc8-41ee-9830-d4d950ace133" providerId="ADAL" clId="{92CE7812-76EE-0A41-BF1B-FBFB3F259EC8}" dt="2025-05-07T06:15:34.475" v="1184" actId="207"/>
          <ac:spMkLst>
            <pc:docMk/>
            <pc:sldMk cId="316306721" sldId="262"/>
            <ac:spMk id="2" creationId="{DA147223-E750-658A-7E91-10BDFDC35225}"/>
          </ac:spMkLst>
        </pc:spChg>
        <pc:spChg chg="mod">
          <ac:chgData name="Moody Alam" userId="e7c5c4fa-4cc8-41ee-9830-d4d950ace133" providerId="ADAL" clId="{92CE7812-76EE-0A41-BF1B-FBFB3F259EC8}" dt="2025-05-07T05:53:29.948" v="766" actId="27636"/>
          <ac:spMkLst>
            <pc:docMk/>
            <pc:sldMk cId="316306721" sldId="262"/>
            <ac:spMk id="3" creationId="{BE7B0513-6DB1-3FDF-0743-E5B9F3B8B866}"/>
          </ac:spMkLst>
        </pc:spChg>
        <pc:picChg chg="mod">
          <ac:chgData name="Moody Alam" userId="e7c5c4fa-4cc8-41ee-9830-d4d950ace133" providerId="ADAL" clId="{92CE7812-76EE-0A41-BF1B-FBFB3F259EC8}" dt="2025-05-07T05:53:49.096" v="769" actId="14100"/>
          <ac:picMkLst>
            <pc:docMk/>
            <pc:sldMk cId="316306721" sldId="262"/>
            <ac:picMk id="5" creationId="{FD84ECBB-32FF-9DF5-FC1A-4ADD8137E1D0}"/>
          </ac:picMkLst>
        </pc:picChg>
      </pc:sldChg>
      <pc:sldChg chg="modSp mod">
        <pc:chgData name="Moody Alam" userId="e7c5c4fa-4cc8-41ee-9830-d4d950ace133" providerId="ADAL" clId="{92CE7812-76EE-0A41-BF1B-FBFB3F259EC8}" dt="2025-05-07T06:24:04.283" v="1336" actId="313"/>
        <pc:sldMkLst>
          <pc:docMk/>
          <pc:sldMk cId="2810693168" sldId="271"/>
        </pc:sldMkLst>
        <pc:spChg chg="mod">
          <ac:chgData name="Moody Alam" userId="e7c5c4fa-4cc8-41ee-9830-d4d950ace133" providerId="ADAL" clId="{92CE7812-76EE-0A41-BF1B-FBFB3F259EC8}" dt="2025-05-07T06:24:04.283" v="1336" actId="313"/>
          <ac:spMkLst>
            <pc:docMk/>
            <pc:sldMk cId="2810693168" sldId="271"/>
            <ac:spMk id="2" creationId="{D7AA7660-48FD-97AB-94B3-6C84A04D6BA4}"/>
          </ac:spMkLst>
        </pc:spChg>
      </pc:sldChg>
      <pc:sldChg chg="modSp mod">
        <pc:chgData name="Moody Alam" userId="e7c5c4fa-4cc8-41ee-9830-d4d950ace133" providerId="ADAL" clId="{92CE7812-76EE-0A41-BF1B-FBFB3F259EC8}" dt="2025-05-07T06:10:40.514" v="1130" actId="207"/>
        <pc:sldMkLst>
          <pc:docMk/>
          <pc:sldMk cId="3190636666" sldId="593"/>
        </pc:sldMkLst>
        <pc:spChg chg="mod">
          <ac:chgData name="Moody Alam" userId="e7c5c4fa-4cc8-41ee-9830-d4d950ace133" providerId="ADAL" clId="{92CE7812-76EE-0A41-BF1B-FBFB3F259EC8}" dt="2025-05-07T06:10:40.514" v="1130" actId="207"/>
          <ac:spMkLst>
            <pc:docMk/>
            <pc:sldMk cId="3190636666" sldId="593"/>
            <ac:spMk id="2" creationId="{457589EB-A236-9EAA-68A6-9F603FAFA930}"/>
          </ac:spMkLst>
        </pc:spChg>
        <pc:spChg chg="mod">
          <ac:chgData name="Moody Alam" userId="e7c5c4fa-4cc8-41ee-9830-d4d950ace133" providerId="ADAL" clId="{92CE7812-76EE-0A41-BF1B-FBFB3F259EC8}" dt="2025-05-07T05:15:00.300" v="13" actId="20577"/>
          <ac:spMkLst>
            <pc:docMk/>
            <pc:sldMk cId="3190636666" sldId="593"/>
            <ac:spMk id="3" creationId="{E539E081-D0C5-7708-7A11-6AF0EBF924D8}"/>
          </ac:spMkLst>
        </pc:spChg>
        <pc:picChg chg="mod">
          <ac:chgData name="Moody Alam" userId="e7c5c4fa-4cc8-41ee-9830-d4d950ace133" providerId="ADAL" clId="{92CE7812-76EE-0A41-BF1B-FBFB3F259EC8}" dt="2025-05-07T05:15:14.845" v="14" actId="14100"/>
          <ac:picMkLst>
            <pc:docMk/>
            <pc:sldMk cId="3190636666" sldId="593"/>
            <ac:picMk id="4" creationId="{6138C1D7-7662-16CA-B5A4-59D5382C75DF}"/>
          </ac:picMkLst>
        </pc:picChg>
      </pc:sldChg>
      <pc:sldChg chg="modSp mod">
        <pc:chgData name="Moody Alam" userId="e7c5c4fa-4cc8-41ee-9830-d4d950ace133" providerId="ADAL" clId="{92CE7812-76EE-0A41-BF1B-FBFB3F259EC8}" dt="2025-05-07T06:11:20.229" v="1133" actId="207"/>
        <pc:sldMkLst>
          <pc:docMk/>
          <pc:sldMk cId="3523813981" sldId="594"/>
        </pc:sldMkLst>
        <pc:spChg chg="mod">
          <ac:chgData name="Moody Alam" userId="e7c5c4fa-4cc8-41ee-9830-d4d950ace133" providerId="ADAL" clId="{92CE7812-76EE-0A41-BF1B-FBFB3F259EC8}" dt="2025-05-07T06:11:20.229" v="1133" actId="207"/>
          <ac:spMkLst>
            <pc:docMk/>
            <pc:sldMk cId="3523813981" sldId="594"/>
            <ac:spMk id="2" creationId="{90EFFD38-D154-AFC9-0513-9556B73A0CB6}"/>
          </ac:spMkLst>
        </pc:spChg>
        <pc:spChg chg="mod">
          <ac:chgData name="Moody Alam" userId="e7c5c4fa-4cc8-41ee-9830-d4d950ace133" providerId="ADAL" clId="{92CE7812-76EE-0A41-BF1B-FBFB3F259EC8}" dt="2025-05-07T05:46:34.304" v="636" actId="14100"/>
          <ac:spMkLst>
            <pc:docMk/>
            <pc:sldMk cId="3523813981" sldId="594"/>
            <ac:spMk id="3" creationId="{22F69D72-94FD-0A96-82E8-B858C36AE294}"/>
          </ac:spMkLst>
        </pc:spChg>
      </pc:sldChg>
      <pc:sldChg chg="addSp delSp modSp mod">
        <pc:chgData name="Moody Alam" userId="e7c5c4fa-4cc8-41ee-9830-d4d950ace133" providerId="ADAL" clId="{92CE7812-76EE-0A41-BF1B-FBFB3F259EC8}" dt="2025-05-07T06:13:24.554" v="1144" actId="2711"/>
        <pc:sldMkLst>
          <pc:docMk/>
          <pc:sldMk cId="228708249" sldId="595"/>
        </pc:sldMkLst>
        <pc:spChg chg="mod">
          <ac:chgData name="Moody Alam" userId="e7c5c4fa-4cc8-41ee-9830-d4d950ace133" providerId="ADAL" clId="{92CE7812-76EE-0A41-BF1B-FBFB3F259EC8}" dt="2025-05-07T06:12:55.551" v="1141" actId="255"/>
          <ac:spMkLst>
            <pc:docMk/>
            <pc:sldMk cId="228708249" sldId="595"/>
            <ac:spMk id="3" creationId="{89D45765-E095-F90A-3E7B-91BF6D95C270}"/>
          </ac:spMkLst>
        </pc:spChg>
        <pc:spChg chg="mod">
          <ac:chgData name="Moody Alam" userId="e7c5c4fa-4cc8-41ee-9830-d4d950ace133" providerId="ADAL" clId="{92CE7812-76EE-0A41-BF1B-FBFB3F259EC8}" dt="2025-05-07T06:13:24.554" v="1144" actId="2711"/>
          <ac:spMkLst>
            <pc:docMk/>
            <pc:sldMk cId="228708249" sldId="595"/>
            <ac:spMk id="9" creationId="{F924398E-0E0C-97C0-5A0D-5D1C55E64AAB}"/>
          </ac:spMkLst>
        </pc:spChg>
      </pc:sldChg>
      <pc:sldChg chg="addSp delSp modSp mod delAnim">
        <pc:chgData name="Moody Alam" userId="e7c5c4fa-4cc8-41ee-9830-d4d950ace133" providerId="ADAL" clId="{92CE7812-76EE-0A41-BF1B-FBFB3F259EC8}" dt="2025-05-07T06:14:38.104" v="1183" actId="20577"/>
        <pc:sldMkLst>
          <pc:docMk/>
          <pc:sldMk cId="4179427248" sldId="596"/>
        </pc:sldMkLst>
        <pc:spChg chg="mod">
          <ac:chgData name="Moody Alam" userId="e7c5c4fa-4cc8-41ee-9830-d4d950ace133" providerId="ADAL" clId="{92CE7812-76EE-0A41-BF1B-FBFB3F259EC8}" dt="2025-05-07T06:14:38.104" v="1183" actId="20577"/>
          <ac:spMkLst>
            <pc:docMk/>
            <pc:sldMk cId="4179427248" sldId="596"/>
            <ac:spMk id="3" creationId="{8BC590E9-5732-3AA4-1233-C9FA27EDBBCC}"/>
          </ac:spMkLst>
        </pc:spChg>
        <pc:spChg chg="add mod">
          <ac:chgData name="Moody Alam" userId="e7c5c4fa-4cc8-41ee-9830-d4d950ace133" providerId="ADAL" clId="{92CE7812-76EE-0A41-BF1B-FBFB3F259EC8}" dt="2025-05-07T06:14:04.188" v="1170" actId="20577"/>
          <ac:spMkLst>
            <pc:docMk/>
            <pc:sldMk cId="4179427248" sldId="596"/>
            <ac:spMk id="7" creationId="{7D82F9F6-BCFD-7BDE-A3C2-DBF923C66713}"/>
          </ac:spMkLst>
        </pc:spChg>
      </pc:sldChg>
      <pc:sldChg chg="addSp delSp modSp mod">
        <pc:chgData name="Moody Alam" userId="e7c5c4fa-4cc8-41ee-9830-d4d950ace133" providerId="ADAL" clId="{92CE7812-76EE-0A41-BF1B-FBFB3F259EC8}" dt="2025-05-07T06:18:46.919" v="1332" actId="27636"/>
        <pc:sldMkLst>
          <pc:docMk/>
          <pc:sldMk cId="2792501353" sldId="599"/>
        </pc:sldMkLst>
        <pc:spChg chg="mod">
          <ac:chgData name="Moody Alam" userId="e7c5c4fa-4cc8-41ee-9830-d4d950ace133" providerId="ADAL" clId="{92CE7812-76EE-0A41-BF1B-FBFB3F259EC8}" dt="2025-05-07T06:18:46.919" v="1332" actId="27636"/>
          <ac:spMkLst>
            <pc:docMk/>
            <pc:sldMk cId="2792501353" sldId="599"/>
            <ac:spMk id="3" creationId="{9636495E-6999-583E-8A81-D6120D24AD04}"/>
          </ac:spMkLst>
        </pc:spChg>
        <pc:spChg chg="add mod">
          <ac:chgData name="Moody Alam" userId="e7c5c4fa-4cc8-41ee-9830-d4d950ace133" providerId="ADAL" clId="{92CE7812-76EE-0A41-BF1B-FBFB3F259EC8}" dt="2025-05-07T06:16:16.821" v="1207" actId="20577"/>
          <ac:spMkLst>
            <pc:docMk/>
            <pc:sldMk cId="2792501353" sldId="599"/>
            <ac:spMk id="10" creationId="{763C85ED-6688-F049-A038-B19804A3F115}"/>
          </ac:spMkLst>
        </pc:spChg>
      </pc:sldChg>
      <pc:sldChg chg="modSp mod">
        <pc:chgData name="Moody Alam" userId="e7c5c4fa-4cc8-41ee-9830-d4d950ace133" providerId="ADAL" clId="{92CE7812-76EE-0A41-BF1B-FBFB3F259EC8}" dt="2025-05-07T06:11:29.716" v="1134" actId="207"/>
        <pc:sldMkLst>
          <pc:docMk/>
          <pc:sldMk cId="21880456" sldId="600"/>
        </pc:sldMkLst>
        <pc:spChg chg="mod">
          <ac:chgData name="Moody Alam" userId="e7c5c4fa-4cc8-41ee-9830-d4d950ace133" providerId="ADAL" clId="{92CE7812-76EE-0A41-BF1B-FBFB3F259EC8}" dt="2025-05-07T06:11:29.716" v="1134" actId="207"/>
          <ac:spMkLst>
            <pc:docMk/>
            <pc:sldMk cId="21880456" sldId="600"/>
            <ac:spMk id="2" creationId="{B1F84F05-5925-E98B-EA16-4E8537E55197}"/>
          </ac:spMkLst>
        </pc:spChg>
      </pc:sldChg>
      <pc:sldChg chg="modSp">
        <pc:chgData name="Moody Alam" userId="e7c5c4fa-4cc8-41ee-9830-d4d950ace133" providerId="ADAL" clId="{92CE7812-76EE-0A41-BF1B-FBFB3F259EC8}" dt="2025-05-07T06:27:42.705" v="1362" actId="20577"/>
        <pc:sldMkLst>
          <pc:docMk/>
          <pc:sldMk cId="2550017355" sldId="601"/>
        </pc:sldMkLst>
        <pc:spChg chg="mod">
          <ac:chgData name="Moody Alam" userId="e7c5c4fa-4cc8-41ee-9830-d4d950ace133" providerId="ADAL" clId="{92CE7812-76EE-0A41-BF1B-FBFB3F259EC8}" dt="2025-05-07T06:27:42.705" v="1362" actId="20577"/>
          <ac:spMkLst>
            <pc:docMk/>
            <pc:sldMk cId="2550017355" sldId="601"/>
            <ac:spMk id="3" creationId="{E9C7B481-253A-E92A-1F9D-6CAF4D9E10B1}"/>
          </ac:spMkLst>
        </pc:spChg>
      </pc:sldChg>
      <pc:sldChg chg="addSp delSp modSp mod">
        <pc:chgData name="Moody Alam" userId="e7c5c4fa-4cc8-41ee-9830-d4d950ace133" providerId="ADAL" clId="{92CE7812-76EE-0A41-BF1B-FBFB3F259EC8}" dt="2025-05-07T06:13:39.638" v="1147"/>
        <pc:sldMkLst>
          <pc:docMk/>
          <pc:sldMk cId="2931865395" sldId="602"/>
        </pc:sldMkLst>
        <pc:spChg chg="add mod">
          <ac:chgData name="Moody Alam" userId="e7c5c4fa-4cc8-41ee-9830-d4d950ace133" providerId="ADAL" clId="{92CE7812-76EE-0A41-BF1B-FBFB3F259EC8}" dt="2025-05-07T06:13:39.638" v="1147"/>
          <ac:spMkLst>
            <pc:docMk/>
            <pc:sldMk cId="2931865395" sldId="602"/>
            <ac:spMk id="2" creationId="{14B95C5D-7ADE-4E27-B77D-B23FC59972EF}"/>
          </ac:spMkLst>
        </pc:spChg>
      </pc:sldChg>
      <pc:sldChg chg="modSp mod">
        <pc:chgData name="Moody Alam" userId="e7c5c4fa-4cc8-41ee-9830-d4d950ace133" providerId="ADAL" clId="{92CE7812-76EE-0A41-BF1B-FBFB3F259EC8}" dt="2025-05-07T06:11:05.130" v="1132" actId="207"/>
        <pc:sldMkLst>
          <pc:docMk/>
          <pc:sldMk cId="2990006450" sldId="604"/>
        </pc:sldMkLst>
        <pc:spChg chg="mod">
          <ac:chgData name="Moody Alam" userId="e7c5c4fa-4cc8-41ee-9830-d4d950ace133" providerId="ADAL" clId="{92CE7812-76EE-0A41-BF1B-FBFB3F259EC8}" dt="2025-05-07T06:11:05.130" v="1132" actId="207"/>
          <ac:spMkLst>
            <pc:docMk/>
            <pc:sldMk cId="2990006450" sldId="604"/>
            <ac:spMk id="2" creationId="{251C7631-6B54-4A66-E98A-62AE7CB7101A}"/>
          </ac:spMkLst>
        </pc:spChg>
      </pc:sldChg>
      <pc:sldChg chg="modSp mod">
        <pc:chgData name="Moody Alam" userId="e7c5c4fa-4cc8-41ee-9830-d4d950ace133" providerId="ADAL" clId="{92CE7812-76EE-0A41-BF1B-FBFB3F259EC8}" dt="2025-05-07T06:16:29.093" v="1208" actId="207"/>
        <pc:sldMkLst>
          <pc:docMk/>
          <pc:sldMk cId="623022905" sldId="605"/>
        </pc:sldMkLst>
        <pc:spChg chg="mod">
          <ac:chgData name="Moody Alam" userId="e7c5c4fa-4cc8-41ee-9830-d4d950ace133" providerId="ADAL" clId="{92CE7812-76EE-0A41-BF1B-FBFB3F259EC8}" dt="2025-05-07T06:16:29.093" v="1208" actId="207"/>
          <ac:spMkLst>
            <pc:docMk/>
            <pc:sldMk cId="623022905" sldId="605"/>
            <ac:spMk id="2" creationId="{0AA75DD2-0FDC-13D3-D08A-745C1F8A97AC}"/>
          </ac:spMkLst>
        </pc:spChg>
      </pc:sldChg>
      <pc:sldChg chg="addSp delSp modSp mod">
        <pc:chgData name="Moody Alam" userId="e7c5c4fa-4cc8-41ee-9830-d4d950ace133" providerId="ADAL" clId="{92CE7812-76EE-0A41-BF1B-FBFB3F259EC8}" dt="2025-05-07T06:13:32.073" v="1145"/>
        <pc:sldMkLst>
          <pc:docMk/>
          <pc:sldMk cId="2388523223" sldId="610"/>
        </pc:sldMkLst>
        <pc:spChg chg="add mod">
          <ac:chgData name="Moody Alam" userId="e7c5c4fa-4cc8-41ee-9830-d4d950ace133" providerId="ADAL" clId="{92CE7812-76EE-0A41-BF1B-FBFB3F259EC8}" dt="2025-05-07T06:13:32.073" v="1145"/>
          <ac:spMkLst>
            <pc:docMk/>
            <pc:sldMk cId="2388523223" sldId="610"/>
            <ac:spMk id="2" creationId="{38FA1242-9CD6-8A98-8C82-95A2E9C19D03}"/>
          </ac:spMkLst>
        </pc:spChg>
        <pc:spChg chg="mod">
          <ac:chgData name="Moody Alam" userId="e7c5c4fa-4cc8-41ee-9830-d4d950ace133" providerId="ADAL" clId="{92CE7812-76EE-0A41-BF1B-FBFB3F259EC8}" dt="2025-05-07T05:51:50.344" v="753" actId="403"/>
          <ac:spMkLst>
            <pc:docMk/>
            <pc:sldMk cId="2388523223" sldId="610"/>
            <ac:spMk id="3" creationId="{01073809-4127-5A23-94ED-4521B31A0FB8}"/>
          </ac:spMkLst>
        </pc:spChg>
        <pc:spChg chg="mod">
          <ac:chgData name="Moody Alam" userId="e7c5c4fa-4cc8-41ee-9830-d4d950ace133" providerId="ADAL" clId="{92CE7812-76EE-0A41-BF1B-FBFB3F259EC8}" dt="2025-05-07T05:52:20.560" v="758" actId="1076"/>
          <ac:spMkLst>
            <pc:docMk/>
            <pc:sldMk cId="2388523223" sldId="610"/>
            <ac:spMk id="4" creationId="{DFADBE5A-078D-F65B-A9DB-B5C2C6BB84BC}"/>
          </ac:spMkLst>
        </pc:spChg>
      </pc:sldChg>
      <pc:sldChg chg="modSp mod">
        <pc:chgData name="Moody Alam" userId="e7c5c4fa-4cc8-41ee-9830-d4d950ace133" providerId="ADAL" clId="{92CE7812-76EE-0A41-BF1B-FBFB3F259EC8}" dt="2025-05-07T06:16:36.007" v="1209" actId="207"/>
        <pc:sldMkLst>
          <pc:docMk/>
          <pc:sldMk cId="320447270" sldId="611"/>
        </pc:sldMkLst>
        <pc:spChg chg="mod">
          <ac:chgData name="Moody Alam" userId="e7c5c4fa-4cc8-41ee-9830-d4d950ace133" providerId="ADAL" clId="{92CE7812-76EE-0A41-BF1B-FBFB3F259EC8}" dt="2025-05-07T06:16:36.007" v="1209" actId="207"/>
          <ac:spMkLst>
            <pc:docMk/>
            <pc:sldMk cId="320447270" sldId="611"/>
            <ac:spMk id="2" creationId="{6B3072BC-7940-176E-B6B0-4261EABDF6E1}"/>
          </ac:spMkLst>
        </pc:spChg>
      </pc:sldChg>
      <pc:sldChg chg="modSp mod">
        <pc:chgData name="Moody Alam" userId="e7c5c4fa-4cc8-41ee-9830-d4d950ace133" providerId="ADAL" clId="{92CE7812-76EE-0A41-BF1B-FBFB3F259EC8}" dt="2025-05-07T06:15:40.361" v="1185" actId="207"/>
        <pc:sldMkLst>
          <pc:docMk/>
          <pc:sldMk cId="3698525420" sldId="612"/>
        </pc:sldMkLst>
        <pc:spChg chg="mod">
          <ac:chgData name="Moody Alam" userId="e7c5c4fa-4cc8-41ee-9830-d4d950ace133" providerId="ADAL" clId="{92CE7812-76EE-0A41-BF1B-FBFB3F259EC8}" dt="2025-05-07T06:15:40.361" v="1185" actId="207"/>
          <ac:spMkLst>
            <pc:docMk/>
            <pc:sldMk cId="3698525420" sldId="612"/>
            <ac:spMk id="2" creationId="{6516E19E-5BF1-F603-246E-C5C7FBE9F233}"/>
          </ac:spMkLst>
        </pc:spChg>
      </pc:sldChg>
      <pc:sldChg chg="modSp new mod modAnim">
        <pc:chgData name="Moody Alam" userId="e7c5c4fa-4cc8-41ee-9830-d4d950ace133" providerId="ADAL" clId="{92CE7812-76EE-0A41-BF1B-FBFB3F259EC8}" dt="2025-05-07T06:23:58.674" v="1334" actId="2711"/>
        <pc:sldMkLst>
          <pc:docMk/>
          <pc:sldMk cId="582389351" sldId="613"/>
        </pc:sldMkLst>
        <pc:spChg chg="mod">
          <ac:chgData name="Moody Alam" userId="e7c5c4fa-4cc8-41ee-9830-d4d950ace133" providerId="ADAL" clId="{92CE7812-76EE-0A41-BF1B-FBFB3F259EC8}" dt="2025-05-07T06:23:58.674" v="1334" actId="2711"/>
          <ac:spMkLst>
            <pc:docMk/>
            <pc:sldMk cId="582389351" sldId="613"/>
            <ac:spMk id="2" creationId="{0D847BBA-6523-D12E-4CB1-8E700305866F}"/>
          </ac:spMkLst>
        </pc:spChg>
        <pc:spChg chg="mod">
          <ac:chgData name="Moody Alam" userId="e7c5c4fa-4cc8-41ee-9830-d4d950ace133" providerId="ADAL" clId="{92CE7812-76EE-0A41-BF1B-FBFB3F259EC8}" dt="2025-05-07T06:23:52.664" v="1333" actId="2711"/>
          <ac:spMkLst>
            <pc:docMk/>
            <pc:sldMk cId="582389351" sldId="613"/>
            <ac:spMk id="3" creationId="{7F8A950C-4904-650D-C283-DD27954E33EB}"/>
          </ac:spMkLst>
        </pc:spChg>
      </pc:sldChg>
    </pc:docChg>
  </pc:docChgLst>
  <pc:docChgLst>
    <pc:chgData name="Moody Alam" userId="e7c5c4fa-4cc8-41ee-9830-d4d950ace133" providerId="ADAL" clId="{2B9AC7E7-3A89-9941-8025-5263E1052D9A}"/>
    <pc:docChg chg="modSld">
      <pc:chgData name="Moody Alam" userId="e7c5c4fa-4cc8-41ee-9830-d4d950ace133" providerId="ADAL" clId="{2B9AC7E7-3A89-9941-8025-5263E1052D9A}" dt="2025-06-02T07:14:57.596" v="14" actId="20577"/>
      <pc:docMkLst>
        <pc:docMk/>
      </pc:docMkLst>
      <pc:sldChg chg="modSp mod">
        <pc:chgData name="Moody Alam" userId="e7c5c4fa-4cc8-41ee-9830-d4d950ace133" providerId="ADAL" clId="{2B9AC7E7-3A89-9941-8025-5263E1052D9A}" dt="2025-06-02T07:13:45.686" v="13" actId="20577"/>
        <pc:sldMkLst>
          <pc:docMk/>
          <pc:sldMk cId="3190636666" sldId="593"/>
        </pc:sldMkLst>
        <pc:spChg chg="mod">
          <ac:chgData name="Moody Alam" userId="e7c5c4fa-4cc8-41ee-9830-d4d950ace133" providerId="ADAL" clId="{2B9AC7E7-3A89-9941-8025-5263E1052D9A}" dt="2025-06-02T07:13:20.785" v="4" actId="20577"/>
          <ac:spMkLst>
            <pc:docMk/>
            <pc:sldMk cId="3190636666" sldId="593"/>
            <ac:spMk id="2" creationId="{457589EB-A236-9EAA-68A6-9F603FAFA930}"/>
          </ac:spMkLst>
        </pc:spChg>
        <pc:spChg chg="mod">
          <ac:chgData name="Moody Alam" userId="e7c5c4fa-4cc8-41ee-9830-d4d950ace133" providerId="ADAL" clId="{2B9AC7E7-3A89-9941-8025-5263E1052D9A}" dt="2025-06-02T07:13:45.686" v="13" actId="20577"/>
          <ac:spMkLst>
            <pc:docMk/>
            <pc:sldMk cId="3190636666" sldId="593"/>
            <ac:spMk id="3" creationId="{E539E081-D0C5-7708-7A11-6AF0EBF924D8}"/>
          </ac:spMkLst>
        </pc:spChg>
      </pc:sldChg>
      <pc:sldChg chg="modSp mod">
        <pc:chgData name="Moody Alam" userId="e7c5c4fa-4cc8-41ee-9830-d4d950ace133" providerId="ADAL" clId="{2B9AC7E7-3A89-9941-8025-5263E1052D9A}" dt="2025-06-02T07:14:57.596" v="14" actId="20577"/>
        <pc:sldMkLst>
          <pc:docMk/>
          <pc:sldMk cId="2792501353" sldId="599"/>
        </pc:sldMkLst>
        <pc:spChg chg="mod">
          <ac:chgData name="Moody Alam" userId="e7c5c4fa-4cc8-41ee-9830-d4d950ace133" providerId="ADAL" clId="{2B9AC7E7-3A89-9941-8025-5263E1052D9A}" dt="2025-06-02T07:14:57.596" v="14" actId="20577"/>
          <ac:spMkLst>
            <pc:docMk/>
            <pc:sldMk cId="2792501353" sldId="599"/>
            <ac:spMk id="3" creationId="{9636495E-6999-583E-8A81-D6120D24AD04}"/>
          </ac:spMkLst>
        </pc:spChg>
      </pc:sldChg>
    </pc:docChg>
  </pc:docChgLst>
  <pc:docChgLst>
    <pc:chgData name="Moody Alam" userId="e7c5c4fa-4cc8-41ee-9830-d4d950ace133" providerId="ADAL" clId="{1F042821-4D65-B745-9930-F2ACFA1A031F}"/>
    <pc:docChg chg="delSld">
      <pc:chgData name="Moody Alam" userId="e7c5c4fa-4cc8-41ee-9830-d4d950ace133" providerId="ADAL" clId="{1F042821-4D65-B745-9930-F2ACFA1A031F}" dt="2025-04-02T06:36:23.317" v="0" actId="2696"/>
      <pc:docMkLst>
        <pc:docMk/>
      </pc:docMkLst>
      <pc:sldChg chg="del">
        <pc:chgData name="Moody Alam" userId="e7c5c4fa-4cc8-41ee-9830-d4d950ace133" providerId="ADAL" clId="{1F042821-4D65-B745-9930-F2ACFA1A031F}" dt="2025-04-02T06:36:23.317" v="0" actId="2696"/>
        <pc:sldMkLst>
          <pc:docMk/>
          <pc:sldMk cId="727937191" sldId="60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C7FF1-208B-4220-BC5C-B36E4C4A7E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1C622F-11D5-4F6A-A45A-CF4AE52C0D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CS Student Journey</a:t>
          </a:r>
        </a:p>
      </dgm:t>
    </dgm:pt>
    <dgm:pt modelId="{36935325-4899-4D0A-A878-BD21B0947364}" type="parTrans" cxnId="{645B2DF3-A4AF-4B21-9A30-3435050541C9}">
      <dgm:prSet/>
      <dgm:spPr/>
      <dgm:t>
        <a:bodyPr/>
        <a:lstStyle/>
        <a:p>
          <a:endParaRPr lang="en-US"/>
        </a:p>
      </dgm:t>
    </dgm:pt>
    <dgm:pt modelId="{A70A558C-7C82-457B-BD85-814D7681F6B6}" type="sibTrans" cxnId="{645B2DF3-A4AF-4B21-9A30-3435050541C9}">
      <dgm:prSet/>
      <dgm:spPr/>
      <dgm:t>
        <a:bodyPr/>
        <a:lstStyle/>
        <a:p>
          <a:endParaRPr lang="en-US"/>
        </a:p>
      </dgm:t>
    </dgm:pt>
    <dgm:pt modelId="{97E03BAA-4593-418B-8397-D7339F4437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Industry expectations of CS Graduates’ skillset</a:t>
          </a:r>
        </a:p>
      </dgm:t>
    </dgm:pt>
    <dgm:pt modelId="{C31F5287-618B-4819-97C7-C0FB6F64E907}" type="parTrans" cxnId="{15D81AB3-4CB8-44A4-830A-B6494615DBC1}">
      <dgm:prSet/>
      <dgm:spPr/>
      <dgm:t>
        <a:bodyPr/>
        <a:lstStyle/>
        <a:p>
          <a:endParaRPr lang="en-US"/>
        </a:p>
      </dgm:t>
    </dgm:pt>
    <dgm:pt modelId="{55BCC93F-1E3C-4032-B6A5-EDBE562D37DD}" type="sibTrans" cxnId="{15D81AB3-4CB8-44A4-830A-B6494615DBC1}">
      <dgm:prSet/>
      <dgm:spPr/>
      <dgm:t>
        <a:bodyPr/>
        <a:lstStyle/>
        <a:p>
          <a:endParaRPr lang="en-US"/>
        </a:p>
      </dgm:t>
    </dgm:pt>
    <dgm:pt modelId="{61C58884-D476-4935-B0AC-7D1AA1BEC5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Developing Technical Competencies via Independent Study Guidelines</a:t>
          </a:r>
        </a:p>
      </dgm:t>
    </dgm:pt>
    <dgm:pt modelId="{CF262F11-036E-42AF-B7F8-94A437086555}" type="parTrans" cxnId="{70E479E2-01AD-4D0C-AFAD-113D2F42F72E}">
      <dgm:prSet/>
      <dgm:spPr/>
      <dgm:t>
        <a:bodyPr/>
        <a:lstStyle/>
        <a:p>
          <a:endParaRPr lang="en-US"/>
        </a:p>
      </dgm:t>
    </dgm:pt>
    <dgm:pt modelId="{FA802CEA-60DB-422E-81CA-5D26664F0209}" type="sibTrans" cxnId="{70E479E2-01AD-4D0C-AFAD-113D2F42F72E}">
      <dgm:prSet/>
      <dgm:spPr/>
      <dgm:t>
        <a:bodyPr/>
        <a:lstStyle/>
        <a:p>
          <a:endParaRPr lang="en-US"/>
        </a:p>
      </dgm:t>
    </dgm:pt>
    <dgm:pt modelId="{61CC7426-53A6-4E31-A1B7-6E2EB3DB41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Overview of the developed ISGs</a:t>
          </a:r>
        </a:p>
      </dgm:t>
    </dgm:pt>
    <dgm:pt modelId="{B8AC6A23-18D3-48EF-9A90-8BA22F6C2A9F}" type="parTrans" cxnId="{892C4B14-5B63-4D70-9EED-2DB40762EEB8}">
      <dgm:prSet/>
      <dgm:spPr/>
      <dgm:t>
        <a:bodyPr/>
        <a:lstStyle/>
        <a:p>
          <a:endParaRPr lang="en-US"/>
        </a:p>
      </dgm:t>
    </dgm:pt>
    <dgm:pt modelId="{F4DBDF34-7FF4-477C-B753-4E2443F45C19}" type="sibTrans" cxnId="{892C4B14-5B63-4D70-9EED-2DB40762EEB8}">
      <dgm:prSet/>
      <dgm:spPr/>
      <dgm:t>
        <a:bodyPr/>
        <a:lstStyle/>
        <a:p>
          <a:endParaRPr lang="en-US"/>
        </a:p>
      </dgm:t>
    </dgm:pt>
    <dgm:pt modelId="{B07BCEC3-2A3E-46E4-A14E-A6EDCA9251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Addressing the CS Graduates’ skillset gap</a:t>
          </a:r>
        </a:p>
      </dgm:t>
    </dgm:pt>
    <dgm:pt modelId="{B2E9E570-63F1-4B6E-B2C3-10C37CC0B3DA}" type="parTrans" cxnId="{5C500BAE-6073-4943-A89C-81D850F6D010}">
      <dgm:prSet/>
      <dgm:spPr/>
      <dgm:t>
        <a:bodyPr/>
        <a:lstStyle/>
        <a:p>
          <a:endParaRPr lang="en-US"/>
        </a:p>
      </dgm:t>
    </dgm:pt>
    <dgm:pt modelId="{03CB6487-F56E-458C-94A3-4ADAB0AC3F62}" type="sibTrans" cxnId="{5C500BAE-6073-4943-A89C-81D850F6D010}">
      <dgm:prSet/>
      <dgm:spPr/>
      <dgm:t>
        <a:bodyPr/>
        <a:lstStyle/>
        <a:p>
          <a:endParaRPr lang="en-US"/>
        </a:p>
      </dgm:t>
    </dgm:pt>
    <dgm:pt modelId="{41F1254B-E552-47A8-B781-A7B4A88817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Progress so far and Future plans</a:t>
          </a:r>
        </a:p>
      </dgm:t>
    </dgm:pt>
    <dgm:pt modelId="{6C1B8162-BAC2-43A0-95AE-DCE887D28513}" type="parTrans" cxnId="{D114C86C-D188-40F2-A5D9-D3B672C9BF3C}">
      <dgm:prSet/>
      <dgm:spPr/>
      <dgm:t>
        <a:bodyPr/>
        <a:lstStyle/>
        <a:p>
          <a:endParaRPr lang="en-US"/>
        </a:p>
      </dgm:t>
    </dgm:pt>
    <dgm:pt modelId="{3D626E32-584B-4BFD-BB0F-351CA73731B7}" type="sibTrans" cxnId="{D114C86C-D188-40F2-A5D9-D3B672C9BF3C}">
      <dgm:prSet/>
      <dgm:spPr/>
      <dgm:t>
        <a:bodyPr/>
        <a:lstStyle/>
        <a:p>
          <a:endParaRPr lang="en-US"/>
        </a:p>
      </dgm:t>
    </dgm:pt>
    <dgm:pt modelId="{B30888BA-9A1C-4969-B6D7-8A0BCA4006E0}" type="pres">
      <dgm:prSet presAssocID="{21BC7FF1-208B-4220-BC5C-B36E4C4A7E6E}" presName="root" presStyleCnt="0">
        <dgm:presLayoutVars>
          <dgm:dir/>
          <dgm:resizeHandles val="exact"/>
        </dgm:presLayoutVars>
      </dgm:prSet>
      <dgm:spPr/>
    </dgm:pt>
    <dgm:pt modelId="{F08F9FB3-9918-417A-BB45-2ACABA09A032}" type="pres">
      <dgm:prSet presAssocID="{E71C622F-11D5-4F6A-A45A-CF4AE52C0D63}" presName="compNode" presStyleCnt="0"/>
      <dgm:spPr/>
    </dgm:pt>
    <dgm:pt modelId="{6871BD09-5BC0-4F27-90AA-B3459B60605B}" type="pres">
      <dgm:prSet presAssocID="{E71C622F-11D5-4F6A-A45A-CF4AE52C0D63}" presName="bgRect" presStyleLbl="bgShp" presStyleIdx="0" presStyleCnt="6"/>
      <dgm:spPr/>
    </dgm:pt>
    <dgm:pt modelId="{FEE4665D-16A5-4A37-9706-64048C03B4B4}" type="pres">
      <dgm:prSet presAssocID="{E71C622F-11D5-4F6A-A45A-CF4AE52C0D6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7965BE1-D318-409E-A272-ABE0F66126C2}" type="pres">
      <dgm:prSet presAssocID="{E71C622F-11D5-4F6A-A45A-CF4AE52C0D63}" presName="spaceRect" presStyleCnt="0"/>
      <dgm:spPr/>
    </dgm:pt>
    <dgm:pt modelId="{477A6971-72B0-4F52-B867-F96B5CDD16C4}" type="pres">
      <dgm:prSet presAssocID="{E71C622F-11D5-4F6A-A45A-CF4AE52C0D63}" presName="parTx" presStyleLbl="revTx" presStyleIdx="0" presStyleCnt="6">
        <dgm:presLayoutVars>
          <dgm:chMax val="0"/>
          <dgm:chPref val="0"/>
        </dgm:presLayoutVars>
      </dgm:prSet>
      <dgm:spPr/>
    </dgm:pt>
    <dgm:pt modelId="{F16FABA3-D456-49EA-BB5B-1B05EF3D1B3C}" type="pres">
      <dgm:prSet presAssocID="{A70A558C-7C82-457B-BD85-814D7681F6B6}" presName="sibTrans" presStyleCnt="0"/>
      <dgm:spPr/>
    </dgm:pt>
    <dgm:pt modelId="{444123EB-C992-4776-BF6D-74D72F7895CC}" type="pres">
      <dgm:prSet presAssocID="{97E03BAA-4593-418B-8397-D7339F4437CF}" presName="compNode" presStyleCnt="0"/>
      <dgm:spPr/>
    </dgm:pt>
    <dgm:pt modelId="{8C86FA0E-81F3-4652-B579-A3E46075855A}" type="pres">
      <dgm:prSet presAssocID="{97E03BAA-4593-418B-8397-D7339F4437CF}" presName="bgRect" presStyleLbl="bgShp" presStyleIdx="1" presStyleCnt="6"/>
      <dgm:spPr/>
    </dgm:pt>
    <dgm:pt modelId="{B39E3014-C4F8-4FFE-B903-D537E9513A19}" type="pres">
      <dgm:prSet presAssocID="{97E03BAA-4593-418B-8397-D7339F4437C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3428C3D-9EA6-421C-BF6D-C6051D61B27F}" type="pres">
      <dgm:prSet presAssocID="{97E03BAA-4593-418B-8397-D7339F4437CF}" presName="spaceRect" presStyleCnt="0"/>
      <dgm:spPr/>
    </dgm:pt>
    <dgm:pt modelId="{6856E631-043D-4FA1-8CBA-17832F5C28F1}" type="pres">
      <dgm:prSet presAssocID="{97E03BAA-4593-418B-8397-D7339F4437CF}" presName="parTx" presStyleLbl="revTx" presStyleIdx="1" presStyleCnt="6">
        <dgm:presLayoutVars>
          <dgm:chMax val="0"/>
          <dgm:chPref val="0"/>
        </dgm:presLayoutVars>
      </dgm:prSet>
      <dgm:spPr/>
    </dgm:pt>
    <dgm:pt modelId="{70F4C24C-88E0-455C-A140-50517E1EAEB4}" type="pres">
      <dgm:prSet presAssocID="{55BCC93F-1E3C-4032-B6A5-EDBE562D37DD}" presName="sibTrans" presStyleCnt="0"/>
      <dgm:spPr/>
    </dgm:pt>
    <dgm:pt modelId="{7E2DE0B0-414F-46E2-8CFE-EBCEED40CBDF}" type="pres">
      <dgm:prSet presAssocID="{B07BCEC3-2A3E-46E4-A14E-A6EDCA9251C0}" presName="compNode" presStyleCnt="0"/>
      <dgm:spPr/>
    </dgm:pt>
    <dgm:pt modelId="{A210BA23-C6B2-4958-BF5D-E2D6CD3ADA9C}" type="pres">
      <dgm:prSet presAssocID="{B07BCEC3-2A3E-46E4-A14E-A6EDCA9251C0}" presName="bgRect" presStyleLbl="bgShp" presStyleIdx="2" presStyleCnt="6"/>
      <dgm:spPr/>
    </dgm:pt>
    <dgm:pt modelId="{073C9739-E26C-47F1-A810-E7A73433761A}" type="pres">
      <dgm:prSet presAssocID="{B07BCEC3-2A3E-46E4-A14E-A6EDCA9251C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7238374C-32AF-433D-8220-25A9365DCF74}" type="pres">
      <dgm:prSet presAssocID="{B07BCEC3-2A3E-46E4-A14E-A6EDCA9251C0}" presName="spaceRect" presStyleCnt="0"/>
      <dgm:spPr/>
    </dgm:pt>
    <dgm:pt modelId="{B27651C7-6DF4-41A3-9711-D81FF54551CB}" type="pres">
      <dgm:prSet presAssocID="{B07BCEC3-2A3E-46E4-A14E-A6EDCA9251C0}" presName="parTx" presStyleLbl="revTx" presStyleIdx="2" presStyleCnt="6">
        <dgm:presLayoutVars>
          <dgm:chMax val="0"/>
          <dgm:chPref val="0"/>
        </dgm:presLayoutVars>
      </dgm:prSet>
      <dgm:spPr/>
    </dgm:pt>
    <dgm:pt modelId="{68009A1D-10AB-44A8-8C8F-F8C1A3749C52}" type="pres">
      <dgm:prSet presAssocID="{03CB6487-F56E-458C-94A3-4ADAB0AC3F62}" presName="sibTrans" presStyleCnt="0"/>
      <dgm:spPr/>
    </dgm:pt>
    <dgm:pt modelId="{0301C413-F798-4DC4-9F27-F28639D7D957}" type="pres">
      <dgm:prSet presAssocID="{61C58884-D476-4935-B0AC-7D1AA1BEC514}" presName="compNode" presStyleCnt="0"/>
      <dgm:spPr/>
    </dgm:pt>
    <dgm:pt modelId="{7159ABE9-F94D-4238-AFF2-D74C6B724865}" type="pres">
      <dgm:prSet presAssocID="{61C58884-D476-4935-B0AC-7D1AA1BEC514}" presName="bgRect" presStyleLbl="bgShp" presStyleIdx="3" presStyleCnt="6"/>
      <dgm:spPr/>
    </dgm:pt>
    <dgm:pt modelId="{2BA9E3AC-161B-47CA-905A-63CB85EC1922}" type="pres">
      <dgm:prSet presAssocID="{61C58884-D476-4935-B0AC-7D1AA1BEC51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392B09C-8E4D-4268-B80D-37147BFF185B}" type="pres">
      <dgm:prSet presAssocID="{61C58884-D476-4935-B0AC-7D1AA1BEC514}" presName="spaceRect" presStyleCnt="0"/>
      <dgm:spPr/>
    </dgm:pt>
    <dgm:pt modelId="{E05508E6-7FE6-4F1D-B954-8AD6AE6A4280}" type="pres">
      <dgm:prSet presAssocID="{61C58884-D476-4935-B0AC-7D1AA1BEC514}" presName="parTx" presStyleLbl="revTx" presStyleIdx="3" presStyleCnt="6">
        <dgm:presLayoutVars>
          <dgm:chMax val="0"/>
          <dgm:chPref val="0"/>
        </dgm:presLayoutVars>
      </dgm:prSet>
      <dgm:spPr/>
    </dgm:pt>
    <dgm:pt modelId="{6DABFB4A-BB46-479A-A6C5-85793E2AAAFA}" type="pres">
      <dgm:prSet presAssocID="{FA802CEA-60DB-422E-81CA-5D26664F0209}" presName="sibTrans" presStyleCnt="0"/>
      <dgm:spPr/>
    </dgm:pt>
    <dgm:pt modelId="{FB460DED-C592-41A5-B7B0-82877164C44E}" type="pres">
      <dgm:prSet presAssocID="{61CC7426-53A6-4E31-A1B7-6E2EB3DB41AC}" presName="compNode" presStyleCnt="0"/>
      <dgm:spPr/>
    </dgm:pt>
    <dgm:pt modelId="{A9A084EE-BBAF-42BC-9615-A71DB575D995}" type="pres">
      <dgm:prSet presAssocID="{61CC7426-53A6-4E31-A1B7-6E2EB3DB41AC}" presName="bgRect" presStyleLbl="bgShp" presStyleIdx="4" presStyleCnt="6"/>
      <dgm:spPr/>
    </dgm:pt>
    <dgm:pt modelId="{3053BE63-2A56-4442-ACEA-F94C8A994843}" type="pres">
      <dgm:prSet presAssocID="{61CC7426-53A6-4E31-A1B7-6E2EB3DB41A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4C315A1-B2AF-4316-BAFE-F4459B000F8B}" type="pres">
      <dgm:prSet presAssocID="{61CC7426-53A6-4E31-A1B7-6E2EB3DB41AC}" presName="spaceRect" presStyleCnt="0"/>
      <dgm:spPr/>
    </dgm:pt>
    <dgm:pt modelId="{C03E328B-3C13-4319-A42A-DC3601714705}" type="pres">
      <dgm:prSet presAssocID="{61CC7426-53A6-4E31-A1B7-6E2EB3DB41AC}" presName="parTx" presStyleLbl="revTx" presStyleIdx="4" presStyleCnt="6">
        <dgm:presLayoutVars>
          <dgm:chMax val="0"/>
          <dgm:chPref val="0"/>
        </dgm:presLayoutVars>
      </dgm:prSet>
      <dgm:spPr/>
    </dgm:pt>
    <dgm:pt modelId="{61DBEE3C-5935-4355-82D5-3B60FC75F92E}" type="pres">
      <dgm:prSet presAssocID="{F4DBDF34-7FF4-477C-B753-4E2443F45C19}" presName="sibTrans" presStyleCnt="0"/>
      <dgm:spPr/>
    </dgm:pt>
    <dgm:pt modelId="{10FDD15D-66DF-4642-BEC6-33B3D2653E8D}" type="pres">
      <dgm:prSet presAssocID="{41F1254B-E552-47A8-B781-A7B4A88817C7}" presName="compNode" presStyleCnt="0"/>
      <dgm:spPr/>
    </dgm:pt>
    <dgm:pt modelId="{17E3DDB5-47F9-4C89-BD1F-6453EEB01A4F}" type="pres">
      <dgm:prSet presAssocID="{41F1254B-E552-47A8-B781-A7B4A88817C7}" presName="bgRect" presStyleLbl="bgShp" presStyleIdx="5" presStyleCnt="6"/>
      <dgm:spPr/>
    </dgm:pt>
    <dgm:pt modelId="{5191AF53-6304-4F64-A5AC-C87C63DD7C75}" type="pres">
      <dgm:prSet presAssocID="{41F1254B-E552-47A8-B781-A7B4A88817C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B069B8CD-EA06-44B7-B374-B565B54BA07E}" type="pres">
      <dgm:prSet presAssocID="{41F1254B-E552-47A8-B781-A7B4A88817C7}" presName="spaceRect" presStyleCnt="0"/>
      <dgm:spPr/>
    </dgm:pt>
    <dgm:pt modelId="{181D935B-8AFF-4023-874A-857F4FA84162}" type="pres">
      <dgm:prSet presAssocID="{41F1254B-E552-47A8-B781-A7B4A88817C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CA33C0E-5792-FC46-ABAE-87782157F08A}" type="presOf" srcId="{61C58884-D476-4935-B0AC-7D1AA1BEC514}" destId="{E05508E6-7FE6-4F1D-B954-8AD6AE6A4280}" srcOrd="0" destOrd="0" presId="urn:microsoft.com/office/officeart/2018/2/layout/IconVerticalSolidList"/>
    <dgm:cxn modelId="{C1519812-0C96-D643-8A18-00DA84D63013}" type="presOf" srcId="{B07BCEC3-2A3E-46E4-A14E-A6EDCA9251C0}" destId="{B27651C7-6DF4-41A3-9711-D81FF54551CB}" srcOrd="0" destOrd="0" presId="urn:microsoft.com/office/officeart/2018/2/layout/IconVerticalSolidList"/>
    <dgm:cxn modelId="{892C4B14-5B63-4D70-9EED-2DB40762EEB8}" srcId="{21BC7FF1-208B-4220-BC5C-B36E4C4A7E6E}" destId="{61CC7426-53A6-4E31-A1B7-6E2EB3DB41AC}" srcOrd="4" destOrd="0" parTransId="{B8AC6A23-18D3-48EF-9A90-8BA22F6C2A9F}" sibTransId="{F4DBDF34-7FF4-477C-B753-4E2443F45C19}"/>
    <dgm:cxn modelId="{E779D925-A74D-534E-83A1-6E1A4B182080}" type="presOf" srcId="{41F1254B-E552-47A8-B781-A7B4A88817C7}" destId="{181D935B-8AFF-4023-874A-857F4FA84162}" srcOrd="0" destOrd="0" presId="urn:microsoft.com/office/officeart/2018/2/layout/IconVerticalSolidList"/>
    <dgm:cxn modelId="{B8E6943F-6AF1-4234-A64F-FA1F3F23C9A7}" type="presOf" srcId="{21BC7FF1-208B-4220-BC5C-B36E4C4A7E6E}" destId="{B30888BA-9A1C-4969-B6D7-8A0BCA4006E0}" srcOrd="0" destOrd="0" presId="urn:microsoft.com/office/officeart/2018/2/layout/IconVerticalSolidList"/>
    <dgm:cxn modelId="{7152E25D-A6C2-C44B-BB71-3A10F680E51E}" type="presOf" srcId="{E71C622F-11D5-4F6A-A45A-CF4AE52C0D63}" destId="{477A6971-72B0-4F52-B867-F96B5CDD16C4}" srcOrd="0" destOrd="0" presId="urn:microsoft.com/office/officeart/2018/2/layout/IconVerticalSolidList"/>
    <dgm:cxn modelId="{D114C86C-D188-40F2-A5D9-D3B672C9BF3C}" srcId="{21BC7FF1-208B-4220-BC5C-B36E4C4A7E6E}" destId="{41F1254B-E552-47A8-B781-A7B4A88817C7}" srcOrd="5" destOrd="0" parTransId="{6C1B8162-BAC2-43A0-95AE-DCE887D28513}" sibTransId="{3D626E32-584B-4BFD-BB0F-351CA73731B7}"/>
    <dgm:cxn modelId="{CB00EC8B-6A1B-954D-9FC0-ABE3EAEAA1CE}" type="presOf" srcId="{61CC7426-53A6-4E31-A1B7-6E2EB3DB41AC}" destId="{C03E328B-3C13-4319-A42A-DC3601714705}" srcOrd="0" destOrd="0" presId="urn:microsoft.com/office/officeart/2018/2/layout/IconVerticalSolidList"/>
    <dgm:cxn modelId="{5C500BAE-6073-4943-A89C-81D850F6D010}" srcId="{21BC7FF1-208B-4220-BC5C-B36E4C4A7E6E}" destId="{B07BCEC3-2A3E-46E4-A14E-A6EDCA9251C0}" srcOrd="2" destOrd="0" parTransId="{B2E9E570-63F1-4B6E-B2C3-10C37CC0B3DA}" sibTransId="{03CB6487-F56E-458C-94A3-4ADAB0AC3F62}"/>
    <dgm:cxn modelId="{15D81AB3-4CB8-44A4-830A-B6494615DBC1}" srcId="{21BC7FF1-208B-4220-BC5C-B36E4C4A7E6E}" destId="{97E03BAA-4593-418B-8397-D7339F4437CF}" srcOrd="1" destOrd="0" parTransId="{C31F5287-618B-4819-97C7-C0FB6F64E907}" sibTransId="{55BCC93F-1E3C-4032-B6A5-EDBE562D37DD}"/>
    <dgm:cxn modelId="{70E479E2-01AD-4D0C-AFAD-113D2F42F72E}" srcId="{21BC7FF1-208B-4220-BC5C-B36E4C4A7E6E}" destId="{61C58884-D476-4935-B0AC-7D1AA1BEC514}" srcOrd="3" destOrd="0" parTransId="{CF262F11-036E-42AF-B7F8-94A437086555}" sibTransId="{FA802CEA-60DB-422E-81CA-5D26664F0209}"/>
    <dgm:cxn modelId="{8897C0EA-3186-C544-9665-B7618C7F137E}" type="presOf" srcId="{97E03BAA-4593-418B-8397-D7339F4437CF}" destId="{6856E631-043D-4FA1-8CBA-17832F5C28F1}" srcOrd="0" destOrd="0" presId="urn:microsoft.com/office/officeart/2018/2/layout/IconVerticalSolidList"/>
    <dgm:cxn modelId="{645B2DF3-A4AF-4B21-9A30-3435050541C9}" srcId="{21BC7FF1-208B-4220-BC5C-B36E4C4A7E6E}" destId="{E71C622F-11D5-4F6A-A45A-CF4AE52C0D63}" srcOrd="0" destOrd="0" parTransId="{36935325-4899-4D0A-A878-BD21B0947364}" sibTransId="{A70A558C-7C82-457B-BD85-814D7681F6B6}"/>
    <dgm:cxn modelId="{2F42ABE9-EC90-1D44-8E3B-48F33D4E73E7}" type="presParOf" srcId="{B30888BA-9A1C-4969-B6D7-8A0BCA4006E0}" destId="{F08F9FB3-9918-417A-BB45-2ACABA09A032}" srcOrd="0" destOrd="0" presId="urn:microsoft.com/office/officeart/2018/2/layout/IconVerticalSolidList"/>
    <dgm:cxn modelId="{786047C8-0EDD-2142-A50C-64FEBECBE7B8}" type="presParOf" srcId="{F08F9FB3-9918-417A-BB45-2ACABA09A032}" destId="{6871BD09-5BC0-4F27-90AA-B3459B60605B}" srcOrd="0" destOrd="0" presId="urn:microsoft.com/office/officeart/2018/2/layout/IconVerticalSolidList"/>
    <dgm:cxn modelId="{92E62C2D-1800-8648-B38D-3E303AD9F204}" type="presParOf" srcId="{F08F9FB3-9918-417A-BB45-2ACABA09A032}" destId="{FEE4665D-16A5-4A37-9706-64048C03B4B4}" srcOrd="1" destOrd="0" presId="urn:microsoft.com/office/officeart/2018/2/layout/IconVerticalSolidList"/>
    <dgm:cxn modelId="{F502B31B-B27E-7B40-8237-678F130F121A}" type="presParOf" srcId="{F08F9FB3-9918-417A-BB45-2ACABA09A032}" destId="{A7965BE1-D318-409E-A272-ABE0F66126C2}" srcOrd="2" destOrd="0" presId="urn:microsoft.com/office/officeart/2018/2/layout/IconVerticalSolidList"/>
    <dgm:cxn modelId="{4B0EC242-EE55-B241-9F76-E214076AE3B0}" type="presParOf" srcId="{F08F9FB3-9918-417A-BB45-2ACABA09A032}" destId="{477A6971-72B0-4F52-B867-F96B5CDD16C4}" srcOrd="3" destOrd="0" presId="urn:microsoft.com/office/officeart/2018/2/layout/IconVerticalSolidList"/>
    <dgm:cxn modelId="{C10005B5-4977-F74E-B6F5-172B44B7CB7F}" type="presParOf" srcId="{B30888BA-9A1C-4969-B6D7-8A0BCA4006E0}" destId="{F16FABA3-D456-49EA-BB5B-1B05EF3D1B3C}" srcOrd="1" destOrd="0" presId="urn:microsoft.com/office/officeart/2018/2/layout/IconVerticalSolidList"/>
    <dgm:cxn modelId="{B4C389F2-D241-2945-BB38-D0B249F220F2}" type="presParOf" srcId="{B30888BA-9A1C-4969-B6D7-8A0BCA4006E0}" destId="{444123EB-C992-4776-BF6D-74D72F7895CC}" srcOrd="2" destOrd="0" presId="urn:microsoft.com/office/officeart/2018/2/layout/IconVerticalSolidList"/>
    <dgm:cxn modelId="{9CF09116-123E-604A-AC99-8F5760767C26}" type="presParOf" srcId="{444123EB-C992-4776-BF6D-74D72F7895CC}" destId="{8C86FA0E-81F3-4652-B579-A3E46075855A}" srcOrd="0" destOrd="0" presId="urn:microsoft.com/office/officeart/2018/2/layout/IconVerticalSolidList"/>
    <dgm:cxn modelId="{0E006348-E9B6-8D43-8564-52175397422D}" type="presParOf" srcId="{444123EB-C992-4776-BF6D-74D72F7895CC}" destId="{B39E3014-C4F8-4FFE-B903-D537E9513A19}" srcOrd="1" destOrd="0" presId="urn:microsoft.com/office/officeart/2018/2/layout/IconVerticalSolidList"/>
    <dgm:cxn modelId="{2214B906-BD20-1448-9AC5-E35351ACC835}" type="presParOf" srcId="{444123EB-C992-4776-BF6D-74D72F7895CC}" destId="{53428C3D-9EA6-421C-BF6D-C6051D61B27F}" srcOrd="2" destOrd="0" presId="urn:microsoft.com/office/officeart/2018/2/layout/IconVerticalSolidList"/>
    <dgm:cxn modelId="{09E3A0A7-E707-7E46-83CC-F90A44F23E36}" type="presParOf" srcId="{444123EB-C992-4776-BF6D-74D72F7895CC}" destId="{6856E631-043D-4FA1-8CBA-17832F5C28F1}" srcOrd="3" destOrd="0" presId="urn:microsoft.com/office/officeart/2018/2/layout/IconVerticalSolidList"/>
    <dgm:cxn modelId="{5981241C-A424-0D42-A902-1929A54C7D53}" type="presParOf" srcId="{B30888BA-9A1C-4969-B6D7-8A0BCA4006E0}" destId="{70F4C24C-88E0-455C-A140-50517E1EAEB4}" srcOrd="3" destOrd="0" presId="urn:microsoft.com/office/officeart/2018/2/layout/IconVerticalSolidList"/>
    <dgm:cxn modelId="{46485B39-22D1-5748-BEEF-0A03E5224979}" type="presParOf" srcId="{B30888BA-9A1C-4969-B6D7-8A0BCA4006E0}" destId="{7E2DE0B0-414F-46E2-8CFE-EBCEED40CBDF}" srcOrd="4" destOrd="0" presId="urn:microsoft.com/office/officeart/2018/2/layout/IconVerticalSolidList"/>
    <dgm:cxn modelId="{9CADC765-736D-324A-9E4A-408C0096545E}" type="presParOf" srcId="{7E2DE0B0-414F-46E2-8CFE-EBCEED40CBDF}" destId="{A210BA23-C6B2-4958-BF5D-E2D6CD3ADA9C}" srcOrd="0" destOrd="0" presId="urn:microsoft.com/office/officeart/2018/2/layout/IconVerticalSolidList"/>
    <dgm:cxn modelId="{E6C5B7E7-A761-C04B-A2B2-B39172080E41}" type="presParOf" srcId="{7E2DE0B0-414F-46E2-8CFE-EBCEED40CBDF}" destId="{073C9739-E26C-47F1-A810-E7A73433761A}" srcOrd="1" destOrd="0" presId="urn:microsoft.com/office/officeart/2018/2/layout/IconVerticalSolidList"/>
    <dgm:cxn modelId="{D4894621-6A1A-E945-A684-880A3E5E91A6}" type="presParOf" srcId="{7E2DE0B0-414F-46E2-8CFE-EBCEED40CBDF}" destId="{7238374C-32AF-433D-8220-25A9365DCF74}" srcOrd="2" destOrd="0" presId="urn:microsoft.com/office/officeart/2018/2/layout/IconVerticalSolidList"/>
    <dgm:cxn modelId="{F8319E3B-4C1D-9545-946C-71F12DEA1CDF}" type="presParOf" srcId="{7E2DE0B0-414F-46E2-8CFE-EBCEED40CBDF}" destId="{B27651C7-6DF4-41A3-9711-D81FF54551CB}" srcOrd="3" destOrd="0" presId="urn:microsoft.com/office/officeart/2018/2/layout/IconVerticalSolidList"/>
    <dgm:cxn modelId="{BB740093-CB80-FD46-B5DD-88F7BCF05EE3}" type="presParOf" srcId="{B30888BA-9A1C-4969-B6D7-8A0BCA4006E0}" destId="{68009A1D-10AB-44A8-8C8F-F8C1A3749C52}" srcOrd="5" destOrd="0" presId="urn:microsoft.com/office/officeart/2018/2/layout/IconVerticalSolidList"/>
    <dgm:cxn modelId="{52E78D20-28F6-2647-AC59-501A6A6F08B8}" type="presParOf" srcId="{B30888BA-9A1C-4969-B6D7-8A0BCA4006E0}" destId="{0301C413-F798-4DC4-9F27-F28639D7D957}" srcOrd="6" destOrd="0" presId="urn:microsoft.com/office/officeart/2018/2/layout/IconVerticalSolidList"/>
    <dgm:cxn modelId="{57465FD0-CC90-F64F-8FBA-C04BB09538BF}" type="presParOf" srcId="{0301C413-F798-4DC4-9F27-F28639D7D957}" destId="{7159ABE9-F94D-4238-AFF2-D74C6B724865}" srcOrd="0" destOrd="0" presId="urn:microsoft.com/office/officeart/2018/2/layout/IconVerticalSolidList"/>
    <dgm:cxn modelId="{D744264E-FAC3-6840-BA16-D08A86535924}" type="presParOf" srcId="{0301C413-F798-4DC4-9F27-F28639D7D957}" destId="{2BA9E3AC-161B-47CA-905A-63CB85EC1922}" srcOrd="1" destOrd="0" presId="urn:microsoft.com/office/officeart/2018/2/layout/IconVerticalSolidList"/>
    <dgm:cxn modelId="{4C95AAB2-5A5A-AD44-8122-1A04A53DC6F6}" type="presParOf" srcId="{0301C413-F798-4DC4-9F27-F28639D7D957}" destId="{5392B09C-8E4D-4268-B80D-37147BFF185B}" srcOrd="2" destOrd="0" presId="urn:microsoft.com/office/officeart/2018/2/layout/IconVerticalSolidList"/>
    <dgm:cxn modelId="{54C7C6DB-09FC-9442-B3CD-9116C2F3BCCA}" type="presParOf" srcId="{0301C413-F798-4DC4-9F27-F28639D7D957}" destId="{E05508E6-7FE6-4F1D-B954-8AD6AE6A4280}" srcOrd="3" destOrd="0" presId="urn:microsoft.com/office/officeart/2018/2/layout/IconVerticalSolidList"/>
    <dgm:cxn modelId="{30A4FE28-C438-3F40-A792-A49D55FE0E87}" type="presParOf" srcId="{B30888BA-9A1C-4969-B6D7-8A0BCA4006E0}" destId="{6DABFB4A-BB46-479A-A6C5-85793E2AAAFA}" srcOrd="7" destOrd="0" presId="urn:microsoft.com/office/officeart/2018/2/layout/IconVerticalSolidList"/>
    <dgm:cxn modelId="{E927D31B-475C-B443-B2B7-A424677B894A}" type="presParOf" srcId="{B30888BA-9A1C-4969-B6D7-8A0BCA4006E0}" destId="{FB460DED-C592-41A5-B7B0-82877164C44E}" srcOrd="8" destOrd="0" presId="urn:microsoft.com/office/officeart/2018/2/layout/IconVerticalSolidList"/>
    <dgm:cxn modelId="{4F21C076-E166-0A42-8AD4-8B0422AF50A6}" type="presParOf" srcId="{FB460DED-C592-41A5-B7B0-82877164C44E}" destId="{A9A084EE-BBAF-42BC-9615-A71DB575D995}" srcOrd="0" destOrd="0" presId="urn:microsoft.com/office/officeart/2018/2/layout/IconVerticalSolidList"/>
    <dgm:cxn modelId="{E827B1E1-A2C9-D643-B42B-3FB70614BC51}" type="presParOf" srcId="{FB460DED-C592-41A5-B7B0-82877164C44E}" destId="{3053BE63-2A56-4442-ACEA-F94C8A994843}" srcOrd="1" destOrd="0" presId="urn:microsoft.com/office/officeart/2018/2/layout/IconVerticalSolidList"/>
    <dgm:cxn modelId="{29F5E1E8-9CBF-8F48-B9D9-80E5D464A9B7}" type="presParOf" srcId="{FB460DED-C592-41A5-B7B0-82877164C44E}" destId="{84C315A1-B2AF-4316-BAFE-F4459B000F8B}" srcOrd="2" destOrd="0" presId="urn:microsoft.com/office/officeart/2018/2/layout/IconVerticalSolidList"/>
    <dgm:cxn modelId="{40220FCE-4A5D-D444-9DEE-1F4BA65C23F5}" type="presParOf" srcId="{FB460DED-C592-41A5-B7B0-82877164C44E}" destId="{C03E328B-3C13-4319-A42A-DC3601714705}" srcOrd="3" destOrd="0" presId="urn:microsoft.com/office/officeart/2018/2/layout/IconVerticalSolidList"/>
    <dgm:cxn modelId="{68DC0F70-4F8B-8947-9952-137E0DD423BD}" type="presParOf" srcId="{B30888BA-9A1C-4969-B6D7-8A0BCA4006E0}" destId="{61DBEE3C-5935-4355-82D5-3B60FC75F92E}" srcOrd="9" destOrd="0" presId="urn:microsoft.com/office/officeart/2018/2/layout/IconVerticalSolidList"/>
    <dgm:cxn modelId="{88EF14CA-B436-9744-8807-2AA75AC7EC4C}" type="presParOf" srcId="{B30888BA-9A1C-4969-B6D7-8A0BCA4006E0}" destId="{10FDD15D-66DF-4642-BEC6-33B3D2653E8D}" srcOrd="10" destOrd="0" presId="urn:microsoft.com/office/officeart/2018/2/layout/IconVerticalSolidList"/>
    <dgm:cxn modelId="{CCF4C2EE-5B03-F642-B659-194E32D791C6}" type="presParOf" srcId="{10FDD15D-66DF-4642-BEC6-33B3D2653E8D}" destId="{17E3DDB5-47F9-4C89-BD1F-6453EEB01A4F}" srcOrd="0" destOrd="0" presId="urn:microsoft.com/office/officeart/2018/2/layout/IconVerticalSolidList"/>
    <dgm:cxn modelId="{7581F8BC-96CE-B440-9C2D-F4F5AA01B466}" type="presParOf" srcId="{10FDD15D-66DF-4642-BEC6-33B3D2653E8D}" destId="{5191AF53-6304-4F64-A5AC-C87C63DD7C75}" srcOrd="1" destOrd="0" presId="urn:microsoft.com/office/officeart/2018/2/layout/IconVerticalSolidList"/>
    <dgm:cxn modelId="{EAB574E8-B126-0048-9978-800E2894919D}" type="presParOf" srcId="{10FDD15D-66DF-4642-BEC6-33B3D2653E8D}" destId="{B069B8CD-EA06-44B7-B374-B565B54BA07E}" srcOrd="2" destOrd="0" presId="urn:microsoft.com/office/officeart/2018/2/layout/IconVerticalSolidList"/>
    <dgm:cxn modelId="{D15D8F80-C1C6-CB48-A614-964EF3481A8E}" type="presParOf" srcId="{10FDD15D-66DF-4642-BEC6-33B3D2653E8D}" destId="{181D935B-8AFF-4023-874A-857F4FA841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E7934-DE1E-4594-907D-BCA2F22B8F2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DD6E8EFB-37C8-4950-AE99-30E9CF4035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Complete coursework, projects and exams</a:t>
          </a:r>
        </a:p>
      </dgm:t>
    </dgm:pt>
    <dgm:pt modelId="{979FE0E5-8A38-440D-8EA2-A629AED80A71}" type="parTrans" cxnId="{3036D8BE-9883-488E-B60A-3F3B2E8D102A}">
      <dgm:prSet/>
      <dgm:spPr/>
      <dgm:t>
        <a:bodyPr/>
        <a:lstStyle/>
        <a:p>
          <a:endParaRPr lang="en-US"/>
        </a:p>
      </dgm:t>
    </dgm:pt>
    <dgm:pt modelId="{CB8240FA-92FF-46A4-9534-913C4D742281}" type="sibTrans" cxnId="{3036D8BE-9883-488E-B60A-3F3B2E8D102A}">
      <dgm:prSet/>
      <dgm:spPr/>
      <dgm:t>
        <a:bodyPr/>
        <a:lstStyle/>
        <a:p>
          <a:endParaRPr lang="en-US"/>
        </a:p>
      </dgm:t>
    </dgm:pt>
    <dgm:pt modelId="{0B457B9B-D0F5-48AC-BB1B-42EFBD9D4C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Obtain theoretical underpinning of CS</a:t>
          </a:r>
        </a:p>
      </dgm:t>
    </dgm:pt>
    <dgm:pt modelId="{3A79DBBE-3C35-4A83-BD49-235526ABED33}" type="parTrans" cxnId="{A3F5643F-5807-43EB-A9FD-574118175CD2}">
      <dgm:prSet/>
      <dgm:spPr/>
      <dgm:t>
        <a:bodyPr/>
        <a:lstStyle/>
        <a:p>
          <a:endParaRPr lang="en-US"/>
        </a:p>
      </dgm:t>
    </dgm:pt>
    <dgm:pt modelId="{2A2C4A78-B87E-420E-8AC3-E063B4C4DFBD}" type="sibTrans" cxnId="{A3F5643F-5807-43EB-A9FD-574118175CD2}">
      <dgm:prSet/>
      <dgm:spPr/>
      <dgm:t>
        <a:bodyPr/>
        <a:lstStyle/>
        <a:p>
          <a:endParaRPr lang="en-US"/>
        </a:p>
      </dgm:t>
    </dgm:pt>
    <dgm:pt modelId="{7AB2CC27-5218-41D3-81F2-595EFCF81A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Good grades for Graduation!</a:t>
          </a:r>
        </a:p>
      </dgm:t>
    </dgm:pt>
    <dgm:pt modelId="{A2B5C0AD-E56B-493D-B3A8-D7506CD84FE9}" type="sibTrans" cxnId="{7B1583DB-FECC-4F2E-920E-947E2086F5F7}">
      <dgm:prSet/>
      <dgm:spPr/>
      <dgm:t>
        <a:bodyPr/>
        <a:lstStyle/>
        <a:p>
          <a:endParaRPr lang="en-US"/>
        </a:p>
      </dgm:t>
    </dgm:pt>
    <dgm:pt modelId="{0FA21CD1-0687-499D-9A64-76A4AC0B1A2D}" type="parTrans" cxnId="{7B1583DB-FECC-4F2E-920E-947E2086F5F7}">
      <dgm:prSet/>
      <dgm:spPr/>
      <dgm:t>
        <a:bodyPr/>
        <a:lstStyle/>
        <a:p>
          <a:endParaRPr lang="en-US"/>
        </a:p>
      </dgm:t>
    </dgm:pt>
    <dgm:pt modelId="{D0931076-22DB-4341-B5F3-FF903A7FB8C1}" type="pres">
      <dgm:prSet presAssocID="{1A3E7934-DE1E-4594-907D-BCA2F22B8F29}" presName="root" presStyleCnt="0">
        <dgm:presLayoutVars>
          <dgm:dir/>
          <dgm:resizeHandles val="exact"/>
        </dgm:presLayoutVars>
      </dgm:prSet>
      <dgm:spPr/>
    </dgm:pt>
    <dgm:pt modelId="{3EAB057F-845D-4474-8A63-57D9195D206C}" type="pres">
      <dgm:prSet presAssocID="{0B457B9B-D0F5-48AC-BB1B-42EFBD9D4CC6}" presName="compNode" presStyleCnt="0"/>
      <dgm:spPr/>
    </dgm:pt>
    <dgm:pt modelId="{082FE5D9-9C67-4318-B842-3851D732158D}" type="pres">
      <dgm:prSet presAssocID="{0B457B9B-D0F5-48AC-BB1B-42EFBD9D4CC6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98045E59-CC6D-4501-B308-A4F89889A5F4}" type="pres">
      <dgm:prSet presAssocID="{0B457B9B-D0F5-48AC-BB1B-42EFBD9D4CC6}" presName="spaceRect" presStyleCnt="0"/>
      <dgm:spPr/>
    </dgm:pt>
    <dgm:pt modelId="{7A0B9AA2-6ED2-4B84-B0F6-72A24D8118CE}" type="pres">
      <dgm:prSet presAssocID="{0B457B9B-D0F5-48AC-BB1B-42EFBD9D4CC6}" presName="textRect" presStyleLbl="revTx" presStyleIdx="0" presStyleCnt="3" custScaleX="123726" custLinFactNeighborY="-3810">
        <dgm:presLayoutVars>
          <dgm:chMax val="1"/>
          <dgm:chPref val="1"/>
        </dgm:presLayoutVars>
      </dgm:prSet>
      <dgm:spPr/>
    </dgm:pt>
    <dgm:pt modelId="{FF086DDB-1B35-497C-B425-86D847A729F1}" type="pres">
      <dgm:prSet presAssocID="{2A2C4A78-B87E-420E-8AC3-E063B4C4DFBD}" presName="sibTrans" presStyleCnt="0"/>
      <dgm:spPr/>
    </dgm:pt>
    <dgm:pt modelId="{430DB1C4-B41F-42BE-BF64-31B96F2B0C9F}" type="pres">
      <dgm:prSet presAssocID="{DD6E8EFB-37C8-4950-AE99-30E9CF40358E}" presName="compNode" presStyleCnt="0"/>
      <dgm:spPr/>
    </dgm:pt>
    <dgm:pt modelId="{F883E623-AF41-4BDC-AD69-F62A8D7F7407}" type="pres">
      <dgm:prSet presAssocID="{DD6E8EFB-37C8-4950-AE99-30E9CF40358E}" presName="iconRect" presStyleLbl="node1" presStyleIdx="1" presStyleCnt="3" custLinFactNeighborX="-8075" custLinFactNeighborY="-46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EE80C7A-C69B-4ED6-8AC5-C4F0F29366D1}" type="pres">
      <dgm:prSet presAssocID="{DD6E8EFB-37C8-4950-AE99-30E9CF40358E}" presName="spaceRect" presStyleCnt="0"/>
      <dgm:spPr/>
    </dgm:pt>
    <dgm:pt modelId="{08BD1C0C-F272-419A-8C65-5E9A3C51076F}" type="pres">
      <dgm:prSet presAssocID="{DD6E8EFB-37C8-4950-AE99-30E9CF40358E}" presName="textRect" presStyleLbl="revTx" presStyleIdx="1" presStyleCnt="3" custScaleX="144681" custLinFactNeighborX="-598" custLinFactNeighborY="-3783">
        <dgm:presLayoutVars>
          <dgm:chMax val="1"/>
          <dgm:chPref val="1"/>
        </dgm:presLayoutVars>
      </dgm:prSet>
      <dgm:spPr/>
    </dgm:pt>
    <dgm:pt modelId="{20E5E55E-9757-46C1-BC82-1A6F2073F01E}" type="pres">
      <dgm:prSet presAssocID="{CB8240FA-92FF-46A4-9534-913C4D742281}" presName="sibTrans" presStyleCnt="0"/>
      <dgm:spPr/>
    </dgm:pt>
    <dgm:pt modelId="{5FE7CF09-A50B-4DD7-BBE6-5EE78188421E}" type="pres">
      <dgm:prSet presAssocID="{7AB2CC27-5218-41D3-81F2-595EFCF81AE5}" presName="compNode" presStyleCnt="0"/>
      <dgm:spPr/>
    </dgm:pt>
    <dgm:pt modelId="{34ADB117-A63F-4439-9D79-5E6D68FE6E18}" type="pres">
      <dgm:prSet presAssocID="{7AB2CC27-5218-41D3-81F2-595EFCF81AE5}" presName="iconRect" presStyleLbl="node1" presStyleIdx="2" presStyleCnt="3" custScaleX="110441" custScaleY="102088" custLinFactNeighborX="-1154" custLinFactNeighborY="-10388"/>
      <dgm:spPr>
        <a:blipFill>
          <a:blip xmlns:r="http://schemas.openxmlformats.org/officeDocument/2006/relationships"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7893CB7A-A1A6-4B91-815D-93CB1A9BB7D8}" type="pres">
      <dgm:prSet presAssocID="{7AB2CC27-5218-41D3-81F2-595EFCF81AE5}" presName="spaceRect" presStyleCnt="0"/>
      <dgm:spPr/>
    </dgm:pt>
    <dgm:pt modelId="{FC8929D8-863A-46B8-9328-B0B7339FD039}" type="pres">
      <dgm:prSet presAssocID="{7AB2CC27-5218-41D3-81F2-595EFCF81AE5}" presName="textRect" presStyleLbl="revTx" presStyleIdx="2" presStyleCnt="3" custScaleX="116388" custLinFactNeighborX="5191" custLinFactNeighborY="-9475">
        <dgm:presLayoutVars>
          <dgm:chMax val="1"/>
          <dgm:chPref val="1"/>
        </dgm:presLayoutVars>
      </dgm:prSet>
      <dgm:spPr/>
    </dgm:pt>
  </dgm:ptLst>
  <dgm:cxnLst>
    <dgm:cxn modelId="{717FA11E-9FE9-974D-8F98-964F7DEB1481}" type="presOf" srcId="{1A3E7934-DE1E-4594-907D-BCA2F22B8F29}" destId="{D0931076-22DB-4341-B5F3-FF903A7FB8C1}" srcOrd="0" destOrd="0" presId="urn:microsoft.com/office/officeart/2018/2/layout/IconLabelList"/>
    <dgm:cxn modelId="{A3F5643F-5807-43EB-A9FD-574118175CD2}" srcId="{1A3E7934-DE1E-4594-907D-BCA2F22B8F29}" destId="{0B457B9B-D0F5-48AC-BB1B-42EFBD9D4CC6}" srcOrd="0" destOrd="0" parTransId="{3A79DBBE-3C35-4A83-BD49-235526ABED33}" sibTransId="{2A2C4A78-B87E-420E-8AC3-E063B4C4DFBD}"/>
    <dgm:cxn modelId="{015EB6BE-E52A-4D43-8896-C2FE2E61A9F9}" type="presOf" srcId="{7AB2CC27-5218-41D3-81F2-595EFCF81AE5}" destId="{FC8929D8-863A-46B8-9328-B0B7339FD039}" srcOrd="0" destOrd="0" presId="urn:microsoft.com/office/officeart/2018/2/layout/IconLabelList"/>
    <dgm:cxn modelId="{3036D8BE-9883-488E-B60A-3F3B2E8D102A}" srcId="{1A3E7934-DE1E-4594-907D-BCA2F22B8F29}" destId="{DD6E8EFB-37C8-4950-AE99-30E9CF40358E}" srcOrd="1" destOrd="0" parTransId="{979FE0E5-8A38-440D-8EA2-A629AED80A71}" sibTransId="{CB8240FA-92FF-46A4-9534-913C4D742281}"/>
    <dgm:cxn modelId="{233BE9CE-A438-B14E-A107-8880CF757C9F}" type="presOf" srcId="{0B457B9B-D0F5-48AC-BB1B-42EFBD9D4CC6}" destId="{7A0B9AA2-6ED2-4B84-B0F6-72A24D8118CE}" srcOrd="0" destOrd="0" presId="urn:microsoft.com/office/officeart/2018/2/layout/IconLabelList"/>
    <dgm:cxn modelId="{FF2EBAD8-33DF-304A-808E-0B0EB75FF76E}" type="presOf" srcId="{DD6E8EFB-37C8-4950-AE99-30E9CF40358E}" destId="{08BD1C0C-F272-419A-8C65-5E9A3C51076F}" srcOrd="0" destOrd="0" presId="urn:microsoft.com/office/officeart/2018/2/layout/IconLabelList"/>
    <dgm:cxn modelId="{7B1583DB-FECC-4F2E-920E-947E2086F5F7}" srcId="{1A3E7934-DE1E-4594-907D-BCA2F22B8F29}" destId="{7AB2CC27-5218-41D3-81F2-595EFCF81AE5}" srcOrd="2" destOrd="0" parTransId="{0FA21CD1-0687-499D-9A64-76A4AC0B1A2D}" sibTransId="{A2B5C0AD-E56B-493D-B3A8-D7506CD84FE9}"/>
    <dgm:cxn modelId="{12D66881-3965-114A-99C4-FA401AA215E0}" type="presParOf" srcId="{D0931076-22DB-4341-B5F3-FF903A7FB8C1}" destId="{3EAB057F-845D-4474-8A63-57D9195D206C}" srcOrd="0" destOrd="0" presId="urn:microsoft.com/office/officeart/2018/2/layout/IconLabelList"/>
    <dgm:cxn modelId="{06E9470C-043C-2545-A2F3-24BEEB60D86D}" type="presParOf" srcId="{3EAB057F-845D-4474-8A63-57D9195D206C}" destId="{082FE5D9-9C67-4318-B842-3851D732158D}" srcOrd="0" destOrd="0" presId="urn:microsoft.com/office/officeart/2018/2/layout/IconLabelList"/>
    <dgm:cxn modelId="{40A31890-42BA-2741-9F21-F125CB4B2F08}" type="presParOf" srcId="{3EAB057F-845D-4474-8A63-57D9195D206C}" destId="{98045E59-CC6D-4501-B308-A4F89889A5F4}" srcOrd="1" destOrd="0" presId="urn:microsoft.com/office/officeart/2018/2/layout/IconLabelList"/>
    <dgm:cxn modelId="{C5220616-B0B3-BC4F-9408-2EB3B374C9EC}" type="presParOf" srcId="{3EAB057F-845D-4474-8A63-57D9195D206C}" destId="{7A0B9AA2-6ED2-4B84-B0F6-72A24D8118CE}" srcOrd="2" destOrd="0" presId="urn:microsoft.com/office/officeart/2018/2/layout/IconLabelList"/>
    <dgm:cxn modelId="{764A1827-6CAB-8844-9FFD-E1D98DB4B343}" type="presParOf" srcId="{D0931076-22DB-4341-B5F3-FF903A7FB8C1}" destId="{FF086DDB-1B35-497C-B425-86D847A729F1}" srcOrd="1" destOrd="0" presId="urn:microsoft.com/office/officeart/2018/2/layout/IconLabelList"/>
    <dgm:cxn modelId="{0EFF2A70-E975-FA4C-8F45-24496CAE6645}" type="presParOf" srcId="{D0931076-22DB-4341-B5F3-FF903A7FB8C1}" destId="{430DB1C4-B41F-42BE-BF64-31B96F2B0C9F}" srcOrd="2" destOrd="0" presId="urn:microsoft.com/office/officeart/2018/2/layout/IconLabelList"/>
    <dgm:cxn modelId="{59E57FBC-30B1-7D46-BE9A-18E4309A5619}" type="presParOf" srcId="{430DB1C4-B41F-42BE-BF64-31B96F2B0C9F}" destId="{F883E623-AF41-4BDC-AD69-F62A8D7F7407}" srcOrd="0" destOrd="0" presId="urn:microsoft.com/office/officeart/2018/2/layout/IconLabelList"/>
    <dgm:cxn modelId="{D12949BA-5E80-A147-AF61-91D33C91D209}" type="presParOf" srcId="{430DB1C4-B41F-42BE-BF64-31B96F2B0C9F}" destId="{CEE80C7A-C69B-4ED6-8AC5-C4F0F29366D1}" srcOrd="1" destOrd="0" presId="urn:microsoft.com/office/officeart/2018/2/layout/IconLabelList"/>
    <dgm:cxn modelId="{942CFB42-7541-4B45-89CC-B1F150830850}" type="presParOf" srcId="{430DB1C4-B41F-42BE-BF64-31B96F2B0C9F}" destId="{08BD1C0C-F272-419A-8C65-5E9A3C51076F}" srcOrd="2" destOrd="0" presId="urn:microsoft.com/office/officeart/2018/2/layout/IconLabelList"/>
    <dgm:cxn modelId="{6522A197-B7BD-2B4D-9CF1-640DA3121A82}" type="presParOf" srcId="{D0931076-22DB-4341-B5F3-FF903A7FB8C1}" destId="{20E5E55E-9757-46C1-BC82-1A6F2073F01E}" srcOrd="3" destOrd="0" presId="urn:microsoft.com/office/officeart/2018/2/layout/IconLabelList"/>
    <dgm:cxn modelId="{755DBF86-E704-6E46-8F5B-2E67AB52F188}" type="presParOf" srcId="{D0931076-22DB-4341-B5F3-FF903A7FB8C1}" destId="{5FE7CF09-A50B-4DD7-BBE6-5EE78188421E}" srcOrd="4" destOrd="0" presId="urn:microsoft.com/office/officeart/2018/2/layout/IconLabelList"/>
    <dgm:cxn modelId="{995B9DC8-3ED2-0742-A860-E37D496C615A}" type="presParOf" srcId="{5FE7CF09-A50B-4DD7-BBE6-5EE78188421E}" destId="{34ADB117-A63F-4439-9D79-5E6D68FE6E18}" srcOrd="0" destOrd="0" presId="urn:microsoft.com/office/officeart/2018/2/layout/IconLabelList"/>
    <dgm:cxn modelId="{BB6F0D56-37C7-2D41-A780-BBAA2F101C50}" type="presParOf" srcId="{5FE7CF09-A50B-4DD7-BBE6-5EE78188421E}" destId="{7893CB7A-A1A6-4B91-815D-93CB1A9BB7D8}" srcOrd="1" destOrd="0" presId="urn:microsoft.com/office/officeart/2018/2/layout/IconLabelList"/>
    <dgm:cxn modelId="{70C8F623-A53D-0E42-8AB3-7703F7406EB1}" type="presParOf" srcId="{5FE7CF09-A50B-4DD7-BBE6-5EE78188421E}" destId="{FC8929D8-863A-46B8-9328-B0B7339FD039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3E7934-DE1E-4594-907D-BCA2F22B8F2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AB2CC27-5218-41D3-81F2-595EFCF81AE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Technical tools are not taught</a:t>
          </a:r>
        </a:p>
      </dgm:t>
    </dgm:pt>
    <dgm:pt modelId="{0FA21CD1-0687-499D-9A64-76A4AC0B1A2D}" type="parTrans" cxnId="{7B1583DB-FECC-4F2E-920E-947E2086F5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B5C0AD-E56B-493D-B3A8-D7506CD84FE9}" type="sibTrans" cxnId="{7B1583DB-FECC-4F2E-920E-947E2086F5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47176A-BB55-4F64-A254-1F004257E10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Acquire Practical Skills</a:t>
          </a:r>
        </a:p>
      </dgm:t>
    </dgm:pt>
    <dgm:pt modelId="{37187A4B-A8D3-43E4-8D5B-6A56FD0C812C}" type="parTrans" cxnId="{8649F752-5520-4BE3-877C-7AC29F2F6A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FD88DF-A6EE-482A-A600-426259150885}" type="sibTrans" cxnId="{8649F752-5520-4BE3-877C-7AC29F2F6A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DFFF1F-3672-46BE-96E4-8D55ADD0DC8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Being aware of industry requirements</a:t>
          </a:r>
        </a:p>
      </dgm:t>
    </dgm:pt>
    <dgm:pt modelId="{81021630-0C19-432C-BD8E-1DE5D2CE0B4D}" type="parTrans" cxnId="{34756028-3D02-47AE-BEA3-29D1A0071C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DF8A4C-118A-44CF-B6B9-67A9B202A6FD}" type="sibTrans" cxnId="{34756028-3D02-47AE-BEA3-29D1A0071C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13CEA5-3491-4C20-AB83-C198CF3CBBA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Increase employability in a competitive market.</a:t>
          </a:r>
        </a:p>
      </dgm:t>
    </dgm:pt>
    <dgm:pt modelId="{2C1C9FD0-CB7F-4C4B-8146-6CA59EB79455}" type="parTrans" cxnId="{559C1596-6FF3-4106-8A0A-DA32B0F8C8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46A3B0-AAF9-46D9-9120-92DB22281B87}" type="sibTrans" cxnId="{559C1596-6FF3-4106-8A0A-DA32B0F8C8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1947C5-1CB6-45FC-AEF3-800878C09B40}" type="pres">
      <dgm:prSet presAssocID="{1A3E7934-DE1E-4594-907D-BCA2F22B8F29}" presName="root" presStyleCnt="0">
        <dgm:presLayoutVars>
          <dgm:dir/>
          <dgm:resizeHandles val="exact"/>
        </dgm:presLayoutVars>
      </dgm:prSet>
      <dgm:spPr/>
    </dgm:pt>
    <dgm:pt modelId="{79590AA3-50D6-4CE8-BFE1-429E5E32BDA9}" type="pres">
      <dgm:prSet presAssocID="{7AB2CC27-5218-41D3-81F2-595EFCF81AE5}" presName="compNode" presStyleCnt="0"/>
      <dgm:spPr/>
    </dgm:pt>
    <dgm:pt modelId="{4F43B8EF-FE88-433F-B9C0-403FCD5BA57A}" type="pres">
      <dgm:prSet presAssocID="{7AB2CC27-5218-41D3-81F2-595EFCF81AE5}" presName="iconBgRect" presStyleLbl="bgShp" presStyleIdx="0" presStyleCnt="4"/>
      <dgm:spPr/>
    </dgm:pt>
    <dgm:pt modelId="{438BF16F-1C23-496A-BD8F-F49B7AA6644D}" type="pres">
      <dgm:prSet presAssocID="{7AB2CC27-5218-41D3-81F2-595EFCF81A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CF533857-0F10-435A-8AD0-50EA52889767}" type="pres">
      <dgm:prSet presAssocID="{7AB2CC27-5218-41D3-81F2-595EFCF81AE5}" presName="spaceRect" presStyleCnt="0"/>
      <dgm:spPr/>
    </dgm:pt>
    <dgm:pt modelId="{C07B47B1-1E08-49E7-AC1C-FAFED8025363}" type="pres">
      <dgm:prSet presAssocID="{7AB2CC27-5218-41D3-81F2-595EFCF81AE5}" presName="textRect" presStyleLbl="revTx" presStyleIdx="0" presStyleCnt="4">
        <dgm:presLayoutVars>
          <dgm:chMax val="1"/>
          <dgm:chPref val="1"/>
        </dgm:presLayoutVars>
      </dgm:prSet>
      <dgm:spPr/>
    </dgm:pt>
    <dgm:pt modelId="{8C2E49B7-057D-4925-9F9B-0A8BE26BF5CD}" type="pres">
      <dgm:prSet presAssocID="{A2B5C0AD-E56B-493D-B3A8-D7506CD84FE9}" presName="sibTrans" presStyleCnt="0"/>
      <dgm:spPr/>
    </dgm:pt>
    <dgm:pt modelId="{228E7EFB-FBB1-4635-B2C4-47EC1D450184}" type="pres">
      <dgm:prSet presAssocID="{4D47176A-BB55-4F64-A254-1F004257E10C}" presName="compNode" presStyleCnt="0"/>
      <dgm:spPr/>
    </dgm:pt>
    <dgm:pt modelId="{85840FA7-54C4-493B-8AB8-C378E69134E6}" type="pres">
      <dgm:prSet presAssocID="{4D47176A-BB55-4F64-A254-1F004257E10C}" presName="iconBgRect" presStyleLbl="bgShp" presStyleIdx="1" presStyleCnt="4"/>
      <dgm:spPr/>
    </dgm:pt>
    <dgm:pt modelId="{E4CE8E00-A036-4B26-8EBB-B0244CACB93F}" type="pres">
      <dgm:prSet presAssocID="{4D47176A-BB55-4F64-A254-1F004257E1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D4BFE014-E024-419E-B2D7-BE005EEA0FC2}" type="pres">
      <dgm:prSet presAssocID="{4D47176A-BB55-4F64-A254-1F004257E10C}" presName="spaceRect" presStyleCnt="0"/>
      <dgm:spPr/>
    </dgm:pt>
    <dgm:pt modelId="{B80B5FE4-991B-46F4-87F6-4B62E0D8FDA0}" type="pres">
      <dgm:prSet presAssocID="{4D47176A-BB55-4F64-A254-1F004257E10C}" presName="textRect" presStyleLbl="revTx" presStyleIdx="1" presStyleCnt="4">
        <dgm:presLayoutVars>
          <dgm:chMax val="1"/>
          <dgm:chPref val="1"/>
        </dgm:presLayoutVars>
      </dgm:prSet>
      <dgm:spPr/>
    </dgm:pt>
    <dgm:pt modelId="{0C3AAA5D-44A1-4448-8E50-A1F5C963913C}" type="pres">
      <dgm:prSet presAssocID="{41FD88DF-A6EE-482A-A600-426259150885}" presName="sibTrans" presStyleCnt="0"/>
      <dgm:spPr/>
    </dgm:pt>
    <dgm:pt modelId="{4B30E132-08EC-4BD1-84B9-DB4D0B728720}" type="pres">
      <dgm:prSet presAssocID="{7EDFFF1F-3672-46BE-96E4-8D55ADD0DC82}" presName="compNode" presStyleCnt="0"/>
      <dgm:spPr/>
    </dgm:pt>
    <dgm:pt modelId="{996EB3B8-F94F-485A-A439-E71CE30E7B16}" type="pres">
      <dgm:prSet presAssocID="{7EDFFF1F-3672-46BE-96E4-8D55ADD0DC82}" presName="iconBgRect" presStyleLbl="bgShp" presStyleIdx="2" presStyleCnt="4"/>
      <dgm:spPr/>
    </dgm:pt>
    <dgm:pt modelId="{C309411E-C18A-4118-B2BB-DC5AACBB7AE9}" type="pres">
      <dgm:prSet presAssocID="{7EDFFF1F-3672-46BE-96E4-8D55ADD0DC8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B7D93889-A87F-40A7-A4A3-A741B65E493F}" type="pres">
      <dgm:prSet presAssocID="{7EDFFF1F-3672-46BE-96E4-8D55ADD0DC82}" presName="spaceRect" presStyleCnt="0"/>
      <dgm:spPr/>
    </dgm:pt>
    <dgm:pt modelId="{A4307F16-BA9D-4B19-827E-261648DCD887}" type="pres">
      <dgm:prSet presAssocID="{7EDFFF1F-3672-46BE-96E4-8D55ADD0DC82}" presName="textRect" presStyleLbl="revTx" presStyleIdx="2" presStyleCnt="4">
        <dgm:presLayoutVars>
          <dgm:chMax val="1"/>
          <dgm:chPref val="1"/>
        </dgm:presLayoutVars>
      </dgm:prSet>
      <dgm:spPr/>
    </dgm:pt>
    <dgm:pt modelId="{07EE5624-0EED-4748-B727-8BEE5B14EA9D}" type="pres">
      <dgm:prSet presAssocID="{91DF8A4C-118A-44CF-B6B9-67A9B202A6FD}" presName="sibTrans" presStyleCnt="0"/>
      <dgm:spPr/>
    </dgm:pt>
    <dgm:pt modelId="{F0A7C7AF-C2FA-40C3-831D-D449F6F0AE26}" type="pres">
      <dgm:prSet presAssocID="{FA13CEA5-3491-4C20-AB83-C198CF3CBBA3}" presName="compNode" presStyleCnt="0"/>
      <dgm:spPr/>
    </dgm:pt>
    <dgm:pt modelId="{594BCAF2-510A-4804-A9DE-BBF16A3D0A9A}" type="pres">
      <dgm:prSet presAssocID="{FA13CEA5-3491-4C20-AB83-C198CF3CBBA3}" presName="iconBgRect" presStyleLbl="bgShp" presStyleIdx="3" presStyleCnt="4"/>
      <dgm:spPr/>
    </dgm:pt>
    <dgm:pt modelId="{94D20F9F-4A64-48D4-BBC8-B308E98F748B}" type="pres">
      <dgm:prSet presAssocID="{FA13CEA5-3491-4C20-AB83-C198CF3CBBA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7B10D8E-B58A-4805-A153-B7E12DDC570E}" type="pres">
      <dgm:prSet presAssocID="{FA13CEA5-3491-4C20-AB83-C198CF3CBBA3}" presName="spaceRect" presStyleCnt="0"/>
      <dgm:spPr/>
    </dgm:pt>
    <dgm:pt modelId="{30666E15-101E-4522-B7AD-702E536A5F68}" type="pres">
      <dgm:prSet presAssocID="{FA13CEA5-3491-4C20-AB83-C198CF3CBBA3}" presName="textRect" presStyleLbl="revTx" presStyleIdx="3" presStyleCnt="4" custScaleX="118136">
        <dgm:presLayoutVars>
          <dgm:chMax val="1"/>
          <dgm:chPref val="1"/>
        </dgm:presLayoutVars>
      </dgm:prSet>
      <dgm:spPr/>
    </dgm:pt>
  </dgm:ptLst>
  <dgm:cxnLst>
    <dgm:cxn modelId="{04A1D908-9E06-4B1C-BCDB-486651BD5649}" type="presOf" srcId="{FA13CEA5-3491-4C20-AB83-C198CF3CBBA3}" destId="{30666E15-101E-4522-B7AD-702E536A5F68}" srcOrd="0" destOrd="0" presId="urn:microsoft.com/office/officeart/2018/5/layout/IconCircleLabelList"/>
    <dgm:cxn modelId="{34756028-3D02-47AE-BEA3-29D1A0071CFE}" srcId="{1A3E7934-DE1E-4594-907D-BCA2F22B8F29}" destId="{7EDFFF1F-3672-46BE-96E4-8D55ADD0DC82}" srcOrd="2" destOrd="0" parTransId="{81021630-0C19-432C-BD8E-1DE5D2CE0B4D}" sibTransId="{91DF8A4C-118A-44CF-B6B9-67A9B202A6FD}"/>
    <dgm:cxn modelId="{8649F752-5520-4BE3-877C-7AC29F2F6A87}" srcId="{1A3E7934-DE1E-4594-907D-BCA2F22B8F29}" destId="{4D47176A-BB55-4F64-A254-1F004257E10C}" srcOrd="1" destOrd="0" parTransId="{37187A4B-A8D3-43E4-8D5B-6A56FD0C812C}" sibTransId="{41FD88DF-A6EE-482A-A600-426259150885}"/>
    <dgm:cxn modelId="{E756EF5C-2439-4B0A-8C41-D155800EAD5C}" type="presOf" srcId="{1A3E7934-DE1E-4594-907D-BCA2F22B8F29}" destId="{5D1947C5-1CB6-45FC-AEF3-800878C09B40}" srcOrd="0" destOrd="0" presId="urn:microsoft.com/office/officeart/2018/5/layout/IconCircleLabelList"/>
    <dgm:cxn modelId="{559C1596-6FF3-4106-8A0A-DA32B0F8C8A9}" srcId="{1A3E7934-DE1E-4594-907D-BCA2F22B8F29}" destId="{FA13CEA5-3491-4C20-AB83-C198CF3CBBA3}" srcOrd="3" destOrd="0" parTransId="{2C1C9FD0-CB7F-4C4B-8146-6CA59EB79455}" sibTransId="{D146A3B0-AAF9-46D9-9120-92DB22281B87}"/>
    <dgm:cxn modelId="{CB791F96-61F7-48C6-88FA-78BDFF29B06E}" type="presOf" srcId="{7EDFFF1F-3672-46BE-96E4-8D55ADD0DC82}" destId="{A4307F16-BA9D-4B19-827E-261648DCD887}" srcOrd="0" destOrd="0" presId="urn:microsoft.com/office/officeart/2018/5/layout/IconCircleLabelList"/>
    <dgm:cxn modelId="{ACBA5AC7-EF20-40E7-B920-1A1AB7C38691}" type="presOf" srcId="{7AB2CC27-5218-41D3-81F2-595EFCF81AE5}" destId="{C07B47B1-1E08-49E7-AC1C-FAFED8025363}" srcOrd="0" destOrd="0" presId="urn:microsoft.com/office/officeart/2018/5/layout/IconCircleLabelList"/>
    <dgm:cxn modelId="{B68342D4-0411-4A17-8E2C-C9124F30F57B}" type="presOf" srcId="{4D47176A-BB55-4F64-A254-1F004257E10C}" destId="{B80B5FE4-991B-46F4-87F6-4B62E0D8FDA0}" srcOrd="0" destOrd="0" presId="urn:microsoft.com/office/officeart/2018/5/layout/IconCircleLabelList"/>
    <dgm:cxn modelId="{7B1583DB-FECC-4F2E-920E-947E2086F5F7}" srcId="{1A3E7934-DE1E-4594-907D-BCA2F22B8F29}" destId="{7AB2CC27-5218-41D3-81F2-595EFCF81AE5}" srcOrd="0" destOrd="0" parTransId="{0FA21CD1-0687-499D-9A64-76A4AC0B1A2D}" sibTransId="{A2B5C0AD-E56B-493D-B3A8-D7506CD84FE9}"/>
    <dgm:cxn modelId="{536A97F2-CF59-4B9C-A4E8-F89DF2FFBD2F}" type="presParOf" srcId="{5D1947C5-1CB6-45FC-AEF3-800878C09B40}" destId="{79590AA3-50D6-4CE8-BFE1-429E5E32BDA9}" srcOrd="0" destOrd="0" presId="urn:microsoft.com/office/officeart/2018/5/layout/IconCircleLabelList"/>
    <dgm:cxn modelId="{1BECA742-5B6F-40A7-9C12-0144C4310007}" type="presParOf" srcId="{79590AA3-50D6-4CE8-BFE1-429E5E32BDA9}" destId="{4F43B8EF-FE88-433F-B9C0-403FCD5BA57A}" srcOrd="0" destOrd="0" presId="urn:microsoft.com/office/officeart/2018/5/layout/IconCircleLabelList"/>
    <dgm:cxn modelId="{F3E088D9-3B28-4437-8313-63A7C3A13076}" type="presParOf" srcId="{79590AA3-50D6-4CE8-BFE1-429E5E32BDA9}" destId="{438BF16F-1C23-496A-BD8F-F49B7AA6644D}" srcOrd="1" destOrd="0" presId="urn:microsoft.com/office/officeart/2018/5/layout/IconCircleLabelList"/>
    <dgm:cxn modelId="{936F6168-A859-4640-B211-8E707820EF8E}" type="presParOf" srcId="{79590AA3-50D6-4CE8-BFE1-429E5E32BDA9}" destId="{CF533857-0F10-435A-8AD0-50EA52889767}" srcOrd="2" destOrd="0" presId="urn:microsoft.com/office/officeart/2018/5/layout/IconCircleLabelList"/>
    <dgm:cxn modelId="{814027AE-EFE0-470F-8B51-5739264FA2A7}" type="presParOf" srcId="{79590AA3-50D6-4CE8-BFE1-429E5E32BDA9}" destId="{C07B47B1-1E08-49E7-AC1C-FAFED8025363}" srcOrd="3" destOrd="0" presId="urn:microsoft.com/office/officeart/2018/5/layout/IconCircleLabelList"/>
    <dgm:cxn modelId="{19493F87-8FFE-4A75-936A-EE9D62E0D167}" type="presParOf" srcId="{5D1947C5-1CB6-45FC-AEF3-800878C09B40}" destId="{8C2E49B7-057D-4925-9F9B-0A8BE26BF5CD}" srcOrd="1" destOrd="0" presId="urn:microsoft.com/office/officeart/2018/5/layout/IconCircleLabelList"/>
    <dgm:cxn modelId="{D9F6676C-38EA-4C93-967A-0023685220B4}" type="presParOf" srcId="{5D1947C5-1CB6-45FC-AEF3-800878C09B40}" destId="{228E7EFB-FBB1-4635-B2C4-47EC1D450184}" srcOrd="2" destOrd="0" presId="urn:microsoft.com/office/officeart/2018/5/layout/IconCircleLabelList"/>
    <dgm:cxn modelId="{ED357E54-2568-4E87-BD72-F7236AEFF051}" type="presParOf" srcId="{228E7EFB-FBB1-4635-B2C4-47EC1D450184}" destId="{85840FA7-54C4-493B-8AB8-C378E69134E6}" srcOrd="0" destOrd="0" presId="urn:microsoft.com/office/officeart/2018/5/layout/IconCircleLabelList"/>
    <dgm:cxn modelId="{E48E32C0-8017-4427-B2BF-9EBFAC25C8D3}" type="presParOf" srcId="{228E7EFB-FBB1-4635-B2C4-47EC1D450184}" destId="{E4CE8E00-A036-4B26-8EBB-B0244CACB93F}" srcOrd="1" destOrd="0" presId="urn:microsoft.com/office/officeart/2018/5/layout/IconCircleLabelList"/>
    <dgm:cxn modelId="{28971C3F-1EBD-45D6-B78F-1DA4630E8E7E}" type="presParOf" srcId="{228E7EFB-FBB1-4635-B2C4-47EC1D450184}" destId="{D4BFE014-E024-419E-B2D7-BE005EEA0FC2}" srcOrd="2" destOrd="0" presId="urn:microsoft.com/office/officeart/2018/5/layout/IconCircleLabelList"/>
    <dgm:cxn modelId="{810DCF31-05F7-4B6A-9F92-E9E3FD650DAC}" type="presParOf" srcId="{228E7EFB-FBB1-4635-B2C4-47EC1D450184}" destId="{B80B5FE4-991B-46F4-87F6-4B62E0D8FDA0}" srcOrd="3" destOrd="0" presId="urn:microsoft.com/office/officeart/2018/5/layout/IconCircleLabelList"/>
    <dgm:cxn modelId="{A4229BAE-87C3-40AA-8963-CA1D8AF8D076}" type="presParOf" srcId="{5D1947C5-1CB6-45FC-AEF3-800878C09B40}" destId="{0C3AAA5D-44A1-4448-8E50-A1F5C963913C}" srcOrd="3" destOrd="0" presId="urn:microsoft.com/office/officeart/2018/5/layout/IconCircleLabelList"/>
    <dgm:cxn modelId="{87E12151-AD66-4CF8-BF41-9764135CF3DF}" type="presParOf" srcId="{5D1947C5-1CB6-45FC-AEF3-800878C09B40}" destId="{4B30E132-08EC-4BD1-84B9-DB4D0B728720}" srcOrd="4" destOrd="0" presId="urn:microsoft.com/office/officeart/2018/5/layout/IconCircleLabelList"/>
    <dgm:cxn modelId="{BF6364D1-68A3-4224-9667-ACD7526F4320}" type="presParOf" srcId="{4B30E132-08EC-4BD1-84B9-DB4D0B728720}" destId="{996EB3B8-F94F-485A-A439-E71CE30E7B16}" srcOrd="0" destOrd="0" presId="urn:microsoft.com/office/officeart/2018/5/layout/IconCircleLabelList"/>
    <dgm:cxn modelId="{98EFB4A7-DF84-4A1D-985C-427EFE8A6D37}" type="presParOf" srcId="{4B30E132-08EC-4BD1-84B9-DB4D0B728720}" destId="{C309411E-C18A-4118-B2BB-DC5AACBB7AE9}" srcOrd="1" destOrd="0" presId="urn:microsoft.com/office/officeart/2018/5/layout/IconCircleLabelList"/>
    <dgm:cxn modelId="{DFBF2D34-103A-43CD-9E9D-4D20CF213A37}" type="presParOf" srcId="{4B30E132-08EC-4BD1-84B9-DB4D0B728720}" destId="{B7D93889-A87F-40A7-A4A3-A741B65E493F}" srcOrd="2" destOrd="0" presId="urn:microsoft.com/office/officeart/2018/5/layout/IconCircleLabelList"/>
    <dgm:cxn modelId="{954CBDB8-EB5A-4959-BB2B-2A893DE07ABD}" type="presParOf" srcId="{4B30E132-08EC-4BD1-84B9-DB4D0B728720}" destId="{A4307F16-BA9D-4B19-827E-261648DCD887}" srcOrd="3" destOrd="0" presId="urn:microsoft.com/office/officeart/2018/5/layout/IconCircleLabelList"/>
    <dgm:cxn modelId="{89D92C13-7909-4AE4-80DC-0A1ECDCC5597}" type="presParOf" srcId="{5D1947C5-1CB6-45FC-AEF3-800878C09B40}" destId="{07EE5624-0EED-4748-B727-8BEE5B14EA9D}" srcOrd="5" destOrd="0" presId="urn:microsoft.com/office/officeart/2018/5/layout/IconCircleLabelList"/>
    <dgm:cxn modelId="{9B175F56-64FF-4861-98B5-F8AEE7338685}" type="presParOf" srcId="{5D1947C5-1CB6-45FC-AEF3-800878C09B40}" destId="{F0A7C7AF-C2FA-40C3-831D-D449F6F0AE26}" srcOrd="6" destOrd="0" presId="urn:microsoft.com/office/officeart/2018/5/layout/IconCircleLabelList"/>
    <dgm:cxn modelId="{748807EE-FA53-4404-80AC-6A195BD5E8E0}" type="presParOf" srcId="{F0A7C7AF-C2FA-40C3-831D-D449F6F0AE26}" destId="{594BCAF2-510A-4804-A9DE-BBF16A3D0A9A}" srcOrd="0" destOrd="0" presId="urn:microsoft.com/office/officeart/2018/5/layout/IconCircleLabelList"/>
    <dgm:cxn modelId="{162C9A24-2C6E-40BF-B9B4-41E1BF6BB606}" type="presParOf" srcId="{F0A7C7AF-C2FA-40C3-831D-D449F6F0AE26}" destId="{94D20F9F-4A64-48D4-BBC8-B308E98F748B}" srcOrd="1" destOrd="0" presId="urn:microsoft.com/office/officeart/2018/5/layout/IconCircleLabelList"/>
    <dgm:cxn modelId="{B0CA109E-E355-4892-ACC7-6595B0CAB5A2}" type="presParOf" srcId="{F0A7C7AF-C2FA-40C3-831D-D449F6F0AE26}" destId="{77B10D8E-B58A-4805-A153-B7E12DDC570E}" srcOrd="2" destOrd="0" presId="urn:microsoft.com/office/officeart/2018/5/layout/IconCircleLabelList"/>
    <dgm:cxn modelId="{64CC09AC-55C4-4760-BDC6-F2F8AEC38149}" type="presParOf" srcId="{F0A7C7AF-C2FA-40C3-831D-D449F6F0AE26}" destId="{30666E15-101E-4522-B7AD-702E536A5F6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96A5D2-A65B-42D3-A815-CE40F7E1B9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27A47CB-3317-4567-9621-B1CD90D0206D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The gap between the CS graduates’ skills and industry/employers' expectations is well known and documented. 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458177-D6D4-4439-8126-FD78A9221387}" type="parTrans" cxnId="{25F4E1CC-C68F-46F2-AC6E-A88105795D44}">
      <dgm:prSet/>
      <dgm:spPr/>
      <dgm:t>
        <a:bodyPr/>
        <a:lstStyle/>
        <a:p>
          <a:endParaRPr lang="en-US"/>
        </a:p>
      </dgm:t>
    </dgm:pt>
    <dgm:pt modelId="{5FA670D0-6A44-41EB-94E3-A6942E2D1545}" type="sibTrans" cxnId="{25F4E1CC-C68F-46F2-AC6E-A88105795D44}">
      <dgm:prSet/>
      <dgm:spPr/>
      <dgm:t>
        <a:bodyPr/>
        <a:lstStyle/>
        <a:p>
          <a:endParaRPr lang="en-US"/>
        </a:p>
      </dgm:t>
    </dgm:pt>
    <dgm:pt modelId="{11482F6B-A2BE-4453-9ADD-FBFB714C4E01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- Employers stating </a:t>
          </a:r>
          <a:r>
            <a:rPr lang="en-GB" i="1">
              <a:latin typeface="Calibri" panose="020F0502020204030204" pitchFamily="34" charset="0"/>
              <a:cs typeface="Calibri" panose="020F0502020204030204" pitchFamily="34" charset="0"/>
            </a:rPr>
            <a:t>“insufficient technical knowledge”</a:t>
          </a:r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 in graduates [3]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AD1ECA-22D1-4303-914A-2D36CFBE85BA}" type="parTrans" cxnId="{74D71BC6-25EE-4E96-A96F-83DBB46770A6}">
      <dgm:prSet/>
      <dgm:spPr/>
      <dgm:t>
        <a:bodyPr/>
        <a:lstStyle/>
        <a:p>
          <a:endParaRPr lang="en-US"/>
        </a:p>
      </dgm:t>
    </dgm:pt>
    <dgm:pt modelId="{7D281133-5402-4BA0-AB3D-B51A1EF5B8D1}" type="sibTrans" cxnId="{74D71BC6-25EE-4E96-A96F-83DBB46770A6}">
      <dgm:prSet/>
      <dgm:spPr/>
      <dgm:t>
        <a:bodyPr/>
        <a:lstStyle/>
        <a:p>
          <a:endParaRPr lang="en-US"/>
        </a:p>
      </dgm:t>
    </dgm:pt>
    <dgm:pt modelId="{3056DAA4-4A5F-4AAB-95D8-A69A03FFD678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- Graduates stating that </a:t>
          </a:r>
          <a:r>
            <a:rPr lang="en-GB" i="1">
              <a:latin typeface="Calibri" panose="020F0502020204030204" pitchFamily="34" charset="0"/>
              <a:cs typeface="Calibri" panose="020F0502020204030204" pitchFamily="34" charset="0"/>
            </a:rPr>
            <a:t>“technical skills taught were not sufficient” </a:t>
          </a:r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[3,§5.31], and </a:t>
          </a:r>
          <a:r>
            <a:rPr lang="en-GB" i="1">
              <a:latin typeface="Calibri" panose="020F0502020204030204" pitchFamily="34" charset="0"/>
              <a:cs typeface="Calibri" panose="020F0502020204030204" pitchFamily="34" charset="0"/>
            </a:rPr>
            <a:t>“hands-on experience was more valuable than the course itself</a:t>
          </a:r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” [3,§5.27]. 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8A0E22-325F-447C-B8D5-82B68AA2EC9B}" type="parTrans" cxnId="{70F2BF05-8634-4D35-B6D6-C091D3DCDF20}">
      <dgm:prSet/>
      <dgm:spPr/>
      <dgm:t>
        <a:bodyPr/>
        <a:lstStyle/>
        <a:p>
          <a:endParaRPr lang="en-US"/>
        </a:p>
      </dgm:t>
    </dgm:pt>
    <dgm:pt modelId="{6C128A03-D7FD-4F66-AA1A-268F27D6AA91}" type="sibTrans" cxnId="{70F2BF05-8634-4D35-B6D6-C091D3DCDF20}">
      <dgm:prSet/>
      <dgm:spPr/>
      <dgm:t>
        <a:bodyPr/>
        <a:lstStyle/>
        <a:p>
          <a:endParaRPr lang="en-US"/>
        </a:p>
      </dgm:t>
    </dgm:pt>
    <dgm:pt modelId="{B48A53AC-36C6-408B-A0E2-9DD254249BBE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Students to obtain hands-on, practical skills in addition to what we teach here so they can “fill this gap” and be competitive in the job market. 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A3983A-B0E2-4D9A-B710-4F62FC14DC5D}" type="parTrans" cxnId="{0ABF7A3D-DAD3-4CD1-B8DA-98C11AD2C0D7}">
      <dgm:prSet/>
      <dgm:spPr/>
      <dgm:t>
        <a:bodyPr/>
        <a:lstStyle/>
        <a:p>
          <a:endParaRPr lang="en-US"/>
        </a:p>
      </dgm:t>
    </dgm:pt>
    <dgm:pt modelId="{29854FB9-B5E2-4DAE-99C4-13B93302C3BE}" type="sibTrans" cxnId="{0ABF7A3D-DAD3-4CD1-B8DA-98C11AD2C0D7}">
      <dgm:prSet/>
      <dgm:spPr/>
      <dgm:t>
        <a:bodyPr/>
        <a:lstStyle/>
        <a:p>
          <a:endParaRPr lang="en-US"/>
        </a:p>
      </dgm:t>
    </dgm:pt>
    <dgm:pt modelId="{00CD1C51-D575-409A-8B70-D4CECC5B4716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It is challenging to find out exactly what skills and competencies are needed and how to achieve them. </a:t>
          </a:r>
          <a:r>
            <a:rPr lang="en-GB" b="1">
              <a:latin typeface="Calibri" panose="020F0502020204030204" pitchFamily="34" charset="0"/>
              <a:cs typeface="Calibri" panose="020F0502020204030204" pitchFamily="34" charset="0"/>
            </a:rPr>
            <a:t>This is the main purpose of this initiative </a:t>
          </a:r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– to raise awareness and to provide practical exercises to develop technical competencies sought-after by industry.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7ED8D5-00F9-4842-AA33-D19A0A6C70AB}" type="parTrans" cxnId="{0D35D053-1F55-445D-9527-4BAFE60314DF}">
      <dgm:prSet/>
      <dgm:spPr/>
      <dgm:t>
        <a:bodyPr/>
        <a:lstStyle/>
        <a:p>
          <a:endParaRPr lang="en-US"/>
        </a:p>
      </dgm:t>
    </dgm:pt>
    <dgm:pt modelId="{48B76BBC-BDF9-420D-B679-C531BAF7DDE5}" type="sibTrans" cxnId="{0D35D053-1F55-445D-9527-4BAFE60314DF}">
      <dgm:prSet/>
      <dgm:spPr/>
      <dgm:t>
        <a:bodyPr/>
        <a:lstStyle/>
        <a:p>
          <a:endParaRPr lang="en-US"/>
        </a:p>
      </dgm:t>
    </dgm:pt>
    <dgm:pt modelId="{71747249-12A3-417A-80B0-CDA2AB00A865}" type="pres">
      <dgm:prSet presAssocID="{3296A5D2-A65B-42D3-A815-CE40F7E1B933}" presName="root" presStyleCnt="0">
        <dgm:presLayoutVars>
          <dgm:dir/>
          <dgm:resizeHandles val="exact"/>
        </dgm:presLayoutVars>
      </dgm:prSet>
      <dgm:spPr/>
    </dgm:pt>
    <dgm:pt modelId="{CABC1D94-E629-4B57-81B9-BDB0EDB5D9C9}" type="pres">
      <dgm:prSet presAssocID="{127A47CB-3317-4567-9621-B1CD90D0206D}" presName="compNode" presStyleCnt="0"/>
      <dgm:spPr/>
    </dgm:pt>
    <dgm:pt modelId="{33ACF4B8-B10D-49F9-82D5-9CA76FA3EF23}" type="pres">
      <dgm:prSet presAssocID="{127A47CB-3317-4567-9621-B1CD90D0206D}" presName="bgRect" presStyleLbl="bgShp" presStyleIdx="0" presStyleCnt="3"/>
      <dgm:spPr/>
    </dgm:pt>
    <dgm:pt modelId="{B2F391D1-06EB-49F6-AA34-D7AACB233C26}" type="pres">
      <dgm:prSet presAssocID="{127A47CB-3317-4567-9621-B1CD90D020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7D7C09B-7C4E-401D-B179-3456FFA2222A}" type="pres">
      <dgm:prSet presAssocID="{127A47CB-3317-4567-9621-B1CD90D0206D}" presName="spaceRect" presStyleCnt="0"/>
      <dgm:spPr/>
    </dgm:pt>
    <dgm:pt modelId="{8F3AD565-E632-4041-97F4-69FFA46531DD}" type="pres">
      <dgm:prSet presAssocID="{127A47CB-3317-4567-9621-B1CD90D0206D}" presName="parTx" presStyleLbl="revTx" presStyleIdx="0" presStyleCnt="4">
        <dgm:presLayoutVars>
          <dgm:chMax val="0"/>
          <dgm:chPref val="0"/>
        </dgm:presLayoutVars>
      </dgm:prSet>
      <dgm:spPr/>
    </dgm:pt>
    <dgm:pt modelId="{59A963D3-10F6-4806-B7FA-816A9CCC43E5}" type="pres">
      <dgm:prSet presAssocID="{127A47CB-3317-4567-9621-B1CD90D0206D}" presName="desTx" presStyleLbl="revTx" presStyleIdx="1" presStyleCnt="4" custScaleX="109051">
        <dgm:presLayoutVars/>
      </dgm:prSet>
      <dgm:spPr/>
    </dgm:pt>
    <dgm:pt modelId="{A9A5D205-A173-4930-A1E9-2F8C5188B9B4}" type="pres">
      <dgm:prSet presAssocID="{5FA670D0-6A44-41EB-94E3-A6942E2D1545}" presName="sibTrans" presStyleCnt="0"/>
      <dgm:spPr/>
    </dgm:pt>
    <dgm:pt modelId="{79734DB5-9ED5-4E4A-ABAC-FF2177228A3A}" type="pres">
      <dgm:prSet presAssocID="{B48A53AC-36C6-408B-A0E2-9DD254249BBE}" presName="compNode" presStyleCnt="0"/>
      <dgm:spPr/>
    </dgm:pt>
    <dgm:pt modelId="{3F9D7A75-6BBA-4D6F-A2E1-DE55B45CEE20}" type="pres">
      <dgm:prSet presAssocID="{B48A53AC-36C6-408B-A0E2-9DD254249BBE}" presName="bgRect" presStyleLbl="bgShp" presStyleIdx="1" presStyleCnt="3"/>
      <dgm:spPr/>
    </dgm:pt>
    <dgm:pt modelId="{594F49F2-BD33-43E6-81A4-E76FA39808C8}" type="pres">
      <dgm:prSet presAssocID="{B48A53AC-36C6-408B-A0E2-9DD254249BB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05F645D-DDBE-4850-AA12-F59444AE222D}" type="pres">
      <dgm:prSet presAssocID="{B48A53AC-36C6-408B-A0E2-9DD254249BBE}" presName="spaceRect" presStyleCnt="0"/>
      <dgm:spPr/>
    </dgm:pt>
    <dgm:pt modelId="{4D67ED96-4401-48FA-BF38-FFED3E96DCCA}" type="pres">
      <dgm:prSet presAssocID="{B48A53AC-36C6-408B-A0E2-9DD254249BBE}" presName="parTx" presStyleLbl="revTx" presStyleIdx="2" presStyleCnt="4">
        <dgm:presLayoutVars>
          <dgm:chMax val="0"/>
          <dgm:chPref val="0"/>
        </dgm:presLayoutVars>
      </dgm:prSet>
      <dgm:spPr/>
    </dgm:pt>
    <dgm:pt modelId="{B3AE6A5D-3761-4EF5-8335-D1522219562E}" type="pres">
      <dgm:prSet presAssocID="{29854FB9-B5E2-4DAE-99C4-13B93302C3BE}" presName="sibTrans" presStyleCnt="0"/>
      <dgm:spPr/>
    </dgm:pt>
    <dgm:pt modelId="{E3123FBA-F2AA-48B2-9880-88383F8BD335}" type="pres">
      <dgm:prSet presAssocID="{00CD1C51-D575-409A-8B70-D4CECC5B4716}" presName="compNode" presStyleCnt="0"/>
      <dgm:spPr/>
    </dgm:pt>
    <dgm:pt modelId="{07533A31-EDB5-487B-B16F-99C43C01FA6E}" type="pres">
      <dgm:prSet presAssocID="{00CD1C51-D575-409A-8B70-D4CECC5B4716}" presName="bgRect" presStyleLbl="bgShp" presStyleIdx="2" presStyleCnt="3"/>
      <dgm:spPr/>
    </dgm:pt>
    <dgm:pt modelId="{FD513E2D-0877-4287-AC34-4B1E5F4E2647}" type="pres">
      <dgm:prSet presAssocID="{00CD1C51-D575-409A-8B70-D4CECC5B47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E1716B5-B8A2-4F0A-8A3E-4A4A32ED9758}" type="pres">
      <dgm:prSet presAssocID="{00CD1C51-D575-409A-8B70-D4CECC5B4716}" presName="spaceRect" presStyleCnt="0"/>
      <dgm:spPr/>
    </dgm:pt>
    <dgm:pt modelId="{2B5E867D-F80E-4A00-85F7-1D1B43145A23}" type="pres">
      <dgm:prSet presAssocID="{00CD1C51-D575-409A-8B70-D4CECC5B471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0F2BF05-8634-4D35-B6D6-C091D3DCDF20}" srcId="{127A47CB-3317-4567-9621-B1CD90D0206D}" destId="{3056DAA4-4A5F-4AAB-95D8-A69A03FFD678}" srcOrd="1" destOrd="0" parTransId="{4D8A0E22-325F-447C-B8D5-82B68AA2EC9B}" sibTransId="{6C128A03-D7FD-4F66-AA1A-268F27D6AA91}"/>
    <dgm:cxn modelId="{5FBA8A08-E075-4ED8-8D97-EFFBFD4B5867}" type="presOf" srcId="{B48A53AC-36C6-408B-A0E2-9DD254249BBE}" destId="{4D67ED96-4401-48FA-BF38-FFED3E96DCCA}" srcOrd="0" destOrd="0" presId="urn:microsoft.com/office/officeart/2018/2/layout/IconVerticalSolidList"/>
    <dgm:cxn modelId="{CB24DD21-CB54-4288-9308-05A05C539507}" type="presOf" srcId="{127A47CB-3317-4567-9621-B1CD90D0206D}" destId="{8F3AD565-E632-4041-97F4-69FFA46531DD}" srcOrd="0" destOrd="0" presId="urn:microsoft.com/office/officeart/2018/2/layout/IconVerticalSolidList"/>
    <dgm:cxn modelId="{75FB6D3B-6C79-4CAB-B979-39ECDA410D01}" type="presOf" srcId="{3296A5D2-A65B-42D3-A815-CE40F7E1B933}" destId="{71747249-12A3-417A-80B0-CDA2AB00A865}" srcOrd="0" destOrd="0" presId="urn:microsoft.com/office/officeart/2018/2/layout/IconVerticalSolidList"/>
    <dgm:cxn modelId="{0ABF7A3D-DAD3-4CD1-B8DA-98C11AD2C0D7}" srcId="{3296A5D2-A65B-42D3-A815-CE40F7E1B933}" destId="{B48A53AC-36C6-408B-A0E2-9DD254249BBE}" srcOrd="1" destOrd="0" parTransId="{0FA3983A-B0E2-4D9A-B710-4F62FC14DC5D}" sibTransId="{29854FB9-B5E2-4DAE-99C4-13B93302C3BE}"/>
    <dgm:cxn modelId="{0D35D053-1F55-445D-9527-4BAFE60314DF}" srcId="{3296A5D2-A65B-42D3-A815-CE40F7E1B933}" destId="{00CD1C51-D575-409A-8B70-D4CECC5B4716}" srcOrd="2" destOrd="0" parTransId="{747ED8D5-00F9-4842-AA33-D19A0A6C70AB}" sibTransId="{48B76BBC-BDF9-420D-B679-C531BAF7DDE5}"/>
    <dgm:cxn modelId="{6FE0CF94-CEAD-4C70-BBE7-4DE83CB29AE3}" type="presOf" srcId="{3056DAA4-4A5F-4AAB-95D8-A69A03FFD678}" destId="{59A963D3-10F6-4806-B7FA-816A9CCC43E5}" srcOrd="0" destOrd="1" presId="urn:microsoft.com/office/officeart/2018/2/layout/IconVerticalSolidList"/>
    <dgm:cxn modelId="{20969EB4-A688-45B4-867F-9A728FD3B79B}" type="presOf" srcId="{11482F6B-A2BE-4453-9ADD-FBFB714C4E01}" destId="{59A963D3-10F6-4806-B7FA-816A9CCC43E5}" srcOrd="0" destOrd="0" presId="urn:microsoft.com/office/officeart/2018/2/layout/IconVerticalSolidList"/>
    <dgm:cxn modelId="{74D71BC6-25EE-4E96-A96F-83DBB46770A6}" srcId="{127A47CB-3317-4567-9621-B1CD90D0206D}" destId="{11482F6B-A2BE-4453-9ADD-FBFB714C4E01}" srcOrd="0" destOrd="0" parTransId="{BBAD1ECA-22D1-4303-914A-2D36CFBE85BA}" sibTransId="{7D281133-5402-4BA0-AB3D-B51A1EF5B8D1}"/>
    <dgm:cxn modelId="{25F4E1CC-C68F-46F2-AC6E-A88105795D44}" srcId="{3296A5D2-A65B-42D3-A815-CE40F7E1B933}" destId="{127A47CB-3317-4567-9621-B1CD90D0206D}" srcOrd="0" destOrd="0" parTransId="{79458177-D6D4-4439-8126-FD78A9221387}" sibTransId="{5FA670D0-6A44-41EB-94E3-A6942E2D1545}"/>
    <dgm:cxn modelId="{1D3C37D7-80FD-4E09-89CB-91C99FE05C44}" type="presOf" srcId="{00CD1C51-D575-409A-8B70-D4CECC5B4716}" destId="{2B5E867D-F80E-4A00-85F7-1D1B43145A23}" srcOrd="0" destOrd="0" presId="urn:microsoft.com/office/officeart/2018/2/layout/IconVerticalSolidList"/>
    <dgm:cxn modelId="{F646EE13-AE1B-4E8E-8C45-7958B8EE6930}" type="presParOf" srcId="{71747249-12A3-417A-80B0-CDA2AB00A865}" destId="{CABC1D94-E629-4B57-81B9-BDB0EDB5D9C9}" srcOrd="0" destOrd="0" presId="urn:microsoft.com/office/officeart/2018/2/layout/IconVerticalSolidList"/>
    <dgm:cxn modelId="{AE76EF83-C903-4B3F-A68A-CDDC1C1142F9}" type="presParOf" srcId="{CABC1D94-E629-4B57-81B9-BDB0EDB5D9C9}" destId="{33ACF4B8-B10D-49F9-82D5-9CA76FA3EF23}" srcOrd="0" destOrd="0" presId="urn:microsoft.com/office/officeart/2018/2/layout/IconVerticalSolidList"/>
    <dgm:cxn modelId="{BB89885E-CCB8-40A8-ADD1-BF584A545FB1}" type="presParOf" srcId="{CABC1D94-E629-4B57-81B9-BDB0EDB5D9C9}" destId="{B2F391D1-06EB-49F6-AA34-D7AACB233C26}" srcOrd="1" destOrd="0" presId="urn:microsoft.com/office/officeart/2018/2/layout/IconVerticalSolidList"/>
    <dgm:cxn modelId="{7D3569AC-6A47-49C8-8C87-061A39B5506E}" type="presParOf" srcId="{CABC1D94-E629-4B57-81B9-BDB0EDB5D9C9}" destId="{77D7C09B-7C4E-401D-B179-3456FFA2222A}" srcOrd="2" destOrd="0" presId="urn:microsoft.com/office/officeart/2018/2/layout/IconVerticalSolidList"/>
    <dgm:cxn modelId="{B9E12FF2-AAB1-4E8A-B7A8-C51EEA13BD74}" type="presParOf" srcId="{CABC1D94-E629-4B57-81B9-BDB0EDB5D9C9}" destId="{8F3AD565-E632-4041-97F4-69FFA46531DD}" srcOrd="3" destOrd="0" presId="urn:microsoft.com/office/officeart/2018/2/layout/IconVerticalSolidList"/>
    <dgm:cxn modelId="{7E2CC048-185A-4672-AF6E-7364CC135D2F}" type="presParOf" srcId="{CABC1D94-E629-4B57-81B9-BDB0EDB5D9C9}" destId="{59A963D3-10F6-4806-B7FA-816A9CCC43E5}" srcOrd="4" destOrd="0" presId="urn:microsoft.com/office/officeart/2018/2/layout/IconVerticalSolidList"/>
    <dgm:cxn modelId="{F85BBA20-1B7E-4EF5-BBEE-6142D54ED6CC}" type="presParOf" srcId="{71747249-12A3-417A-80B0-CDA2AB00A865}" destId="{A9A5D205-A173-4930-A1E9-2F8C5188B9B4}" srcOrd="1" destOrd="0" presId="urn:microsoft.com/office/officeart/2018/2/layout/IconVerticalSolidList"/>
    <dgm:cxn modelId="{05042024-6C4A-4314-AA9F-923186AE74B2}" type="presParOf" srcId="{71747249-12A3-417A-80B0-CDA2AB00A865}" destId="{79734DB5-9ED5-4E4A-ABAC-FF2177228A3A}" srcOrd="2" destOrd="0" presId="urn:microsoft.com/office/officeart/2018/2/layout/IconVerticalSolidList"/>
    <dgm:cxn modelId="{06CDB72A-0F8A-463C-90EA-B55C917B33B4}" type="presParOf" srcId="{79734DB5-9ED5-4E4A-ABAC-FF2177228A3A}" destId="{3F9D7A75-6BBA-4D6F-A2E1-DE55B45CEE20}" srcOrd="0" destOrd="0" presId="urn:microsoft.com/office/officeart/2018/2/layout/IconVerticalSolidList"/>
    <dgm:cxn modelId="{FD3DB194-9008-4A40-9FB4-C0A9FD6CC965}" type="presParOf" srcId="{79734DB5-9ED5-4E4A-ABAC-FF2177228A3A}" destId="{594F49F2-BD33-43E6-81A4-E76FA39808C8}" srcOrd="1" destOrd="0" presId="urn:microsoft.com/office/officeart/2018/2/layout/IconVerticalSolidList"/>
    <dgm:cxn modelId="{DA391CF8-8F4E-48F2-8BC2-0CA73A36B7AF}" type="presParOf" srcId="{79734DB5-9ED5-4E4A-ABAC-FF2177228A3A}" destId="{F05F645D-DDBE-4850-AA12-F59444AE222D}" srcOrd="2" destOrd="0" presId="urn:microsoft.com/office/officeart/2018/2/layout/IconVerticalSolidList"/>
    <dgm:cxn modelId="{3D4F1675-4E5B-4BC9-9862-752ACA5F84ED}" type="presParOf" srcId="{79734DB5-9ED5-4E4A-ABAC-FF2177228A3A}" destId="{4D67ED96-4401-48FA-BF38-FFED3E96DCCA}" srcOrd="3" destOrd="0" presId="urn:microsoft.com/office/officeart/2018/2/layout/IconVerticalSolidList"/>
    <dgm:cxn modelId="{35EAAB22-7EFD-4C61-890F-9CF73CF80B95}" type="presParOf" srcId="{71747249-12A3-417A-80B0-CDA2AB00A865}" destId="{B3AE6A5D-3761-4EF5-8335-D1522219562E}" srcOrd="3" destOrd="0" presId="urn:microsoft.com/office/officeart/2018/2/layout/IconVerticalSolidList"/>
    <dgm:cxn modelId="{1CE8CD38-EF56-4EEB-8EB7-7F2541D300D3}" type="presParOf" srcId="{71747249-12A3-417A-80B0-CDA2AB00A865}" destId="{E3123FBA-F2AA-48B2-9880-88383F8BD335}" srcOrd="4" destOrd="0" presId="urn:microsoft.com/office/officeart/2018/2/layout/IconVerticalSolidList"/>
    <dgm:cxn modelId="{357C9143-D968-49F1-BA5A-FC35CFE2F619}" type="presParOf" srcId="{E3123FBA-F2AA-48B2-9880-88383F8BD335}" destId="{07533A31-EDB5-487B-B16F-99C43C01FA6E}" srcOrd="0" destOrd="0" presId="urn:microsoft.com/office/officeart/2018/2/layout/IconVerticalSolidList"/>
    <dgm:cxn modelId="{458411D9-9E83-4890-A3EA-021A1EB65210}" type="presParOf" srcId="{E3123FBA-F2AA-48B2-9880-88383F8BD335}" destId="{FD513E2D-0877-4287-AC34-4B1E5F4E2647}" srcOrd="1" destOrd="0" presId="urn:microsoft.com/office/officeart/2018/2/layout/IconVerticalSolidList"/>
    <dgm:cxn modelId="{4815E05E-BFB7-431B-BEBB-26D26F774FE7}" type="presParOf" srcId="{E3123FBA-F2AA-48B2-9880-88383F8BD335}" destId="{EE1716B5-B8A2-4F0A-8A3E-4A4A32ED9758}" srcOrd="2" destOrd="0" presId="urn:microsoft.com/office/officeart/2018/2/layout/IconVerticalSolidList"/>
    <dgm:cxn modelId="{FAD06B6C-EDC8-491C-BAB1-FF5D8598A1AA}" type="presParOf" srcId="{E3123FBA-F2AA-48B2-9880-88383F8BD335}" destId="{2B5E867D-F80E-4A00-85F7-1D1B43145A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D1C5FA-C4D0-449A-A539-0B6EA20B051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4A63B2-2CE4-4C22-9B1E-2321367B928F}">
      <dgm:prSet custT="1"/>
      <dgm:spPr/>
      <dgm:t>
        <a:bodyPr/>
        <a:lstStyle/>
        <a:p>
          <a:pPr algn="ctr"/>
          <a:r>
            <a:rPr lang="en-US" sz="2200">
              <a:latin typeface="Calibri" panose="020F0502020204030204" pitchFamily="34" charset="0"/>
              <a:cs typeface="Calibri" panose="020F0502020204030204" pitchFamily="34" charset="0"/>
            </a:rPr>
            <a:t>Version Control and Software Management (GitHub)</a:t>
          </a:r>
        </a:p>
      </dgm:t>
    </dgm:pt>
    <dgm:pt modelId="{A9BB3148-F349-447C-B96B-F2D9C321A3B1}" type="parTrans" cxnId="{1CCCAE16-7C06-4FE7-9F79-99FBFAF63803}">
      <dgm:prSet/>
      <dgm:spPr/>
      <dgm:t>
        <a:bodyPr/>
        <a:lstStyle/>
        <a:p>
          <a:endParaRPr lang="en-US" sz="2200"/>
        </a:p>
      </dgm:t>
    </dgm:pt>
    <dgm:pt modelId="{183EEB7B-9BFF-4CB6-9B39-43A6B83501B2}" type="sibTrans" cxnId="{1CCCAE16-7C06-4FE7-9F79-99FBFAF63803}">
      <dgm:prSet/>
      <dgm:spPr/>
      <dgm:t>
        <a:bodyPr/>
        <a:lstStyle/>
        <a:p>
          <a:endParaRPr lang="en-US" sz="2200"/>
        </a:p>
      </dgm:t>
    </dgm:pt>
    <dgm:pt modelId="{DA37A774-2125-4E0B-A741-BB9ECA503422}">
      <dgm:prSet custT="1"/>
      <dgm:spPr/>
      <dgm:t>
        <a:bodyPr/>
        <a:lstStyle/>
        <a:p>
          <a:pPr algn="ctr"/>
          <a:r>
            <a:rPr lang="en-US" sz="2200">
              <a:latin typeface="Calibri" panose="020F0502020204030204" pitchFamily="34" charset="0"/>
              <a:cs typeface="Calibri" panose="020F0502020204030204" pitchFamily="34" charset="0"/>
            </a:rPr>
            <a:t>IDE and Code Editor (Visual Studios)</a:t>
          </a:r>
        </a:p>
      </dgm:t>
    </dgm:pt>
    <dgm:pt modelId="{2AEDDEF0-BFE5-4A69-9F97-C91A58837DFA}" type="parTrans" cxnId="{7B0A024E-5FC5-4640-83EA-6358EABFB538}">
      <dgm:prSet/>
      <dgm:spPr/>
      <dgm:t>
        <a:bodyPr/>
        <a:lstStyle/>
        <a:p>
          <a:endParaRPr lang="en-US" sz="2200"/>
        </a:p>
      </dgm:t>
    </dgm:pt>
    <dgm:pt modelId="{2F3BE0C7-8DD1-41F1-AEBC-396DAC4E1C02}" type="sibTrans" cxnId="{7B0A024E-5FC5-4640-83EA-6358EABFB538}">
      <dgm:prSet/>
      <dgm:spPr/>
      <dgm:t>
        <a:bodyPr/>
        <a:lstStyle/>
        <a:p>
          <a:endParaRPr lang="en-US" sz="2200"/>
        </a:p>
      </dgm:t>
    </dgm:pt>
    <dgm:pt modelId="{94578D2B-9009-432F-A06B-0343F10A7BC2}">
      <dgm:prSet custT="1"/>
      <dgm:spPr/>
      <dgm:t>
        <a:bodyPr/>
        <a:lstStyle/>
        <a:p>
          <a:pPr algn="ctr"/>
          <a:r>
            <a:rPr lang="en-US" sz="2200">
              <a:latin typeface="Calibri" panose="020F0502020204030204" pitchFamily="34" charset="0"/>
              <a:cs typeface="Calibri" panose="020F0502020204030204" pitchFamily="34" charset="0"/>
            </a:rPr>
            <a:t>Practical Agile working (Jira – Atlassian)</a:t>
          </a:r>
        </a:p>
      </dgm:t>
    </dgm:pt>
    <dgm:pt modelId="{BFD41B51-F563-4C6E-9D6C-4337792FB517}" type="parTrans" cxnId="{311CB5A1-CB40-4831-93FF-1331D795B1B1}">
      <dgm:prSet/>
      <dgm:spPr/>
      <dgm:t>
        <a:bodyPr/>
        <a:lstStyle/>
        <a:p>
          <a:endParaRPr lang="en-US" sz="2200"/>
        </a:p>
      </dgm:t>
    </dgm:pt>
    <dgm:pt modelId="{7E0457FB-8C14-4FA7-8E2F-FF395FA1ECAC}" type="sibTrans" cxnId="{311CB5A1-CB40-4831-93FF-1331D795B1B1}">
      <dgm:prSet/>
      <dgm:spPr/>
      <dgm:t>
        <a:bodyPr/>
        <a:lstStyle/>
        <a:p>
          <a:endParaRPr lang="en-US" sz="2200"/>
        </a:p>
      </dgm:t>
    </dgm:pt>
    <dgm:pt modelId="{2DB7B211-D935-443C-A911-C3725C9CBF30}">
      <dgm:prSet custT="1"/>
      <dgm:spPr/>
      <dgm:t>
        <a:bodyPr/>
        <a:lstStyle/>
        <a:p>
          <a:pPr algn="ctr"/>
          <a:r>
            <a:rPr lang="en-US" sz="2200">
              <a:latin typeface="Calibri" panose="020F0502020204030204" pitchFamily="34" charset="0"/>
              <a:cs typeface="Calibri" panose="020F0502020204030204" pitchFamily="34" charset="0"/>
            </a:rPr>
            <a:t>Cloud Computing (Amazon Web Services)</a:t>
          </a:r>
        </a:p>
      </dgm:t>
    </dgm:pt>
    <dgm:pt modelId="{B3CA359D-88C0-4250-8C6D-AEA0ADC7E6EC}" type="parTrans" cxnId="{166926E6-779D-4B6F-9AD6-8B3040BEFD89}">
      <dgm:prSet/>
      <dgm:spPr/>
      <dgm:t>
        <a:bodyPr/>
        <a:lstStyle/>
        <a:p>
          <a:endParaRPr lang="en-US" sz="2200"/>
        </a:p>
      </dgm:t>
    </dgm:pt>
    <dgm:pt modelId="{6746EC1C-2B10-4D18-8FEE-BF78A9F77831}" type="sibTrans" cxnId="{166926E6-779D-4B6F-9AD6-8B3040BEFD89}">
      <dgm:prSet/>
      <dgm:spPr/>
      <dgm:t>
        <a:bodyPr/>
        <a:lstStyle/>
        <a:p>
          <a:endParaRPr lang="en-US" sz="2200"/>
        </a:p>
      </dgm:t>
    </dgm:pt>
    <dgm:pt modelId="{CB2D7C3A-49E4-AD47-A7DD-412D3D531F2A}" type="pres">
      <dgm:prSet presAssocID="{BED1C5FA-C4D0-449A-A539-0B6EA20B0514}" presName="linear" presStyleCnt="0">
        <dgm:presLayoutVars>
          <dgm:animLvl val="lvl"/>
          <dgm:resizeHandles val="exact"/>
        </dgm:presLayoutVars>
      </dgm:prSet>
      <dgm:spPr/>
    </dgm:pt>
    <dgm:pt modelId="{CD13FC23-12A8-3440-8D3F-6C9B5CA36585}" type="pres">
      <dgm:prSet presAssocID="{C04A63B2-2CE4-4C22-9B1E-2321367B928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31E51B-8317-E04C-B37E-5A5F841C6BB7}" type="pres">
      <dgm:prSet presAssocID="{183EEB7B-9BFF-4CB6-9B39-43A6B83501B2}" presName="spacer" presStyleCnt="0"/>
      <dgm:spPr/>
    </dgm:pt>
    <dgm:pt modelId="{F63472E4-8BD4-A841-90D6-FBBCBF9C09F7}" type="pres">
      <dgm:prSet presAssocID="{DA37A774-2125-4E0B-A741-BB9ECA5034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F0ABBD-B877-2B4C-8464-EE075324F483}" type="pres">
      <dgm:prSet presAssocID="{2F3BE0C7-8DD1-41F1-AEBC-396DAC4E1C02}" presName="spacer" presStyleCnt="0"/>
      <dgm:spPr/>
    </dgm:pt>
    <dgm:pt modelId="{23C35D70-C519-C340-816B-065AED2025EE}" type="pres">
      <dgm:prSet presAssocID="{94578D2B-9009-432F-A06B-0343F10A7B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BC3CB2-F4F8-8749-ADB6-9A6DB8D46942}" type="pres">
      <dgm:prSet presAssocID="{7E0457FB-8C14-4FA7-8E2F-FF395FA1ECAC}" presName="spacer" presStyleCnt="0"/>
      <dgm:spPr/>
    </dgm:pt>
    <dgm:pt modelId="{9FFBFCC8-C997-0349-84A4-1B0BFAB2457A}" type="pres">
      <dgm:prSet presAssocID="{2DB7B211-D935-443C-A911-C3725C9CBF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CCCAE16-7C06-4FE7-9F79-99FBFAF63803}" srcId="{BED1C5FA-C4D0-449A-A539-0B6EA20B0514}" destId="{C04A63B2-2CE4-4C22-9B1E-2321367B928F}" srcOrd="0" destOrd="0" parTransId="{A9BB3148-F349-447C-B96B-F2D9C321A3B1}" sibTransId="{183EEB7B-9BFF-4CB6-9B39-43A6B83501B2}"/>
    <dgm:cxn modelId="{7B0A024E-5FC5-4640-83EA-6358EABFB538}" srcId="{BED1C5FA-C4D0-449A-A539-0B6EA20B0514}" destId="{DA37A774-2125-4E0B-A741-BB9ECA503422}" srcOrd="1" destOrd="0" parTransId="{2AEDDEF0-BFE5-4A69-9F97-C91A58837DFA}" sibTransId="{2F3BE0C7-8DD1-41F1-AEBC-396DAC4E1C02}"/>
    <dgm:cxn modelId="{CC34CF6C-8A0D-0249-99BF-6DE77E698075}" type="presOf" srcId="{C04A63B2-2CE4-4C22-9B1E-2321367B928F}" destId="{CD13FC23-12A8-3440-8D3F-6C9B5CA36585}" srcOrd="0" destOrd="0" presId="urn:microsoft.com/office/officeart/2005/8/layout/vList2"/>
    <dgm:cxn modelId="{5FAEC36F-E9EA-EE45-B8A7-A9CBF495F953}" type="presOf" srcId="{BED1C5FA-C4D0-449A-A539-0B6EA20B0514}" destId="{CB2D7C3A-49E4-AD47-A7DD-412D3D531F2A}" srcOrd="0" destOrd="0" presId="urn:microsoft.com/office/officeart/2005/8/layout/vList2"/>
    <dgm:cxn modelId="{311CB5A1-CB40-4831-93FF-1331D795B1B1}" srcId="{BED1C5FA-C4D0-449A-A539-0B6EA20B0514}" destId="{94578D2B-9009-432F-A06B-0343F10A7BC2}" srcOrd="2" destOrd="0" parTransId="{BFD41B51-F563-4C6E-9D6C-4337792FB517}" sibTransId="{7E0457FB-8C14-4FA7-8E2F-FF395FA1ECAC}"/>
    <dgm:cxn modelId="{B54D8FBA-3CD1-1546-BFDA-B6D810754384}" type="presOf" srcId="{94578D2B-9009-432F-A06B-0343F10A7BC2}" destId="{23C35D70-C519-C340-816B-065AED2025EE}" srcOrd="0" destOrd="0" presId="urn:microsoft.com/office/officeart/2005/8/layout/vList2"/>
    <dgm:cxn modelId="{84BE96C4-3C40-E041-A603-9018C95CE4A1}" type="presOf" srcId="{2DB7B211-D935-443C-A911-C3725C9CBF30}" destId="{9FFBFCC8-C997-0349-84A4-1B0BFAB2457A}" srcOrd="0" destOrd="0" presId="urn:microsoft.com/office/officeart/2005/8/layout/vList2"/>
    <dgm:cxn modelId="{D7B291C5-9107-6747-B006-B21B8BDC1A20}" type="presOf" srcId="{DA37A774-2125-4E0B-A741-BB9ECA503422}" destId="{F63472E4-8BD4-A841-90D6-FBBCBF9C09F7}" srcOrd="0" destOrd="0" presId="urn:microsoft.com/office/officeart/2005/8/layout/vList2"/>
    <dgm:cxn modelId="{166926E6-779D-4B6F-9AD6-8B3040BEFD89}" srcId="{BED1C5FA-C4D0-449A-A539-0B6EA20B0514}" destId="{2DB7B211-D935-443C-A911-C3725C9CBF30}" srcOrd="3" destOrd="0" parTransId="{B3CA359D-88C0-4250-8C6D-AEA0ADC7E6EC}" sibTransId="{6746EC1C-2B10-4D18-8FEE-BF78A9F77831}"/>
    <dgm:cxn modelId="{9A0E351C-4140-4043-A6D9-079CE5832E5C}" type="presParOf" srcId="{CB2D7C3A-49E4-AD47-A7DD-412D3D531F2A}" destId="{CD13FC23-12A8-3440-8D3F-6C9B5CA36585}" srcOrd="0" destOrd="0" presId="urn:microsoft.com/office/officeart/2005/8/layout/vList2"/>
    <dgm:cxn modelId="{E3406D95-F7C0-0341-8152-42F8FDB843FB}" type="presParOf" srcId="{CB2D7C3A-49E4-AD47-A7DD-412D3D531F2A}" destId="{1931E51B-8317-E04C-B37E-5A5F841C6BB7}" srcOrd="1" destOrd="0" presId="urn:microsoft.com/office/officeart/2005/8/layout/vList2"/>
    <dgm:cxn modelId="{943801F2-9421-1344-9DBC-6E747129B72D}" type="presParOf" srcId="{CB2D7C3A-49E4-AD47-A7DD-412D3D531F2A}" destId="{F63472E4-8BD4-A841-90D6-FBBCBF9C09F7}" srcOrd="2" destOrd="0" presId="urn:microsoft.com/office/officeart/2005/8/layout/vList2"/>
    <dgm:cxn modelId="{18EF3B1E-7947-2D47-B430-15C11F73B172}" type="presParOf" srcId="{CB2D7C3A-49E4-AD47-A7DD-412D3D531F2A}" destId="{ECF0ABBD-B877-2B4C-8464-EE075324F483}" srcOrd="3" destOrd="0" presId="urn:microsoft.com/office/officeart/2005/8/layout/vList2"/>
    <dgm:cxn modelId="{7C5956A0-C665-F145-9417-DDA1CE558EFF}" type="presParOf" srcId="{CB2D7C3A-49E4-AD47-A7DD-412D3D531F2A}" destId="{23C35D70-C519-C340-816B-065AED2025EE}" srcOrd="4" destOrd="0" presId="urn:microsoft.com/office/officeart/2005/8/layout/vList2"/>
    <dgm:cxn modelId="{C0654405-9BA4-2244-BCA6-36C5DC4EC11A}" type="presParOf" srcId="{CB2D7C3A-49E4-AD47-A7DD-412D3D531F2A}" destId="{4DBC3CB2-F4F8-8749-ADB6-9A6DB8D46942}" srcOrd="5" destOrd="0" presId="urn:microsoft.com/office/officeart/2005/8/layout/vList2"/>
    <dgm:cxn modelId="{7E8444A9-1073-2E47-A402-BCB5E82F16D4}" type="presParOf" srcId="{CB2D7C3A-49E4-AD47-A7DD-412D3D531F2A}" destId="{9FFBFCC8-C997-0349-84A4-1B0BFAB2457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1BD09-5BC0-4F27-90AA-B3459B60605B}">
      <dsp:nvSpPr>
        <dsp:cNvPr id="0" name=""/>
        <dsp:cNvSpPr/>
      </dsp:nvSpPr>
      <dsp:spPr>
        <a:xfrm>
          <a:off x="0" y="1901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4665D-16A5-4A37-9706-64048C03B4B4}">
      <dsp:nvSpPr>
        <dsp:cNvPr id="0" name=""/>
        <dsp:cNvSpPr/>
      </dsp:nvSpPr>
      <dsp:spPr>
        <a:xfrm>
          <a:off x="245129" y="184229"/>
          <a:ext cx="445690" cy="445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A6971-72B0-4F52-B867-F96B5CDD16C4}">
      <dsp:nvSpPr>
        <dsp:cNvPr id="0" name=""/>
        <dsp:cNvSpPr/>
      </dsp:nvSpPr>
      <dsp:spPr>
        <a:xfrm>
          <a:off x="935949" y="1901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CS Student Journey</a:t>
          </a:r>
        </a:p>
      </dsp:txBody>
      <dsp:txXfrm>
        <a:off x="935949" y="1901"/>
        <a:ext cx="5365651" cy="810345"/>
      </dsp:txXfrm>
    </dsp:sp>
    <dsp:sp modelId="{8C86FA0E-81F3-4652-B579-A3E46075855A}">
      <dsp:nvSpPr>
        <dsp:cNvPr id="0" name=""/>
        <dsp:cNvSpPr/>
      </dsp:nvSpPr>
      <dsp:spPr>
        <a:xfrm>
          <a:off x="0" y="1014833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E3014-C4F8-4FFE-B903-D537E9513A19}">
      <dsp:nvSpPr>
        <dsp:cNvPr id="0" name=""/>
        <dsp:cNvSpPr/>
      </dsp:nvSpPr>
      <dsp:spPr>
        <a:xfrm>
          <a:off x="245129" y="1197161"/>
          <a:ext cx="445690" cy="445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6E631-043D-4FA1-8CBA-17832F5C28F1}">
      <dsp:nvSpPr>
        <dsp:cNvPr id="0" name=""/>
        <dsp:cNvSpPr/>
      </dsp:nvSpPr>
      <dsp:spPr>
        <a:xfrm>
          <a:off x="935949" y="1014833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Industry expectations of CS Graduates’ skillset</a:t>
          </a:r>
        </a:p>
      </dsp:txBody>
      <dsp:txXfrm>
        <a:off x="935949" y="1014833"/>
        <a:ext cx="5365651" cy="810345"/>
      </dsp:txXfrm>
    </dsp:sp>
    <dsp:sp modelId="{A210BA23-C6B2-4958-BF5D-E2D6CD3ADA9C}">
      <dsp:nvSpPr>
        <dsp:cNvPr id="0" name=""/>
        <dsp:cNvSpPr/>
      </dsp:nvSpPr>
      <dsp:spPr>
        <a:xfrm>
          <a:off x="0" y="2027765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C9739-E26C-47F1-A810-E7A73433761A}">
      <dsp:nvSpPr>
        <dsp:cNvPr id="0" name=""/>
        <dsp:cNvSpPr/>
      </dsp:nvSpPr>
      <dsp:spPr>
        <a:xfrm>
          <a:off x="245129" y="2210093"/>
          <a:ext cx="445690" cy="445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651C7-6DF4-41A3-9711-D81FF54551CB}">
      <dsp:nvSpPr>
        <dsp:cNvPr id="0" name=""/>
        <dsp:cNvSpPr/>
      </dsp:nvSpPr>
      <dsp:spPr>
        <a:xfrm>
          <a:off x="935949" y="2027765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Addressing the CS Graduates’ skillset gap</a:t>
          </a:r>
        </a:p>
      </dsp:txBody>
      <dsp:txXfrm>
        <a:off x="935949" y="2027765"/>
        <a:ext cx="5365651" cy="810345"/>
      </dsp:txXfrm>
    </dsp:sp>
    <dsp:sp modelId="{7159ABE9-F94D-4238-AFF2-D74C6B724865}">
      <dsp:nvSpPr>
        <dsp:cNvPr id="0" name=""/>
        <dsp:cNvSpPr/>
      </dsp:nvSpPr>
      <dsp:spPr>
        <a:xfrm>
          <a:off x="0" y="3040697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9E3AC-161B-47CA-905A-63CB85EC1922}">
      <dsp:nvSpPr>
        <dsp:cNvPr id="0" name=""/>
        <dsp:cNvSpPr/>
      </dsp:nvSpPr>
      <dsp:spPr>
        <a:xfrm>
          <a:off x="245129" y="3223025"/>
          <a:ext cx="445690" cy="445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508E6-7FE6-4F1D-B954-8AD6AE6A4280}">
      <dsp:nvSpPr>
        <dsp:cNvPr id="0" name=""/>
        <dsp:cNvSpPr/>
      </dsp:nvSpPr>
      <dsp:spPr>
        <a:xfrm>
          <a:off x="935949" y="3040697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Developing Technical Competencies via Independent Study Guidelines</a:t>
          </a:r>
        </a:p>
      </dsp:txBody>
      <dsp:txXfrm>
        <a:off x="935949" y="3040697"/>
        <a:ext cx="5365651" cy="810345"/>
      </dsp:txXfrm>
    </dsp:sp>
    <dsp:sp modelId="{A9A084EE-BBAF-42BC-9615-A71DB575D995}">
      <dsp:nvSpPr>
        <dsp:cNvPr id="0" name=""/>
        <dsp:cNvSpPr/>
      </dsp:nvSpPr>
      <dsp:spPr>
        <a:xfrm>
          <a:off x="0" y="4053629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3BE63-2A56-4442-ACEA-F94C8A994843}">
      <dsp:nvSpPr>
        <dsp:cNvPr id="0" name=""/>
        <dsp:cNvSpPr/>
      </dsp:nvSpPr>
      <dsp:spPr>
        <a:xfrm>
          <a:off x="245129" y="4235957"/>
          <a:ext cx="445690" cy="445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E328B-3C13-4319-A42A-DC3601714705}">
      <dsp:nvSpPr>
        <dsp:cNvPr id="0" name=""/>
        <dsp:cNvSpPr/>
      </dsp:nvSpPr>
      <dsp:spPr>
        <a:xfrm>
          <a:off x="935949" y="4053629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Overview of the developed ISGs</a:t>
          </a:r>
        </a:p>
      </dsp:txBody>
      <dsp:txXfrm>
        <a:off x="935949" y="4053629"/>
        <a:ext cx="5365651" cy="810345"/>
      </dsp:txXfrm>
    </dsp:sp>
    <dsp:sp modelId="{17E3DDB5-47F9-4C89-BD1F-6453EEB01A4F}">
      <dsp:nvSpPr>
        <dsp:cNvPr id="0" name=""/>
        <dsp:cNvSpPr/>
      </dsp:nvSpPr>
      <dsp:spPr>
        <a:xfrm>
          <a:off x="0" y="5066561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1AF53-6304-4F64-A5AC-C87C63DD7C75}">
      <dsp:nvSpPr>
        <dsp:cNvPr id="0" name=""/>
        <dsp:cNvSpPr/>
      </dsp:nvSpPr>
      <dsp:spPr>
        <a:xfrm>
          <a:off x="245129" y="5248889"/>
          <a:ext cx="445690" cy="4456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D935B-8AFF-4023-874A-857F4FA84162}">
      <dsp:nvSpPr>
        <dsp:cNvPr id="0" name=""/>
        <dsp:cNvSpPr/>
      </dsp:nvSpPr>
      <dsp:spPr>
        <a:xfrm>
          <a:off x="935949" y="5066561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 panose="020F0502020204030204" pitchFamily="34" charset="0"/>
              <a:cs typeface="Calibri" panose="020F0502020204030204" pitchFamily="34" charset="0"/>
            </a:rPr>
            <a:t>Progress so far and Future plans</a:t>
          </a:r>
        </a:p>
      </dsp:txBody>
      <dsp:txXfrm>
        <a:off x="935949" y="5066561"/>
        <a:ext cx="5365651" cy="810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FE5D9-9C67-4318-B842-3851D732158D}">
      <dsp:nvSpPr>
        <dsp:cNvPr id="0" name=""/>
        <dsp:cNvSpPr/>
      </dsp:nvSpPr>
      <dsp:spPr>
        <a:xfrm>
          <a:off x="2188178" y="39914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B9AA2-6ED2-4B84-B0F6-72A24D8118CE}">
      <dsp:nvSpPr>
        <dsp:cNvPr id="0" name=""/>
        <dsp:cNvSpPr/>
      </dsp:nvSpPr>
      <dsp:spPr>
        <a:xfrm>
          <a:off x="1479644" y="1454930"/>
          <a:ext cx="2227068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Obtain theoretical underpinning of CS</a:t>
          </a:r>
        </a:p>
      </dsp:txBody>
      <dsp:txXfrm>
        <a:off x="1479644" y="1454930"/>
        <a:ext cx="2227068" cy="742500"/>
      </dsp:txXfrm>
    </dsp:sp>
    <dsp:sp modelId="{F883E623-AF41-4BDC-AD69-F62A8D7F7407}">
      <dsp:nvSpPr>
        <dsp:cNvPr id="0" name=""/>
        <dsp:cNvSpPr/>
      </dsp:nvSpPr>
      <dsp:spPr>
        <a:xfrm>
          <a:off x="4853434" y="36172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D1C0C-F272-419A-8C65-5E9A3C51076F}">
      <dsp:nvSpPr>
        <dsp:cNvPr id="0" name=""/>
        <dsp:cNvSpPr/>
      </dsp:nvSpPr>
      <dsp:spPr>
        <a:xfrm>
          <a:off x="4010948" y="1455130"/>
          <a:ext cx="2604258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Complete coursework, projects and exams</a:t>
          </a:r>
        </a:p>
      </dsp:txBody>
      <dsp:txXfrm>
        <a:off x="4010948" y="1455130"/>
        <a:ext cx="2604258" cy="742500"/>
      </dsp:txXfrm>
    </dsp:sp>
    <dsp:sp modelId="{34ADB117-A63F-4439-9D79-5E6D68FE6E18}">
      <dsp:nvSpPr>
        <dsp:cNvPr id="0" name=""/>
        <dsp:cNvSpPr/>
      </dsp:nvSpPr>
      <dsp:spPr>
        <a:xfrm>
          <a:off x="7531829" y="310775"/>
          <a:ext cx="894572" cy="826912"/>
        </a:xfrm>
        <a:prstGeom prst="rect">
          <a:avLst/>
        </a:prstGeom>
        <a:blipFill>
          <a:blip xmlns:r="http://schemas.openxmlformats.org/officeDocument/2006/relationships"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929D8-863A-46B8-9328-B0B7339FD039}">
      <dsp:nvSpPr>
        <dsp:cNvPr id="0" name=""/>
        <dsp:cNvSpPr/>
      </dsp:nvSpPr>
      <dsp:spPr>
        <a:xfrm>
          <a:off x="7034409" y="1417095"/>
          <a:ext cx="2094984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Good grades for Graduation!</a:t>
          </a:r>
        </a:p>
      </dsp:txBody>
      <dsp:txXfrm>
        <a:off x="7034409" y="1417095"/>
        <a:ext cx="2094984" cy="74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3B8EF-FE88-433F-B9C0-403FCD5BA57A}">
      <dsp:nvSpPr>
        <dsp:cNvPr id="0" name=""/>
        <dsp:cNvSpPr/>
      </dsp:nvSpPr>
      <dsp:spPr>
        <a:xfrm>
          <a:off x="513657" y="62623"/>
          <a:ext cx="1252171" cy="1252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BF16F-1C23-496A-BD8F-F49B7AA6644D}">
      <dsp:nvSpPr>
        <dsp:cNvPr id="0" name=""/>
        <dsp:cNvSpPr/>
      </dsp:nvSpPr>
      <dsp:spPr>
        <a:xfrm>
          <a:off x="780513" y="329479"/>
          <a:ext cx="718459" cy="7184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47B1-1E08-49E7-AC1C-FAFED8025363}">
      <dsp:nvSpPr>
        <dsp:cNvPr id="0" name=""/>
        <dsp:cNvSpPr/>
      </dsp:nvSpPr>
      <dsp:spPr>
        <a:xfrm>
          <a:off x="113373" y="1704815"/>
          <a:ext cx="2052740" cy="85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Technical tools are not taught</a:t>
          </a:r>
        </a:p>
      </dsp:txBody>
      <dsp:txXfrm>
        <a:off x="113373" y="1704815"/>
        <a:ext cx="2052740" cy="857427"/>
      </dsp:txXfrm>
    </dsp:sp>
    <dsp:sp modelId="{85840FA7-54C4-493B-8AB8-C378E69134E6}">
      <dsp:nvSpPr>
        <dsp:cNvPr id="0" name=""/>
        <dsp:cNvSpPr/>
      </dsp:nvSpPr>
      <dsp:spPr>
        <a:xfrm>
          <a:off x="2925627" y="62623"/>
          <a:ext cx="1252171" cy="12521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E8E00-A036-4B26-8EBB-B0244CACB93F}">
      <dsp:nvSpPr>
        <dsp:cNvPr id="0" name=""/>
        <dsp:cNvSpPr/>
      </dsp:nvSpPr>
      <dsp:spPr>
        <a:xfrm>
          <a:off x="3192483" y="329479"/>
          <a:ext cx="718459" cy="7184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B5FE4-991B-46F4-87F6-4B62E0D8FDA0}">
      <dsp:nvSpPr>
        <dsp:cNvPr id="0" name=""/>
        <dsp:cNvSpPr/>
      </dsp:nvSpPr>
      <dsp:spPr>
        <a:xfrm>
          <a:off x="2525342" y="1704815"/>
          <a:ext cx="2052740" cy="85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Acquire Practical Skills</a:t>
          </a:r>
        </a:p>
      </dsp:txBody>
      <dsp:txXfrm>
        <a:off x="2525342" y="1704815"/>
        <a:ext cx="2052740" cy="857427"/>
      </dsp:txXfrm>
    </dsp:sp>
    <dsp:sp modelId="{996EB3B8-F94F-485A-A439-E71CE30E7B16}">
      <dsp:nvSpPr>
        <dsp:cNvPr id="0" name=""/>
        <dsp:cNvSpPr/>
      </dsp:nvSpPr>
      <dsp:spPr>
        <a:xfrm>
          <a:off x="5337596" y="62623"/>
          <a:ext cx="1252171" cy="12521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9411E-C18A-4118-B2BB-DC5AACBB7AE9}">
      <dsp:nvSpPr>
        <dsp:cNvPr id="0" name=""/>
        <dsp:cNvSpPr/>
      </dsp:nvSpPr>
      <dsp:spPr>
        <a:xfrm>
          <a:off x="5604452" y="329479"/>
          <a:ext cx="718459" cy="7184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07F16-BA9D-4B19-827E-261648DCD887}">
      <dsp:nvSpPr>
        <dsp:cNvPr id="0" name=""/>
        <dsp:cNvSpPr/>
      </dsp:nvSpPr>
      <dsp:spPr>
        <a:xfrm>
          <a:off x="4937312" y="1704815"/>
          <a:ext cx="2052740" cy="85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Being aware of industry requirements</a:t>
          </a:r>
        </a:p>
      </dsp:txBody>
      <dsp:txXfrm>
        <a:off x="4937312" y="1704815"/>
        <a:ext cx="2052740" cy="857427"/>
      </dsp:txXfrm>
    </dsp:sp>
    <dsp:sp modelId="{594BCAF2-510A-4804-A9DE-BBF16A3D0A9A}">
      <dsp:nvSpPr>
        <dsp:cNvPr id="0" name=""/>
        <dsp:cNvSpPr/>
      </dsp:nvSpPr>
      <dsp:spPr>
        <a:xfrm>
          <a:off x="7935708" y="62623"/>
          <a:ext cx="1252171" cy="12521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20F9F-4A64-48D4-BBC8-B308E98F748B}">
      <dsp:nvSpPr>
        <dsp:cNvPr id="0" name=""/>
        <dsp:cNvSpPr/>
      </dsp:nvSpPr>
      <dsp:spPr>
        <a:xfrm>
          <a:off x="8202564" y="329479"/>
          <a:ext cx="718459" cy="7184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66E15-101E-4522-B7AD-702E536A5F68}">
      <dsp:nvSpPr>
        <dsp:cNvPr id="0" name=""/>
        <dsp:cNvSpPr/>
      </dsp:nvSpPr>
      <dsp:spPr>
        <a:xfrm>
          <a:off x="7349281" y="1704815"/>
          <a:ext cx="2425024" cy="85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Increase employability in a competitive market.</a:t>
          </a:r>
        </a:p>
      </dsp:txBody>
      <dsp:txXfrm>
        <a:off x="7349281" y="1704815"/>
        <a:ext cx="2425024" cy="857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F4B8-B10D-49F9-82D5-9CA76FA3EF23}">
      <dsp:nvSpPr>
        <dsp:cNvPr id="0" name=""/>
        <dsp:cNvSpPr/>
      </dsp:nvSpPr>
      <dsp:spPr>
        <a:xfrm>
          <a:off x="-110324" y="7214"/>
          <a:ext cx="11709919" cy="1296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391D1-06EB-49F6-AA34-D7AACB233C26}">
      <dsp:nvSpPr>
        <dsp:cNvPr id="0" name=""/>
        <dsp:cNvSpPr/>
      </dsp:nvSpPr>
      <dsp:spPr>
        <a:xfrm>
          <a:off x="281780" y="298862"/>
          <a:ext cx="712917" cy="712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AD565-E632-4041-97F4-69FFA46531DD}">
      <dsp:nvSpPr>
        <dsp:cNvPr id="0" name=""/>
        <dsp:cNvSpPr/>
      </dsp:nvSpPr>
      <dsp:spPr>
        <a:xfrm>
          <a:off x="1386802" y="7214"/>
          <a:ext cx="5269463" cy="12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83" tIns="137183" rIns="137183" bIns="1371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Calibri" panose="020F0502020204030204" pitchFamily="34" charset="0"/>
              <a:cs typeface="Calibri" panose="020F0502020204030204" pitchFamily="34" charset="0"/>
            </a:rPr>
            <a:t>The gap between the CS graduates’ skills and industry/employers' expectations is well known and documented. 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86802" y="7214"/>
        <a:ext cx="5269463" cy="1296214"/>
      </dsp:txXfrm>
    </dsp:sp>
    <dsp:sp modelId="{59A963D3-10F6-4806-B7FA-816A9CCC43E5}">
      <dsp:nvSpPr>
        <dsp:cNvPr id="0" name=""/>
        <dsp:cNvSpPr/>
      </dsp:nvSpPr>
      <dsp:spPr>
        <a:xfrm>
          <a:off x="6432688" y="7214"/>
          <a:ext cx="5387555" cy="12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83" tIns="137183" rIns="137183" bIns="13718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Calibri" panose="020F0502020204030204" pitchFamily="34" charset="0"/>
              <a:cs typeface="Calibri" panose="020F0502020204030204" pitchFamily="34" charset="0"/>
            </a:rPr>
            <a:t>- Employers stating </a:t>
          </a:r>
          <a:r>
            <a:rPr lang="en-GB" sz="1300" i="1" kern="1200">
              <a:latin typeface="Calibri" panose="020F0502020204030204" pitchFamily="34" charset="0"/>
              <a:cs typeface="Calibri" panose="020F0502020204030204" pitchFamily="34" charset="0"/>
            </a:rPr>
            <a:t>“insufficient technical knowledge”</a:t>
          </a:r>
          <a:r>
            <a:rPr lang="en-GB" sz="1300" kern="1200">
              <a:latin typeface="Calibri" panose="020F0502020204030204" pitchFamily="34" charset="0"/>
              <a:cs typeface="Calibri" panose="020F0502020204030204" pitchFamily="34" charset="0"/>
            </a:rPr>
            <a:t> in graduates [3]</a:t>
          </a:r>
          <a:endParaRPr lang="en-US" sz="13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Calibri" panose="020F0502020204030204" pitchFamily="34" charset="0"/>
              <a:cs typeface="Calibri" panose="020F0502020204030204" pitchFamily="34" charset="0"/>
            </a:rPr>
            <a:t>- Graduates stating that </a:t>
          </a:r>
          <a:r>
            <a:rPr lang="en-GB" sz="1300" i="1" kern="1200">
              <a:latin typeface="Calibri" panose="020F0502020204030204" pitchFamily="34" charset="0"/>
              <a:cs typeface="Calibri" panose="020F0502020204030204" pitchFamily="34" charset="0"/>
            </a:rPr>
            <a:t>“technical skills taught were not sufficient” </a:t>
          </a:r>
          <a:r>
            <a:rPr lang="en-GB" sz="1300" kern="1200">
              <a:latin typeface="Calibri" panose="020F0502020204030204" pitchFamily="34" charset="0"/>
              <a:cs typeface="Calibri" panose="020F0502020204030204" pitchFamily="34" charset="0"/>
            </a:rPr>
            <a:t>[3,§5.31], and </a:t>
          </a:r>
          <a:r>
            <a:rPr lang="en-GB" sz="1300" i="1" kern="1200">
              <a:latin typeface="Calibri" panose="020F0502020204030204" pitchFamily="34" charset="0"/>
              <a:cs typeface="Calibri" panose="020F0502020204030204" pitchFamily="34" charset="0"/>
            </a:rPr>
            <a:t>“hands-on experience was more valuable than the course itself</a:t>
          </a:r>
          <a:r>
            <a:rPr lang="en-GB" sz="1300" kern="1200">
              <a:latin typeface="Calibri" panose="020F0502020204030204" pitchFamily="34" charset="0"/>
              <a:cs typeface="Calibri" panose="020F0502020204030204" pitchFamily="34" charset="0"/>
            </a:rPr>
            <a:t>” [3,§5.27]. </a:t>
          </a:r>
          <a:endParaRPr lang="en-US" sz="13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32688" y="7214"/>
        <a:ext cx="5387555" cy="1296214"/>
      </dsp:txXfrm>
    </dsp:sp>
    <dsp:sp modelId="{3F9D7A75-6BBA-4D6F-A2E1-DE55B45CEE20}">
      <dsp:nvSpPr>
        <dsp:cNvPr id="0" name=""/>
        <dsp:cNvSpPr/>
      </dsp:nvSpPr>
      <dsp:spPr>
        <a:xfrm>
          <a:off x="-110324" y="1627481"/>
          <a:ext cx="11709919" cy="1296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F49F2-BD33-43E6-81A4-E76FA39808C8}">
      <dsp:nvSpPr>
        <dsp:cNvPr id="0" name=""/>
        <dsp:cNvSpPr/>
      </dsp:nvSpPr>
      <dsp:spPr>
        <a:xfrm>
          <a:off x="281780" y="1919130"/>
          <a:ext cx="712917" cy="712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7ED96-4401-48FA-BF38-FFED3E96DCCA}">
      <dsp:nvSpPr>
        <dsp:cNvPr id="0" name=""/>
        <dsp:cNvSpPr/>
      </dsp:nvSpPr>
      <dsp:spPr>
        <a:xfrm>
          <a:off x="1386802" y="1627481"/>
          <a:ext cx="10209863" cy="12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83" tIns="137183" rIns="137183" bIns="1371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Calibri" panose="020F0502020204030204" pitchFamily="34" charset="0"/>
              <a:cs typeface="Calibri" panose="020F0502020204030204" pitchFamily="34" charset="0"/>
            </a:rPr>
            <a:t>Students to obtain hands-on, practical skills in addition to what we teach here so they can “fill this gap” and be competitive in the job market. 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86802" y="1627481"/>
        <a:ext cx="10209863" cy="1296214"/>
      </dsp:txXfrm>
    </dsp:sp>
    <dsp:sp modelId="{07533A31-EDB5-487B-B16F-99C43C01FA6E}">
      <dsp:nvSpPr>
        <dsp:cNvPr id="0" name=""/>
        <dsp:cNvSpPr/>
      </dsp:nvSpPr>
      <dsp:spPr>
        <a:xfrm>
          <a:off x="-110324" y="3247749"/>
          <a:ext cx="11709919" cy="1296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13E2D-0877-4287-AC34-4B1E5F4E2647}">
      <dsp:nvSpPr>
        <dsp:cNvPr id="0" name=""/>
        <dsp:cNvSpPr/>
      </dsp:nvSpPr>
      <dsp:spPr>
        <a:xfrm>
          <a:off x="281780" y="3539397"/>
          <a:ext cx="712917" cy="712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E867D-F80E-4A00-85F7-1D1B43145A23}">
      <dsp:nvSpPr>
        <dsp:cNvPr id="0" name=""/>
        <dsp:cNvSpPr/>
      </dsp:nvSpPr>
      <dsp:spPr>
        <a:xfrm>
          <a:off x="1386802" y="3247749"/>
          <a:ext cx="10209863" cy="12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83" tIns="137183" rIns="137183" bIns="1371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Calibri" panose="020F0502020204030204" pitchFamily="34" charset="0"/>
              <a:cs typeface="Calibri" panose="020F0502020204030204" pitchFamily="34" charset="0"/>
            </a:rPr>
            <a:t>It is challenging to find out exactly what skills and competencies are needed and how to achieve them. </a:t>
          </a:r>
          <a:r>
            <a:rPr lang="en-GB" sz="2200" b="1" kern="1200">
              <a:latin typeface="Calibri" panose="020F0502020204030204" pitchFamily="34" charset="0"/>
              <a:cs typeface="Calibri" panose="020F0502020204030204" pitchFamily="34" charset="0"/>
            </a:rPr>
            <a:t>This is the main purpose of this initiative </a:t>
          </a:r>
          <a:r>
            <a:rPr lang="en-GB" sz="2200" kern="1200">
              <a:latin typeface="Calibri" panose="020F0502020204030204" pitchFamily="34" charset="0"/>
              <a:cs typeface="Calibri" panose="020F0502020204030204" pitchFamily="34" charset="0"/>
            </a:rPr>
            <a:t>– to raise awareness and to provide practical exercises to develop technical competencies sought-after by industry.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86802" y="3247749"/>
        <a:ext cx="10209863" cy="12962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3FC23-12A8-3440-8D3F-6C9B5CA36585}">
      <dsp:nvSpPr>
        <dsp:cNvPr id="0" name=""/>
        <dsp:cNvSpPr/>
      </dsp:nvSpPr>
      <dsp:spPr>
        <a:xfrm>
          <a:off x="0" y="225004"/>
          <a:ext cx="6301601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 panose="020F0502020204030204" pitchFamily="34" charset="0"/>
              <a:cs typeface="Calibri" panose="020F0502020204030204" pitchFamily="34" charset="0"/>
            </a:rPr>
            <a:t>Version Control and Software Management (GitHub)</a:t>
          </a:r>
        </a:p>
      </dsp:txBody>
      <dsp:txXfrm>
        <a:off x="59399" y="284403"/>
        <a:ext cx="6182803" cy="1098002"/>
      </dsp:txXfrm>
    </dsp:sp>
    <dsp:sp modelId="{F63472E4-8BD4-A841-90D6-FBBCBF9C09F7}">
      <dsp:nvSpPr>
        <dsp:cNvPr id="0" name=""/>
        <dsp:cNvSpPr/>
      </dsp:nvSpPr>
      <dsp:spPr>
        <a:xfrm>
          <a:off x="0" y="1629004"/>
          <a:ext cx="6301601" cy="121680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 panose="020F0502020204030204" pitchFamily="34" charset="0"/>
              <a:cs typeface="Calibri" panose="020F0502020204030204" pitchFamily="34" charset="0"/>
            </a:rPr>
            <a:t>IDE and Code Editor (Visual Studios)</a:t>
          </a:r>
        </a:p>
      </dsp:txBody>
      <dsp:txXfrm>
        <a:off x="59399" y="1688403"/>
        <a:ext cx="6182803" cy="1098002"/>
      </dsp:txXfrm>
    </dsp:sp>
    <dsp:sp modelId="{23C35D70-C519-C340-816B-065AED2025EE}">
      <dsp:nvSpPr>
        <dsp:cNvPr id="0" name=""/>
        <dsp:cNvSpPr/>
      </dsp:nvSpPr>
      <dsp:spPr>
        <a:xfrm>
          <a:off x="0" y="3033004"/>
          <a:ext cx="6301601" cy="1216800"/>
        </a:xfrm>
        <a:prstGeom prst="roundRect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 panose="020F0502020204030204" pitchFamily="34" charset="0"/>
              <a:cs typeface="Calibri" panose="020F0502020204030204" pitchFamily="34" charset="0"/>
            </a:rPr>
            <a:t>Practical Agile working (Jira – Atlassian)</a:t>
          </a:r>
        </a:p>
      </dsp:txBody>
      <dsp:txXfrm>
        <a:off x="59399" y="3092403"/>
        <a:ext cx="6182803" cy="1098002"/>
      </dsp:txXfrm>
    </dsp:sp>
    <dsp:sp modelId="{9FFBFCC8-C997-0349-84A4-1B0BFAB2457A}">
      <dsp:nvSpPr>
        <dsp:cNvPr id="0" name=""/>
        <dsp:cNvSpPr/>
      </dsp:nvSpPr>
      <dsp:spPr>
        <a:xfrm>
          <a:off x="0" y="4437004"/>
          <a:ext cx="6301601" cy="1216800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 panose="020F0502020204030204" pitchFamily="34" charset="0"/>
              <a:cs typeface="Calibri" panose="020F0502020204030204" pitchFamily="34" charset="0"/>
            </a:rPr>
            <a:t>Cloud Computing (Amazon Web Services)</a:t>
          </a:r>
        </a:p>
      </dsp:txBody>
      <dsp:txXfrm>
        <a:off x="59399" y="4496403"/>
        <a:ext cx="6182803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1B90D-4F8D-DC4F-86C1-19E23A2927E0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6B19D-4749-104B-9F94-E79319F1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5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9A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E6E8-1D1D-2254-E732-9139704FD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30DA6-4AC6-951B-AB8C-B92F44129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45A64-BFDA-2949-48AC-E2210224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FC92B-0166-64DD-6BB3-E576FB52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38C45-F407-DD2E-AC8D-20D970DC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CFA9-B6AA-264B-9BEC-73E36FA3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5BA2-3BA6-9FD5-E606-6EF42115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ADB85-2F8B-189D-A41C-9BEC12832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4902B-B4B8-F90B-7767-C26B499F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7E227-9592-5A25-658C-C834CC7B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EA6C-4464-7F88-8626-C734F097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CFA9-B6AA-264B-9BEC-73E36FA3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3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172B0-A1CE-C7C5-ACBE-A8942F582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784FB-9FFB-7235-A18C-BD92411CF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19C4E-067D-047E-9350-374D0B91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31C72-ABEA-03A7-077C-D13ECA1D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EC5D-5C87-5798-0E8E-373BA4E7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CFA9-B6AA-264B-9BEC-73E36FA3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1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9A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605A-34BA-667F-932E-B53028DA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177A5-9791-5383-3C72-8D13F65B2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42BC8-9160-B0F7-465D-6C3B578A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7DDD-8558-0C02-0FF4-DE93D109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3A2A4-0E93-5E2B-3514-2D27E262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8EECFA9-B6AA-264B-9BEC-73E36FA349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5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484D-DD1A-032C-3A56-A7FCB01B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D27D-E4A2-DBF9-B6B3-A62F8CF84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B229A-1143-9D7C-07FF-82F56F2A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9F7E9-7855-C31E-8376-28327A65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3AD52-4E3F-7DDE-BA6D-22D40839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CFA9-B6AA-264B-9BEC-73E36FA3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1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4780-1FFF-F88A-05CB-755CD1DA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B2A82-7AB6-3403-C21C-134978B92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86640-1F63-6798-4C78-A182A82B8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CCCDC-20E2-77BF-69A2-CCA87075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5AF47-4188-DB78-FE84-E8D59EC3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6D2DC-5283-1C37-A3E0-492D7098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CFA9-B6AA-264B-9BEC-73E36FA3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1AC0-1A14-8963-08B7-32A02D1D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E92F1-B309-098E-5DD9-15465903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EAE7A-C322-4096-6F3A-4E6CBCAF3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14EE54-5EDD-B649-8358-15EB2EE95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B88C2-52D4-3A00-1C4B-2953A8214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097EF-B012-F31E-9AFB-51A54279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CF0E69-CF30-8EE9-FF53-8B93BC8F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935CA-28F2-049D-7010-F66D053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CFA9-B6AA-264B-9BEC-73E36FA3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4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30BD-948F-CC4D-7F33-506E92B7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12BE5-212D-F68E-0EA5-B24A7EBC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983F3-7DBD-7522-0712-4C62B9E5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41157-AD56-9E3B-7EC1-7791C8FF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CFA9-B6AA-264B-9BEC-73E36FA3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6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7A700-D5BA-CD43-2126-6C5C6327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246A2-B198-27DA-870D-5FE33271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9D2D7-C95B-F860-F4E5-E2778BDC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CFA9-B6AA-264B-9BEC-73E36FA3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5E06-F412-991C-6E79-7869D2F8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47A87-E87F-1B21-6A5A-A15ED7335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D3379-78A0-90A7-CF1F-E398365E2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74E28-E539-1FD5-3079-1B4369DE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0A275-9473-97CF-ED95-4A1409DC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6F795-D392-084B-F195-EC836DC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CFA9-B6AA-264B-9BEC-73E36FA3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2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39CB-F8EC-B65F-FBF2-00BD7DBD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FC894-CE65-AFE9-3430-B34C8518D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8981B-A94A-2B5B-B46B-F36A12341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24914-917A-7A4D-A513-8C89403E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D05F5-19DE-608B-4AF6-1191E6F8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FD1C4-7382-BB47-D867-88D85F8A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CFA9-B6AA-264B-9BEC-73E36FA3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8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1BA80-C817-78B7-093A-667D059E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2272F-52ED-3692-D55F-1962B0CD8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5EDF-48E3-39DA-7FE7-B3464408A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EAEA4D-0D9F-9845-84D6-6300997226FA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36756-9461-3CE1-120D-35E24F117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5A10-FA1C-2B49-1537-A78289AD7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EECFA9-B6AA-264B-9BEC-73E36FA3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th.ac.uk/publications/qa3-approval-of-new-programmes-of-study/attachments/qa3-annex-a-academic-framework-10credit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5a8189a5e5274a2e8ab54853/ind-16-5-shadbolt-review-computer-science-graduate-employability.pdf" TargetMode="External"/><Relationship Id="rId2" Type="http://schemas.openxmlformats.org/officeDocument/2006/relationships/hyperlink" Target="https://www.topuniversities.com/sites/default/files/qsglobalskillsgapreport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stackoverflow.co/2024" TargetMode="External"/><Relationship Id="rId2" Type="http://schemas.openxmlformats.org/officeDocument/2006/relationships/hyperlink" Target="https://roadmap.s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aggle.com/code/discdiver/the-most-in-demand-skills-for-data-scientists" TargetMode="External"/><Relationship Id="rId4" Type="http://schemas.openxmlformats.org/officeDocument/2006/relationships/hyperlink" Target="https://www.jetbrains.com/lp/devecosystem-2023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1987E-189D-ACA2-82CC-CE6B8D25E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69BA6C84-5F72-B5D6-03B8-FF5670CD7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BB91B1-342D-25FB-94AE-97BCF9A35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41F5E41B-ECFB-537B-D6A1-5D71B8DCF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D84EE152-3C08-A0F9-5CEA-1B7B26D36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422493-3A60-88F3-E2D3-2F1DA1B72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100E93-D24E-6AB5-5282-DC30FDFCC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5591ABA-B23B-C0DF-F3AA-B0761A01A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D23EEA-A780-F5BC-495C-95EDA9FC3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75ECF9-ACF5-C8B8-B6F2-09C530E20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4967D9-9883-0574-C470-0F949EFBB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5D0B91-AFA4-FAE7-0D24-D39ADDBEC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F26E062-2EC1-9C62-EEA2-63DB6AAAA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7589EB-A236-9EAA-68A6-9F603FAFA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691" y="2408730"/>
            <a:ext cx="11547836" cy="1642929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CS Technical Competencies in CS Education: An innovative, independent learning-based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9E081-D0C5-7708-7A11-6AF0EBF92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045" y="4340383"/>
            <a:ext cx="10558405" cy="223448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June 2025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Moody Alam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of Studies (UG Higher Years)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Computer Science</a:t>
            </a:r>
          </a:p>
        </p:txBody>
      </p:sp>
      <p:pic>
        <p:nvPicPr>
          <p:cNvPr id="4" name="Picture 3" descr="A person wearing glasses and a brown jacket&#10;&#10;AI-generated content may be incorrect.">
            <a:extLst>
              <a:ext uri="{FF2B5EF4-FFF2-40B4-BE49-F238E27FC236}">
                <a16:creationId xmlns:a16="http://schemas.microsoft.com/office/drawing/2014/main" id="{6138C1D7-7662-16CA-B5A4-59D5382C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04" b="4"/>
          <a:stretch/>
        </p:blipFill>
        <p:spPr>
          <a:xfrm>
            <a:off x="9717985" y="4340383"/>
            <a:ext cx="2314578" cy="2314578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063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BEA29-5D9F-BED7-E4D3-632013FF8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3809-4127-5A23-94ED-4521B31A0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3" y="1150070"/>
            <a:ext cx="11453567" cy="528843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We propose that the ISGs-based approach </a:t>
            </a:r>
            <a:r>
              <a:rPr lang="en-GB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</a:t>
            </a:r>
            <a:r>
              <a:rPr lang="en-GB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 an effective way ahead </a:t>
            </a: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offering several advantages: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kern="100" dirty="0">
                <a:solidFill>
                  <a:srgbClr val="00206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</a:t>
            </a: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rovides structure/clarity to notional/independent learning (1200 hours for UGs</a:t>
            </a:r>
            <a:r>
              <a:rPr lang="en-GB" sz="24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 to develop competencies in a structured, evidence-based manner.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Resolves CS graduates’ skills gap by acknowledgement/raising awareness among students [11].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Informal and can be </a:t>
            </a:r>
            <a:r>
              <a:rPr lang="en-GB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updated quickly/frequently</a:t>
            </a: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unlike updating modules/courses.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Includes/signposts to freely/publicly available tutorials/resources, thus </a:t>
            </a:r>
            <a:r>
              <a:rPr lang="en-GB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not requiring CS Departments to develop costly resources. </a:t>
            </a:r>
            <a:endParaRPr lang="en-GB" sz="24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DBE5A-078D-F65B-A9DB-B5C2C6BB84BC}"/>
              </a:ext>
            </a:extLst>
          </p:cNvPr>
          <p:cNvSpPr txBox="1"/>
          <p:nvPr/>
        </p:nvSpPr>
        <p:spPr>
          <a:xfrm>
            <a:off x="3906982" y="6438507"/>
            <a:ext cx="84374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</a:t>
            </a:r>
            <a:r>
              <a:rPr lang="en-US" sz="105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www.bath.ac.uk/publications/qa3-approval-of-new-programmes-of-study/attachments/qa3-annex-a-academic-framework-10credits.pdf</a:t>
            </a:r>
            <a:endParaRPr lang="en-US" sz="105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A1242-9CD6-8A98-8C82-95A2E9C1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21" y="0"/>
            <a:ext cx="1112755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Study Guidelines (ISGs)</a:t>
            </a:r>
          </a:p>
        </p:txBody>
      </p:sp>
    </p:spTree>
    <p:extLst>
      <p:ext uri="{BB962C8B-B14F-4D97-AF65-F5344CB8AC3E}">
        <p14:creationId xmlns:p14="http://schemas.microsoft.com/office/powerpoint/2010/main" val="238852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E74E4-ABC3-4F24-9F3D-977E0B9FF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DBF3-4E41-AA44-B372-D661F91C9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15" y="919113"/>
            <a:ext cx="11453567" cy="561837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GB" sz="2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[11] argues that teaching technical skills should not assume “</a:t>
            </a:r>
            <a:r>
              <a:rPr lang="en-GB" sz="2000" b="1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that</a:t>
            </a:r>
            <a:r>
              <a:rPr lang="en-GB" sz="20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000" b="1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our over-worked faculty is equipped to teach students the ever-changing landscape of software tools in CS discipline</a:t>
            </a:r>
            <a:r>
              <a:rPr lang="en-GB" sz="2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”. ISGs inspire independent learning, </a:t>
            </a:r>
            <a:r>
              <a:rPr lang="en-GB" sz="2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not requiring academics to be trained constantly</a:t>
            </a:r>
            <a:r>
              <a:rPr lang="en-GB" sz="2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GB" sz="2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Resource-constrained (financial/infrastructure/workforce) departments can utilise ISGs for technical competencies cost-effectively. Thus, establishing </a:t>
            </a:r>
            <a:r>
              <a:rPr lang="en-GB" sz="2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“baseline” for the technical competencies of CS graduates</a:t>
            </a:r>
            <a:r>
              <a:rPr lang="en-GB" sz="2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and reducing the disparity/variation in the “quality” of graduates (as perceived by the industry).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GB" sz="2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Students’ feedback/engagement with ISGs will generate valuable data/insights to provide </a:t>
            </a:r>
            <a:r>
              <a:rPr lang="en-GB" sz="2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evidence-based/feedback-informed opportunities to create/improve formative/summative assessments</a:t>
            </a:r>
            <a:r>
              <a:rPr lang="en-GB" sz="2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and update modules/courses.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GB" sz="2000" kern="100" dirty="0">
                <a:solidFill>
                  <a:srgbClr val="00206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</a:t>
            </a:r>
            <a:r>
              <a:rPr lang="en-GB" sz="2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eveloped ISGs could be shared widely with the CS Education community.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95C5D-7ADE-4E27-B77D-B23FC599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21" y="0"/>
            <a:ext cx="1112755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Study Guidelines (ISGs)</a:t>
            </a:r>
          </a:p>
        </p:txBody>
      </p:sp>
    </p:spTree>
    <p:extLst>
      <p:ext uri="{BB962C8B-B14F-4D97-AF65-F5344CB8AC3E}">
        <p14:creationId xmlns:p14="http://schemas.microsoft.com/office/powerpoint/2010/main" val="293186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90E9-5732-3AA4-1233-C9FA27ED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253331"/>
            <a:ext cx="11673358" cy="52305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Teaching Development Fund - Faculty of Science @Bath.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2023-24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2024-25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CPHC (Council of Professors and Heads of Computing)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715 members from 107 UK Universities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April 2025: £5,000 grant for our project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82F9F6-BCFD-7BDE-A3C2-DBF923C66713}"/>
              </a:ext>
            </a:extLst>
          </p:cNvPr>
          <p:cNvSpPr txBox="1">
            <a:spLocks/>
          </p:cNvSpPr>
          <p:nvPr/>
        </p:nvSpPr>
        <p:spPr>
          <a:xfrm>
            <a:off x="532221" y="0"/>
            <a:ext cx="111275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ISGs Project Funding</a:t>
            </a:r>
          </a:p>
        </p:txBody>
      </p:sp>
    </p:spTree>
    <p:extLst>
      <p:ext uri="{BB962C8B-B14F-4D97-AF65-F5344CB8AC3E}">
        <p14:creationId xmlns:p14="http://schemas.microsoft.com/office/powerpoint/2010/main" val="417942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FB6C2-F165-FA76-0491-591A33DEC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F7100-F265-F6C1-C708-22FC0640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Overview of Exercises – Competency Areas 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7669AB-85EB-C69E-02EB-C15BCCBC9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853063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37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eights and workout gear">
            <a:extLst>
              <a:ext uri="{FF2B5EF4-FFF2-40B4-BE49-F238E27FC236}">
                <a16:creationId xmlns:a16="http://schemas.microsoft.com/office/drawing/2014/main" id="{FD84ECBB-32FF-9DF5-FC1A-4ADD8137E1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49" r="26685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47223-E750-658A-7E91-10BDFDC3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71" y="922579"/>
            <a:ext cx="5663682" cy="1164386"/>
          </a:xfrm>
        </p:spPr>
        <p:txBody>
          <a:bodyPr anchor="ctr">
            <a:normAutofit/>
          </a:bodyPr>
          <a:lstStyle/>
          <a:p>
            <a:r>
              <a:rPr lang="en-US" sz="3400" dirty="0">
                <a:solidFill>
                  <a:schemeClr val="bg2"/>
                </a:solidFill>
              </a:rPr>
              <a:t>ISGs: Hands-on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B0513-6DB1-3FDF-0743-E5B9F3B8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38" y="2369126"/>
            <a:ext cx="5391807" cy="4488873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Derived from competency areas 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Mapped to intended learning outcomes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materials covered in the unit.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 on completing the exercises and signposting to up-to-date online resources.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assessments – self-reported progress via activity completion. 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included in practical exercises – students are free to choose their tools. </a:t>
            </a:r>
          </a:p>
          <a:p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73945-443F-A057-D88D-1C975896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E19E-5BF1-F603-246E-C5C7FBE9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44" y="2471083"/>
            <a:ext cx="8814061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2"/>
                </a:solidFill>
              </a:rPr>
              <a:t>ISGs Moodle Unit Demo</a:t>
            </a:r>
          </a:p>
        </p:txBody>
      </p:sp>
    </p:spTree>
    <p:extLst>
      <p:ext uri="{BB962C8B-B14F-4D97-AF65-F5344CB8AC3E}">
        <p14:creationId xmlns:p14="http://schemas.microsoft.com/office/powerpoint/2010/main" val="369852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495E-6999-583E-8A81-D6120D24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1244338"/>
            <a:ext cx="11627175" cy="54266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Offered to on-campus UG/MSc and online (MSc) students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Current participants</a:t>
            </a:r>
            <a:r>
              <a:rPr lang="en-US">
                <a:solidFill>
                  <a:srgbClr val="002060"/>
                </a:solidFill>
              </a:rPr>
              <a:t>: 1,600+ </a:t>
            </a:r>
            <a:r>
              <a:rPr lang="en-US" dirty="0">
                <a:solidFill>
                  <a:srgbClr val="002060"/>
                </a:solidFill>
              </a:rPr>
              <a:t>students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Embedded into selected units/modules: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CM12005 – Programming 2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CM22007 – Software Engineering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CM40179 – Entrepreneurship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CM50266 – Applied Data Science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CM50175 – Research Project Preparation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Plans for: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Collaborating with other UK CS Departments (5+ UK universities so far)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Larger grant proposals for </a:t>
            </a:r>
            <a:r>
              <a:rPr lang="en-US" dirty="0" err="1">
                <a:solidFill>
                  <a:srgbClr val="002060"/>
                </a:solidFill>
              </a:rPr>
              <a:t>AdvanceHE’s</a:t>
            </a:r>
            <a:r>
              <a:rPr lang="en-US" dirty="0">
                <a:solidFill>
                  <a:srgbClr val="002060"/>
                </a:solidFill>
              </a:rPr>
              <a:t> Collaborative Development Fund and QAA’s Collaborative Enhancement Projects</a:t>
            </a:r>
          </a:p>
          <a:p>
            <a:pPr lvl="2">
              <a:lnSpc>
                <a:spcPct val="15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3C85ED-6688-F049-A038-B19804A3F115}"/>
              </a:ext>
            </a:extLst>
          </p:cNvPr>
          <p:cNvSpPr txBox="1">
            <a:spLocks/>
          </p:cNvSpPr>
          <p:nvPr/>
        </p:nvSpPr>
        <p:spPr>
          <a:xfrm>
            <a:off x="532221" y="0"/>
            <a:ext cx="111275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So far</a:t>
            </a:r>
          </a:p>
        </p:txBody>
      </p:sp>
    </p:spTree>
    <p:extLst>
      <p:ext uri="{BB962C8B-B14F-4D97-AF65-F5344CB8AC3E}">
        <p14:creationId xmlns:p14="http://schemas.microsoft.com/office/powerpoint/2010/main" val="279250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5DD2-0FDC-13D3-D08A-745C1F8A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51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643D4-D0F3-41F9-F399-17E5633BD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070"/>
            <a:ext cx="10515600" cy="502689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QS, “The Global Skills Gap in the 21st Century,” QS Intelligent Unit, 2018. [Online]. Available: </a:t>
            </a:r>
            <a:r>
              <a:rPr lang="en-GB" sz="1800" u="sng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www.topuniversities.com/sites/default/files/qsglobalskillsgapreport.pdf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[Last Accessed: 17 March 2024]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 D. S. Bowers, A. Hayes, T. Prickett, T. Crick, K. Streater, and C. Sharp, “The Institute of Coding Accreditation Standard: Exploring the Use of a Professional Skills Framework to Address the UK Skills Gap,” in </a:t>
            </a:r>
            <a:r>
              <a:rPr lang="en-GB" sz="1800" i="1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United Kingdom and Ireland Computing Education Research (UKICER) conference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UKICER 2023. ACM, Sep. 2023.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10.1145/3610969.3611121.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 N. Shadbolt, “Shadbolt review of computer sciences degree accreditation and graduate employability,” </a:t>
            </a:r>
            <a:r>
              <a:rPr lang="en-GB" sz="1800" i="1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London: BIS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2016, [Online]. Available: </a:t>
            </a:r>
            <a:r>
              <a:rPr lang="en-GB" sz="1800" u="sng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https://assets.publishing.service.gov.uk/media/5a8189a5e5274a2e8ab54853/ind-16-5-shadbolt-review-computer-science-graduate-employability.pdf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[4] D. Oguz and K. Oguz, “Perspectives on the Gap Between the Software Industry and the Software Engineering Education,” </a:t>
            </a:r>
            <a:r>
              <a:rPr lang="en-GB" sz="1800" i="1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IEEE Access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7, pp. 117527–117543, 2019,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10.1109/access.2019.2936660.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[5] A. Radermacher, G. Walia, and D. Knudson, “Investigating the skill gap between graduating students and industry expectations,” in </a:t>
            </a:r>
            <a:r>
              <a:rPr lang="en-GB" sz="1800" i="1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Companion Proceedings of the 36th International Conference on Software Engineering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ICSE ’14. ACM, May 2014.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10.1145/2591062.2591159.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[6] A. Begel and B. Simon, “Struggles of new college graduates in their first software development job,” </a:t>
            </a:r>
            <a:r>
              <a:rPr lang="en-GB" sz="1800" i="1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ACM SIGCSE Bulletin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40, no. 1, pp. 226–230, Feb. 2008,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10.1145/1352322.1352218.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2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B7F64-681D-D92D-0B61-445B1D2A1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72BC-7940-176E-B6B0-4261EABD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51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BD3E6-955B-D61B-DA4D-B439994D5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070"/>
            <a:ext cx="10515600" cy="502689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[7] V.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Garousi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Giray, and E.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Tuzun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“Understanding the Knowledge Gaps of Software Engineers: An Empirical Analysis Based on SWEBOK,” </a:t>
            </a:r>
            <a:r>
              <a:rPr lang="en-GB" sz="1800" i="1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ACM Transactions on Computing Education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20, no. 1, pp. 1–33, Nov. 2019,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10.1145/3360497.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[8] Y. Lu, X. Mao, T. Wang, G. Yin, and Z. Li, “Improving students’ programming quality with the continuous inspection process: a social coding perspective,” </a:t>
            </a:r>
            <a:r>
              <a:rPr lang="en-GB" sz="1800" i="1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Frontiers of Computer Science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14, no. 5, Jan. 2020,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10.1007/s11704-019-9023-2.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[9] R. Florea, V. Stray, and D. I. K. Sjøberg, “On the roles of software testers: An exploratory study,” </a:t>
            </a:r>
            <a:r>
              <a:rPr lang="en-GB" sz="1800" i="1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Systems and Software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204, p. 111742, Oct. 2023,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10.1016/j.jss.2023.111742.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[10] D. M. Arya, J. L. C. Guo, and M. P. Robillard, “How programmers find online learning resources,” </a:t>
            </a:r>
            <a:r>
              <a:rPr lang="en-GB" sz="1800" i="1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Empirical Software Engineering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28, no. 2, Dec. 2022,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10.1007/s10664-022-10246-y.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[11] D. M. Arya, J. L. C. Guo, and M. P. Robillard, “Properties and Styles of Software Technology Tutorials,” </a:t>
            </a:r>
            <a:r>
              <a:rPr lang="en-GB" sz="1800" i="1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Software Engineering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50, no. 2, pp. 159–172, Feb. 2024,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10.1109/tse.2023.3332568.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[12] “Developer Roadmaps.” 2023. [Online]. Available: </a:t>
            </a:r>
            <a:r>
              <a:rPr lang="en-GB" sz="1800" u="sng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https://roadmap.sh/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[Last Accessed: 17 March 2024]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[13] “Developer’s Survey” 2024. [Online]. Available: </a:t>
            </a:r>
            <a:r>
              <a:rPr lang="en-GB" sz="1800" u="sng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https://survey.stackoverflow.co/2024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[Last Accessed: 15 September 2024]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[14] “The State of Developer Ecosystem” 2023. [Online]. Available: </a:t>
            </a:r>
            <a:r>
              <a:rPr lang="en-GB" sz="1800" u="sng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https://www.jetbrains.com/lp/devecosystem-2023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[Last Accessed: 15 September 2024]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[15] “In Demands Skills Surveys from LinkedIn, Indeed,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SimplyHired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800" kern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Monster.com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[Online]. Available: </a:t>
            </a:r>
            <a:r>
              <a:rPr lang="en-GB" sz="1800" u="sng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www.kaggle.com/code/discdiver/the-most-in-demand-skills-for-data-scientists</a:t>
            </a:r>
            <a:r>
              <a:rPr lang="en-GB" sz="1800" kern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[Last Accessed: 15 September 2024]</a:t>
            </a:r>
            <a:endParaRPr lang="en-GB" sz="1800" kern="10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 mark symbol">
            <a:extLst>
              <a:ext uri="{FF2B5EF4-FFF2-40B4-BE49-F238E27FC236}">
                <a16:creationId xmlns:a16="http://schemas.microsoft.com/office/drawing/2014/main" id="{FA19118F-653B-9E3A-5072-5D7A3EE5A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13"/>
            <a:ext cx="12188825" cy="68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8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7BBA-6523-D12E-4CB1-8E700305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950C-4904-650D-C283-DD27954E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63" y="1343818"/>
            <a:ext cx="10515600" cy="50859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2013 – PhD in AI @ Uni of Southampton.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2013 – KTP @ Microsoft Research, Cambridge.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2015 – Principal Researcher @ Oxford.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2016 – Data Science Lead @ Energy Systems Catapult.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– Chief Data Scientist @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Wondrwall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2022 – Lecturer/Director of Studies @ Bath.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Lots of ”stunts” in between!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B4387-5ADE-ED13-21BF-32BC172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Session’s Outline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207B42-5CD2-533B-BD6E-897DB4AAC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768713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4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668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85C0FE-033E-7C2B-DF48-318897EA4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A7660-48FD-97AB-94B3-6C84A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65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 Students’ Journey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AA2035-58ED-0617-7081-5F21BF230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981549"/>
              </p:ext>
            </p:extLst>
          </p:nvPr>
        </p:nvGraphicFramePr>
        <p:xfrm>
          <a:off x="838200" y="1370884"/>
          <a:ext cx="10515600" cy="262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133D756-19B1-C9E1-4DF1-15E4E9C77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783691"/>
              </p:ext>
            </p:extLst>
          </p:nvPr>
        </p:nvGraphicFramePr>
        <p:xfrm>
          <a:off x="1246485" y="3848069"/>
          <a:ext cx="9887680" cy="262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279F47-3E8B-B294-2D40-F7CB408F4EA5}"/>
              </a:ext>
            </a:extLst>
          </p:cNvPr>
          <p:cNvCxnSpPr/>
          <p:nvPr/>
        </p:nvCxnSpPr>
        <p:spPr>
          <a:xfrm>
            <a:off x="1764253" y="3700631"/>
            <a:ext cx="889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106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7631-6B54-4A66-E98A-62AE7CB7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365125"/>
            <a:ext cx="9398523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Gap : Employers’ Expectations and Computer Science Graduates Skillset</a:t>
            </a:r>
            <a:endParaRPr lang="en-US" sz="3600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3DF2F16-0752-D8B6-728D-845799A1A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221385"/>
              </p:ext>
            </p:extLst>
          </p:nvPr>
        </p:nvGraphicFramePr>
        <p:xfrm>
          <a:off x="279918" y="2241509"/>
          <a:ext cx="11709919" cy="455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ind the gap - Wikipedia">
            <a:extLst>
              <a:ext uri="{FF2B5EF4-FFF2-40B4-BE49-F238E27FC236}">
                <a16:creationId xmlns:a16="http://schemas.microsoft.com/office/drawing/2014/main" id="{CD427F07-9E5B-7BA4-875F-D445EF94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813" y="0"/>
            <a:ext cx="2595218" cy="21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FD38-D154-AFC9-0513-9556B73A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8" y="148305"/>
            <a:ext cx="11668991" cy="9219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the Gap: Top-Down vs Bottom-Up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69D72-94FD-0A96-82E8-B858C36AE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070266"/>
            <a:ext cx="10647218" cy="550964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  <a:spcAft>
                <a:spcPts val="800"/>
              </a:spcAft>
            </a:pPr>
            <a:r>
              <a:rPr lang="en-GB" sz="2400" kern="1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address this gap, universities have responded with a top-down outlook/approach by updating CS curricula and </a:t>
            </a:r>
            <a:r>
              <a:rPr lang="en-GB" sz="2400" b="1" kern="1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incorporating professional/accreditation/competency frameworks</a:t>
            </a:r>
            <a:r>
              <a:rPr lang="en-GB" sz="2400" kern="1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60000"/>
              </a:lnSpc>
              <a:spcAft>
                <a:spcPts val="800"/>
              </a:spcAft>
            </a:pPr>
            <a:r>
              <a:rPr lang="en-GB" sz="2400" b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However, there’s also a need for small-scale, “bottom-up” interventions</a:t>
            </a:r>
            <a:r>
              <a:rPr lang="en-GB" sz="2400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CS is a fast-paced/ever-evolving discipline and it is not practical for academia to incorporate such rapid changes into its curriculum [4]. [5] finds that new CS graduates struggle due to a lack of exposure/proficiency in using different software tools; e.g., with debugging tools [6], CI/CD(GitHub/workflows) [5,6], maintenance/testing (Unit Tests) [6,7,8,9], working with large-scale code-bases [6,8] and continuous inspection tools(GitHub-CoPilot) [8]. </a:t>
            </a:r>
          </a:p>
          <a:p>
            <a:pPr algn="just">
              <a:lnSpc>
                <a:spcPct val="160000"/>
              </a:lnSpc>
              <a:spcAft>
                <a:spcPts val="800"/>
              </a:spcAft>
            </a:pPr>
            <a:r>
              <a:rPr lang="en-GB" sz="2400" b="1" kern="1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contrast, the CS industry addresses the challenge of up-skilling their employees from a different perspective</a:t>
            </a:r>
            <a:r>
              <a:rPr lang="en-GB" sz="2400" kern="1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Technical competencies are assessed by proficiency/hands-on experience, and “skills roadmaps” are often used [10,11,12]</a:t>
            </a:r>
            <a:r>
              <a:rPr lang="en-GB" sz="2400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</a:t>
            </a:r>
            <a:endParaRPr lang="en-GB" sz="2400" kern="1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60000"/>
              </a:lnSpc>
              <a:spcAft>
                <a:spcPts val="800"/>
              </a:spcAft>
            </a:pPr>
            <a:endParaRPr lang="en-GB" sz="2400" kern="1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60000"/>
              </a:lnSpc>
              <a:spcAft>
                <a:spcPts val="800"/>
              </a:spcAft>
            </a:pPr>
            <a:endParaRPr lang="en-GB" sz="2400" kern="100">
              <a:solidFill>
                <a:srgbClr val="00206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60000"/>
              </a:lnSpc>
              <a:spcAft>
                <a:spcPts val="800"/>
              </a:spcAft>
            </a:pPr>
            <a:endParaRPr lang="en-GB" sz="2400" kern="100">
              <a:solidFill>
                <a:srgbClr val="00206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60000"/>
              </a:lnSpc>
              <a:spcAft>
                <a:spcPts val="800"/>
              </a:spcAft>
            </a:pPr>
            <a:endParaRPr lang="en-GB" sz="2400" kern="100">
              <a:solidFill>
                <a:srgbClr val="00206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60000"/>
              </a:lnSpc>
            </a:pPr>
            <a:endParaRPr lang="en-US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84F05-5925-E98B-EA16-4E8537E5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643467"/>
            <a:ext cx="11210925" cy="74483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Example of a skills-based roadmap used in the CS industry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AD0CB17-FDA1-F658-B3A4-AE797DB9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60" y="1609239"/>
            <a:ext cx="9985678" cy="50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B481-253A-E92A-1F9D-6CAF4D9E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970961"/>
            <a:ext cx="11302738" cy="51093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essence, this initiative introduces a</a:t>
            </a:r>
          </a:p>
          <a:p>
            <a:pPr marL="0" indent="0" algn="ctr">
              <a:buNone/>
            </a:pP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“bottom-up, bite-sized, tool-focused”</a:t>
            </a:r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and practices from the industry, empowering</a:t>
            </a:r>
          </a:p>
          <a:p>
            <a:pPr marL="0" indent="0" algn="ctr">
              <a:buNone/>
            </a:pP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“independent learning”</a:t>
            </a:r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CS students.</a:t>
            </a:r>
          </a:p>
          <a:p>
            <a:pPr algn="ctr"/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5765-E095-F90A-3E7B-91BF6D95C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5" y="1246909"/>
            <a:ext cx="11513128" cy="526819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Independent Study </a:t>
            </a:r>
            <a:r>
              <a:rPr lang="en-GB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GB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by students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Informed by a systematic skills gap analysis</a:t>
            </a:r>
          </a:p>
          <a:p>
            <a:pPr lvl="1"/>
            <a:endParaRPr lang="en-GB" sz="32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Guidelines</a:t>
            </a:r>
            <a:r>
              <a:rPr lang="en-GB" b="1" kern="100" dirty="0">
                <a:solidFill>
                  <a:srgbClr val="00206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b="1" kern="100" dirty="0">
                <a:solidFill>
                  <a:srgbClr val="00206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GB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guidance and signposting to support students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minimum level / baseline of technical competencies.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exercises: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competencies in a structured/informed way.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Self-evaluation of technical competencies.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Complementing module contents and module / course learning outcomes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24398E-0E0C-97C0-5A0D-5D1C55E6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21" y="0"/>
            <a:ext cx="1112755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Study Guidelines (ISGs)</a:t>
            </a:r>
          </a:p>
        </p:txBody>
      </p:sp>
    </p:spTree>
    <p:extLst>
      <p:ext uri="{BB962C8B-B14F-4D97-AF65-F5344CB8AC3E}">
        <p14:creationId xmlns:p14="http://schemas.microsoft.com/office/powerpoint/2010/main" val="228708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10F7760174046B412AB999BD2E8E0" ma:contentTypeVersion="17" ma:contentTypeDescription="Create a new document." ma:contentTypeScope="" ma:versionID="4bca7b5edfa9076295bc767a6e30e07c">
  <xsd:schema xmlns:xsd="http://www.w3.org/2001/XMLSchema" xmlns:xs="http://www.w3.org/2001/XMLSchema" xmlns:p="http://schemas.microsoft.com/office/2006/metadata/properties" xmlns:ns2="b31e59a2-3882-4d15-b1f0-20a41eb2e7bb" xmlns:ns3="b1e165a0-1a4a-4d2e-b26a-75de4c74afb8" targetNamespace="http://schemas.microsoft.com/office/2006/metadata/properties" ma:root="true" ma:fieldsID="a1298460008b2723f4469b55d75b6e11" ns2:_="" ns3:_="">
    <xsd:import namespace="b31e59a2-3882-4d15-b1f0-20a41eb2e7bb"/>
    <xsd:import namespace="b1e165a0-1a4a-4d2e-b26a-75de4c74a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e59a2-3882-4d15-b1f0-20a41eb2e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165a0-1a4a-4d2e-b26a-75de4c74af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86cc65-1bfc-482d-ac03-4d191023851d}" ma:internalName="TaxCatchAll" ma:showField="CatchAllData" ma:web="b1e165a0-1a4a-4d2e-b26a-75de4c74a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e59a2-3882-4d15-b1f0-20a41eb2e7bb">
      <Terms xmlns="http://schemas.microsoft.com/office/infopath/2007/PartnerControls"/>
    </lcf76f155ced4ddcb4097134ff3c332f>
    <TaxCatchAll xmlns="b1e165a0-1a4a-4d2e-b26a-75de4c74afb8" xsi:nil="true"/>
  </documentManagement>
</p:properties>
</file>

<file path=customXml/itemProps1.xml><?xml version="1.0" encoding="utf-8"?>
<ds:datastoreItem xmlns:ds="http://schemas.openxmlformats.org/officeDocument/2006/customXml" ds:itemID="{586E91EF-D091-48F4-9FBD-A2054E8CFD50}"/>
</file>

<file path=customXml/itemProps2.xml><?xml version="1.0" encoding="utf-8"?>
<ds:datastoreItem xmlns:ds="http://schemas.openxmlformats.org/officeDocument/2006/customXml" ds:itemID="{6FF77420-16B3-4D45-B2D5-AFF2E94BCB33}"/>
</file>

<file path=customXml/itemProps3.xml><?xml version="1.0" encoding="utf-8"?>
<ds:datastoreItem xmlns:ds="http://schemas.openxmlformats.org/officeDocument/2006/customXml" ds:itemID="{B42EC9E4-1CF8-4F9A-B132-199FF9FD9237}"/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1860</Words>
  <Application>Microsoft Macintosh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Wingdings</vt:lpstr>
      <vt:lpstr>Office Theme</vt:lpstr>
      <vt:lpstr>Teaching CS Technical Competencies in CS Education: An innovative, independent learning-based approach</vt:lpstr>
      <vt:lpstr>My background</vt:lpstr>
      <vt:lpstr>Session’s Outline</vt:lpstr>
      <vt:lpstr>CS Students’ Journey</vt:lpstr>
      <vt:lpstr>The Gap : Employers’ Expectations and Computer Science Graduates Skillset</vt:lpstr>
      <vt:lpstr>Addressing the Gap: Top-Down vs Bottom-Up Approaches</vt:lpstr>
      <vt:lpstr>Example of a skills-based roadmap used in the CS industry</vt:lpstr>
      <vt:lpstr>PowerPoint Presentation</vt:lpstr>
      <vt:lpstr>Independent Study Guidelines (ISGs)</vt:lpstr>
      <vt:lpstr>Independent Study Guidelines (ISGs)</vt:lpstr>
      <vt:lpstr>Independent Study Guidelines (ISGs)</vt:lpstr>
      <vt:lpstr>PowerPoint Presentation</vt:lpstr>
      <vt:lpstr>Overview of Exercises – Competency Areas </vt:lpstr>
      <vt:lpstr>ISGs: Hands-on Exercises</vt:lpstr>
      <vt:lpstr>ISGs Moodle Unit Demo</vt:lpstr>
      <vt:lpstr>PowerPoint Presentation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Moody Alam</dc:creator>
  <cp:lastModifiedBy>Moody Alam</cp:lastModifiedBy>
  <cp:revision>2</cp:revision>
  <dcterms:created xsi:type="dcterms:W3CDTF">2025-02-19T12:18:58Z</dcterms:created>
  <dcterms:modified xsi:type="dcterms:W3CDTF">2025-06-02T07:14:59Z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0x010100C8A10F7760174046B412AB999BD2E8E0</vt:lpwstr>
  </property>
</Properties>
</file>