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931A5C-D497-0AA9-006D-FFE5BD827568}" v="4" dt="2025-05-28T03:08:39.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94660"/>
  </p:normalViewPr>
  <p:slideViewPr>
    <p:cSldViewPr snapToGrid="0">
      <p:cViewPr varScale="1">
        <p:scale>
          <a:sx n="119" d="100"/>
          <a:sy n="119" d="100"/>
        </p:scale>
        <p:origin x="10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2.xml"/><Relationship Id="rId5" Type="http://schemas.openxmlformats.org/officeDocument/2006/relationships/presProps" Target="presProps.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D5146-17F4-4780-B5AA-A878333F7BE1}" type="datetimeFigureOut">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E7DE0F-77F4-49DF-9021-139373B400C8}" type="slidenum">
              <a:t>‹#›</a:t>
            </a:fld>
            <a:endParaRPr lang="en-US"/>
          </a:p>
        </p:txBody>
      </p:sp>
    </p:spTree>
    <p:extLst>
      <p:ext uri="{BB962C8B-B14F-4D97-AF65-F5344CB8AC3E}">
        <p14:creationId xmlns:p14="http://schemas.microsoft.com/office/powerpoint/2010/main" val="594807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 the past year, our VR Bystander Intervention Training project has made significant strides across multiple fronts.</a:t>
            </a:r>
            <a:endParaRPr lang="en-US" dirty="0">
              <a:ea typeface="Calibri"/>
              <a:cs typeface="Calibri"/>
            </a:endParaRPr>
          </a:p>
          <a:p>
            <a:r>
              <a:rPr lang="en-US" dirty="0"/>
              <a:t>We established a formal partnership with SARSAS, a national charity, to design realistic bystander training for sexual harassment scenarios. On the technical side, our team successfully developed a fully functioning VR bar environment, built a synchronized timeline system for character actions, and conducted extensive bug testing. We also trained a scene-specific AI model that achieved an impressive 95% accuracy.</a:t>
            </a:r>
            <a:endParaRPr lang="en-US" dirty="0">
              <a:ea typeface="Calibri"/>
              <a:cs typeface="Calibri"/>
            </a:endParaRPr>
          </a:p>
          <a:p>
            <a:endParaRPr lang="en-US" dirty="0"/>
          </a:p>
          <a:p>
            <a:r>
              <a:rPr lang="en-US" dirty="0"/>
              <a:t>In terms of the project’s operational setup, we secured ethics approval, submitted a Research Participation Scheme application, and prepared recruitment materials. On the engagement side, we presented our work at the Bath Research Assembly, liaised with the Bath Medical Museum, and connected with the EDI team.</a:t>
            </a:r>
            <a:endParaRPr lang="en-US" dirty="0">
              <a:ea typeface="Calibri"/>
              <a:cs typeface="Calibri"/>
            </a:endParaRPr>
          </a:p>
          <a:p>
            <a:endParaRPr lang="en-US" dirty="0"/>
          </a:p>
          <a:p>
            <a:r>
              <a:rPr lang="en-US" dirty="0"/>
              <a:t>This project has also been a major learning opportunity in cross-disciplinary skills—spanning project management, research design, and professional outreach.</a:t>
            </a:r>
            <a:endParaRPr lang="en-US" dirty="0">
              <a:ea typeface="Calibri"/>
              <a:cs typeface="Calibri"/>
            </a:endParaRPr>
          </a:p>
          <a:p>
            <a:endParaRPr lang="en-US" dirty="0"/>
          </a:p>
          <a:p>
            <a:r>
              <a:rPr lang="en-US" dirty="0"/>
              <a:t>However, like any ambitious project, we faced challenges. Our biggest technical bottleneck has been the mismatch between character animations and speech timing, meaning the scene is visually complete but not quite ready for live participant testing. The core insight here is that complex integrations, like motion capture and speech sync, need to be scoped and tested early in development.</a:t>
            </a:r>
            <a:endParaRPr lang="en-US" dirty="0">
              <a:ea typeface="Calibri"/>
              <a:cs typeface="Calibri"/>
            </a:endParaRPr>
          </a:p>
          <a:p>
            <a:r>
              <a:rPr lang="en-US" dirty="0"/>
              <a:t>In short, we’ve built a strong technical foundation, but there’s one final hurdle to overcome before this project can truly deliver its full user experience."</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8E7DE0F-77F4-49DF-9021-139373B400C8}" type="slidenum">
              <a:t>1</a:t>
            </a:fld>
            <a:endParaRPr lang="en-US"/>
          </a:p>
        </p:txBody>
      </p:sp>
    </p:spTree>
    <p:extLst>
      <p:ext uri="{BB962C8B-B14F-4D97-AF65-F5344CB8AC3E}">
        <p14:creationId xmlns:p14="http://schemas.microsoft.com/office/powerpoint/2010/main" val="1418073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graduation timelines, our current leadership team is stepping back. We’re now looking for new contributors—particularly with Unity animation or timeline synchronization expertise—to help bring the project to completion.</a:t>
            </a:r>
          </a:p>
          <a:p>
            <a:endParaRPr lang="en-US" dirty="0"/>
          </a:p>
          <a:p>
            <a:r>
              <a:rPr lang="en-US" dirty="0"/>
              <a:t>We are 98% done. Fixing the animation timing is the last step before moving into </a:t>
            </a:r>
            <a:r>
              <a:rPr lang="en-US" b="1" dirty="0"/>
              <a:t>participant testing</a:t>
            </a:r>
            <a:r>
              <a:rPr lang="en-US" dirty="0"/>
              <a:t>.</a:t>
            </a:r>
            <a:endParaRPr lang="en-US" dirty="0">
              <a:ea typeface="Calibri"/>
              <a:cs typeface="Calibri"/>
            </a:endParaRPr>
          </a:p>
          <a:p>
            <a:r>
              <a:rPr lang="en-US" dirty="0"/>
              <a:t>This is an exciting opportunity for Computer Science or Engineering students to gain hands-on VR experience, contribute to </a:t>
            </a:r>
            <a:r>
              <a:rPr lang="en-US" b="1" dirty="0"/>
              <a:t>publishable research</a:t>
            </a:r>
            <a:r>
              <a:rPr lang="en-US" dirty="0"/>
              <a:t>, and work on a meaningful issue in collaboration with a </a:t>
            </a:r>
            <a:r>
              <a:rPr lang="en-US" b="1" dirty="0"/>
              <a:t>national charity</a:t>
            </a:r>
            <a:r>
              <a:rPr lang="en-US" dirty="0"/>
              <a:t>.</a:t>
            </a:r>
            <a:endParaRPr lang="en-US" dirty="0">
              <a:ea typeface="Calibri"/>
              <a:cs typeface="Calibri"/>
            </a:endParaRPr>
          </a:p>
          <a:p>
            <a:endParaRPr lang="en-US" dirty="0"/>
          </a:p>
          <a:p>
            <a:r>
              <a:rPr lang="en-US" dirty="0"/>
              <a:t>The expected time commitment is 2–3 months, and academic credit is available through the </a:t>
            </a:r>
            <a:r>
              <a:rPr lang="en-US" b="1" dirty="0"/>
              <a:t>VIP </a:t>
            </a:r>
            <a:r>
              <a:rPr lang="en-US" b="1" dirty="0" err="1"/>
              <a:t>programme</a:t>
            </a:r>
            <a:r>
              <a:rPr lang="en-US" dirty="0"/>
              <a:t>.</a:t>
            </a:r>
          </a:p>
          <a:p>
            <a:r>
              <a:rPr lang="en-US" dirty="0"/>
              <a:t>If you're interested or know someone who might be, please reach out to </a:t>
            </a:r>
            <a:r>
              <a:rPr lang="en-US" b="1" dirty="0"/>
              <a:t>Ken Cameron</a:t>
            </a:r>
            <a:r>
              <a:rPr lang="en-US" dirty="0"/>
              <a:t> or </a:t>
            </a:r>
            <a:r>
              <a:rPr lang="en-US" b="1" dirty="0"/>
              <a:t>Jian Xin</a:t>
            </a:r>
            <a:r>
              <a:rPr lang="en-US" dirty="0"/>
              <a:t>. Full documentation and a smooth handover are ready—this project just needs the final technical push to launch."</a:t>
            </a:r>
          </a:p>
        </p:txBody>
      </p:sp>
      <p:sp>
        <p:nvSpPr>
          <p:cNvPr id="4" name="Slide Number Placeholder 3"/>
          <p:cNvSpPr>
            <a:spLocks noGrp="1"/>
          </p:cNvSpPr>
          <p:nvPr>
            <p:ph type="sldNum" sz="quarter" idx="5"/>
          </p:nvPr>
        </p:nvSpPr>
        <p:spPr/>
        <p:txBody>
          <a:bodyPr/>
          <a:lstStyle/>
          <a:p>
            <a:fld id="{48E7DE0F-77F4-49DF-9021-139373B400C8}" type="slidenum">
              <a:t>2</a:t>
            </a:fld>
            <a:endParaRPr lang="en-US"/>
          </a:p>
        </p:txBody>
      </p:sp>
    </p:spTree>
    <p:extLst>
      <p:ext uri="{BB962C8B-B14F-4D97-AF65-F5344CB8AC3E}">
        <p14:creationId xmlns:p14="http://schemas.microsoft.com/office/powerpoint/2010/main" val="4101870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722C1-F96D-E397-309B-798B1E828BA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88A4529-3F0C-2C62-CBAF-3AE11EFE39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CCE10DE-DF5E-36A0-B8DA-1438FFE7A2C2}"/>
              </a:ext>
            </a:extLst>
          </p:cNvPr>
          <p:cNvSpPr>
            <a:spLocks noGrp="1"/>
          </p:cNvSpPr>
          <p:nvPr>
            <p:ph type="dt" sz="half" idx="10"/>
          </p:nvPr>
        </p:nvSpPr>
        <p:spPr/>
        <p:txBody>
          <a:bodyPr/>
          <a:lstStyle/>
          <a:p>
            <a:fld id="{BB8EF81C-3573-463D-867E-744C46E69226}" type="datetimeFigureOut">
              <a:rPr lang="en-GB" smtClean="0"/>
              <a:t>28/05/2025</a:t>
            </a:fld>
            <a:endParaRPr lang="en-GB"/>
          </a:p>
        </p:txBody>
      </p:sp>
      <p:sp>
        <p:nvSpPr>
          <p:cNvPr id="5" name="Footer Placeholder 4">
            <a:extLst>
              <a:ext uri="{FF2B5EF4-FFF2-40B4-BE49-F238E27FC236}">
                <a16:creationId xmlns:a16="http://schemas.microsoft.com/office/drawing/2014/main" id="{997977C8-6C79-CD95-4AA1-8D1B3939B9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03C15A-B003-4710-6182-08120C7D1EDD}"/>
              </a:ext>
            </a:extLst>
          </p:cNvPr>
          <p:cNvSpPr>
            <a:spLocks noGrp="1"/>
          </p:cNvSpPr>
          <p:nvPr>
            <p:ph type="sldNum" sz="quarter" idx="12"/>
          </p:nvPr>
        </p:nvSpPr>
        <p:spPr/>
        <p:txBody>
          <a:bodyPr/>
          <a:lstStyle/>
          <a:p>
            <a:fld id="{749C344B-725E-41F0-B2DC-EDBD70D28D63}" type="slidenum">
              <a:rPr lang="en-GB" smtClean="0"/>
              <a:t>‹#›</a:t>
            </a:fld>
            <a:endParaRPr lang="en-GB"/>
          </a:p>
        </p:txBody>
      </p:sp>
    </p:spTree>
    <p:extLst>
      <p:ext uri="{BB962C8B-B14F-4D97-AF65-F5344CB8AC3E}">
        <p14:creationId xmlns:p14="http://schemas.microsoft.com/office/powerpoint/2010/main" val="3417319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22E1-2AA7-220F-5BB8-10F8FDEA464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148B85E-22B3-682C-3EC1-E2AFEAE6526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3E2CD23-D020-D888-2F84-95A44A201E87}"/>
              </a:ext>
            </a:extLst>
          </p:cNvPr>
          <p:cNvSpPr>
            <a:spLocks noGrp="1"/>
          </p:cNvSpPr>
          <p:nvPr>
            <p:ph type="dt" sz="half" idx="10"/>
          </p:nvPr>
        </p:nvSpPr>
        <p:spPr/>
        <p:txBody>
          <a:bodyPr/>
          <a:lstStyle/>
          <a:p>
            <a:fld id="{BB8EF81C-3573-463D-867E-744C46E69226}" type="datetimeFigureOut">
              <a:rPr lang="en-GB" smtClean="0"/>
              <a:t>28/05/2025</a:t>
            </a:fld>
            <a:endParaRPr lang="en-GB"/>
          </a:p>
        </p:txBody>
      </p:sp>
      <p:sp>
        <p:nvSpPr>
          <p:cNvPr id="5" name="Footer Placeholder 4">
            <a:extLst>
              <a:ext uri="{FF2B5EF4-FFF2-40B4-BE49-F238E27FC236}">
                <a16:creationId xmlns:a16="http://schemas.microsoft.com/office/drawing/2014/main" id="{84A4ECE4-643D-5FD8-81C1-2873429B9B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CF6AFB-26DF-1DD0-CDF0-F7921FE92B2A}"/>
              </a:ext>
            </a:extLst>
          </p:cNvPr>
          <p:cNvSpPr>
            <a:spLocks noGrp="1"/>
          </p:cNvSpPr>
          <p:nvPr>
            <p:ph type="sldNum" sz="quarter" idx="12"/>
          </p:nvPr>
        </p:nvSpPr>
        <p:spPr/>
        <p:txBody>
          <a:bodyPr/>
          <a:lstStyle/>
          <a:p>
            <a:fld id="{749C344B-725E-41F0-B2DC-EDBD70D28D63}" type="slidenum">
              <a:rPr lang="en-GB" smtClean="0"/>
              <a:t>‹#›</a:t>
            </a:fld>
            <a:endParaRPr lang="en-GB"/>
          </a:p>
        </p:txBody>
      </p:sp>
    </p:spTree>
    <p:extLst>
      <p:ext uri="{BB962C8B-B14F-4D97-AF65-F5344CB8AC3E}">
        <p14:creationId xmlns:p14="http://schemas.microsoft.com/office/powerpoint/2010/main" val="483325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D46509-63FA-FC4D-A18A-535D9148C21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73CD138-6D09-AB9E-7ED2-9B43630B989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AECC9DA-16B1-761E-EBD1-CB3CFE62048C}"/>
              </a:ext>
            </a:extLst>
          </p:cNvPr>
          <p:cNvSpPr>
            <a:spLocks noGrp="1"/>
          </p:cNvSpPr>
          <p:nvPr>
            <p:ph type="dt" sz="half" idx="10"/>
          </p:nvPr>
        </p:nvSpPr>
        <p:spPr/>
        <p:txBody>
          <a:bodyPr/>
          <a:lstStyle/>
          <a:p>
            <a:fld id="{BB8EF81C-3573-463D-867E-744C46E69226}" type="datetimeFigureOut">
              <a:rPr lang="en-GB" smtClean="0"/>
              <a:t>28/05/2025</a:t>
            </a:fld>
            <a:endParaRPr lang="en-GB"/>
          </a:p>
        </p:txBody>
      </p:sp>
      <p:sp>
        <p:nvSpPr>
          <p:cNvPr id="5" name="Footer Placeholder 4">
            <a:extLst>
              <a:ext uri="{FF2B5EF4-FFF2-40B4-BE49-F238E27FC236}">
                <a16:creationId xmlns:a16="http://schemas.microsoft.com/office/drawing/2014/main" id="{BA827BBD-9F2F-8F18-6427-CE60FE1DF7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649743-59CF-0896-B804-71E9F6FAB57E}"/>
              </a:ext>
            </a:extLst>
          </p:cNvPr>
          <p:cNvSpPr>
            <a:spLocks noGrp="1"/>
          </p:cNvSpPr>
          <p:nvPr>
            <p:ph type="sldNum" sz="quarter" idx="12"/>
          </p:nvPr>
        </p:nvSpPr>
        <p:spPr/>
        <p:txBody>
          <a:bodyPr/>
          <a:lstStyle/>
          <a:p>
            <a:fld id="{749C344B-725E-41F0-B2DC-EDBD70D28D63}" type="slidenum">
              <a:rPr lang="en-GB" smtClean="0"/>
              <a:t>‹#›</a:t>
            </a:fld>
            <a:endParaRPr lang="en-GB"/>
          </a:p>
        </p:txBody>
      </p:sp>
    </p:spTree>
    <p:extLst>
      <p:ext uri="{BB962C8B-B14F-4D97-AF65-F5344CB8AC3E}">
        <p14:creationId xmlns:p14="http://schemas.microsoft.com/office/powerpoint/2010/main" val="4225761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0F5D-E3CF-65D8-C8A7-D7CF5C32A0E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6AFD401-8ADD-6542-D05C-0D54BBF8DBC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9DC7F62-302D-A277-8BFE-CFCB9D7FA0D9}"/>
              </a:ext>
            </a:extLst>
          </p:cNvPr>
          <p:cNvSpPr>
            <a:spLocks noGrp="1"/>
          </p:cNvSpPr>
          <p:nvPr>
            <p:ph type="dt" sz="half" idx="10"/>
          </p:nvPr>
        </p:nvSpPr>
        <p:spPr/>
        <p:txBody>
          <a:bodyPr/>
          <a:lstStyle/>
          <a:p>
            <a:fld id="{BB8EF81C-3573-463D-867E-744C46E69226}" type="datetimeFigureOut">
              <a:rPr lang="en-GB" smtClean="0"/>
              <a:t>28/05/2025</a:t>
            </a:fld>
            <a:endParaRPr lang="en-GB"/>
          </a:p>
        </p:txBody>
      </p:sp>
      <p:sp>
        <p:nvSpPr>
          <p:cNvPr id="5" name="Footer Placeholder 4">
            <a:extLst>
              <a:ext uri="{FF2B5EF4-FFF2-40B4-BE49-F238E27FC236}">
                <a16:creationId xmlns:a16="http://schemas.microsoft.com/office/drawing/2014/main" id="{EF307DA2-9D44-FB92-EE3E-77E54DEABE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D68C32-CE96-3961-10E2-A153B791E7FE}"/>
              </a:ext>
            </a:extLst>
          </p:cNvPr>
          <p:cNvSpPr>
            <a:spLocks noGrp="1"/>
          </p:cNvSpPr>
          <p:nvPr>
            <p:ph type="sldNum" sz="quarter" idx="12"/>
          </p:nvPr>
        </p:nvSpPr>
        <p:spPr/>
        <p:txBody>
          <a:bodyPr/>
          <a:lstStyle/>
          <a:p>
            <a:fld id="{749C344B-725E-41F0-B2DC-EDBD70D28D63}" type="slidenum">
              <a:rPr lang="en-GB" smtClean="0"/>
              <a:t>‹#›</a:t>
            </a:fld>
            <a:endParaRPr lang="en-GB"/>
          </a:p>
        </p:txBody>
      </p:sp>
    </p:spTree>
    <p:extLst>
      <p:ext uri="{BB962C8B-B14F-4D97-AF65-F5344CB8AC3E}">
        <p14:creationId xmlns:p14="http://schemas.microsoft.com/office/powerpoint/2010/main" val="1034541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BACB-C074-3A22-312A-6D8C72870D4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8925646-3108-5BB8-8891-38C26822E05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1E2FD8C-5A29-4327-EEF3-72CE8CD26AF4}"/>
              </a:ext>
            </a:extLst>
          </p:cNvPr>
          <p:cNvSpPr>
            <a:spLocks noGrp="1"/>
          </p:cNvSpPr>
          <p:nvPr>
            <p:ph type="dt" sz="half" idx="10"/>
          </p:nvPr>
        </p:nvSpPr>
        <p:spPr/>
        <p:txBody>
          <a:bodyPr/>
          <a:lstStyle/>
          <a:p>
            <a:fld id="{BB8EF81C-3573-463D-867E-744C46E69226}" type="datetimeFigureOut">
              <a:rPr lang="en-GB" smtClean="0"/>
              <a:t>28/05/2025</a:t>
            </a:fld>
            <a:endParaRPr lang="en-GB"/>
          </a:p>
        </p:txBody>
      </p:sp>
      <p:sp>
        <p:nvSpPr>
          <p:cNvPr id="5" name="Footer Placeholder 4">
            <a:extLst>
              <a:ext uri="{FF2B5EF4-FFF2-40B4-BE49-F238E27FC236}">
                <a16:creationId xmlns:a16="http://schemas.microsoft.com/office/drawing/2014/main" id="{96DD43E4-1BD3-3592-5E23-49B4A1BC08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046335-8AE4-22A2-95EE-A7A64A445D75}"/>
              </a:ext>
            </a:extLst>
          </p:cNvPr>
          <p:cNvSpPr>
            <a:spLocks noGrp="1"/>
          </p:cNvSpPr>
          <p:nvPr>
            <p:ph type="sldNum" sz="quarter" idx="12"/>
          </p:nvPr>
        </p:nvSpPr>
        <p:spPr/>
        <p:txBody>
          <a:bodyPr/>
          <a:lstStyle/>
          <a:p>
            <a:fld id="{749C344B-725E-41F0-B2DC-EDBD70D28D63}" type="slidenum">
              <a:rPr lang="en-GB" smtClean="0"/>
              <a:t>‹#›</a:t>
            </a:fld>
            <a:endParaRPr lang="en-GB"/>
          </a:p>
        </p:txBody>
      </p:sp>
    </p:spTree>
    <p:extLst>
      <p:ext uri="{BB962C8B-B14F-4D97-AF65-F5344CB8AC3E}">
        <p14:creationId xmlns:p14="http://schemas.microsoft.com/office/powerpoint/2010/main" val="205946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5F229-5142-6E1B-0CC0-E8B9EE1E51B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2EDCEEA-7FD0-8894-A5CD-1B73F903D58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3C47438-6C83-0977-DCC7-2BB0067A7B5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A4E2480-03BF-7EDA-799F-2FB9FCB78070}"/>
              </a:ext>
            </a:extLst>
          </p:cNvPr>
          <p:cNvSpPr>
            <a:spLocks noGrp="1"/>
          </p:cNvSpPr>
          <p:nvPr>
            <p:ph type="dt" sz="half" idx="10"/>
          </p:nvPr>
        </p:nvSpPr>
        <p:spPr/>
        <p:txBody>
          <a:bodyPr/>
          <a:lstStyle/>
          <a:p>
            <a:fld id="{BB8EF81C-3573-463D-867E-744C46E69226}" type="datetimeFigureOut">
              <a:rPr lang="en-GB" smtClean="0"/>
              <a:t>28/05/2025</a:t>
            </a:fld>
            <a:endParaRPr lang="en-GB"/>
          </a:p>
        </p:txBody>
      </p:sp>
      <p:sp>
        <p:nvSpPr>
          <p:cNvPr id="6" name="Footer Placeholder 5">
            <a:extLst>
              <a:ext uri="{FF2B5EF4-FFF2-40B4-BE49-F238E27FC236}">
                <a16:creationId xmlns:a16="http://schemas.microsoft.com/office/drawing/2014/main" id="{CF09A0E4-1CAD-75EB-0CD5-8F6BAD1958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67F173-01CB-4E1C-E748-410D832386D6}"/>
              </a:ext>
            </a:extLst>
          </p:cNvPr>
          <p:cNvSpPr>
            <a:spLocks noGrp="1"/>
          </p:cNvSpPr>
          <p:nvPr>
            <p:ph type="sldNum" sz="quarter" idx="12"/>
          </p:nvPr>
        </p:nvSpPr>
        <p:spPr/>
        <p:txBody>
          <a:bodyPr/>
          <a:lstStyle/>
          <a:p>
            <a:fld id="{749C344B-725E-41F0-B2DC-EDBD70D28D63}" type="slidenum">
              <a:rPr lang="en-GB" smtClean="0"/>
              <a:t>‹#›</a:t>
            </a:fld>
            <a:endParaRPr lang="en-GB"/>
          </a:p>
        </p:txBody>
      </p:sp>
    </p:spTree>
    <p:extLst>
      <p:ext uri="{BB962C8B-B14F-4D97-AF65-F5344CB8AC3E}">
        <p14:creationId xmlns:p14="http://schemas.microsoft.com/office/powerpoint/2010/main" val="186053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0994-B48A-44FF-71C6-E69037200EC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8C2A6C7-E5AE-3960-5938-2DBD85B5C5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E2C8AFA-695B-2101-6273-09401017456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8B7BC0E-4A90-45CC-EA41-A7E090AD95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3515DE5-9C6E-A853-658F-60B7E2175F1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D72D9BC-AF6E-025C-26A9-5BAF23B86DE9}"/>
              </a:ext>
            </a:extLst>
          </p:cNvPr>
          <p:cNvSpPr>
            <a:spLocks noGrp="1"/>
          </p:cNvSpPr>
          <p:nvPr>
            <p:ph type="dt" sz="half" idx="10"/>
          </p:nvPr>
        </p:nvSpPr>
        <p:spPr/>
        <p:txBody>
          <a:bodyPr/>
          <a:lstStyle/>
          <a:p>
            <a:fld id="{BB8EF81C-3573-463D-867E-744C46E69226}" type="datetimeFigureOut">
              <a:rPr lang="en-GB" smtClean="0"/>
              <a:t>28/05/2025</a:t>
            </a:fld>
            <a:endParaRPr lang="en-GB"/>
          </a:p>
        </p:txBody>
      </p:sp>
      <p:sp>
        <p:nvSpPr>
          <p:cNvPr id="8" name="Footer Placeholder 7">
            <a:extLst>
              <a:ext uri="{FF2B5EF4-FFF2-40B4-BE49-F238E27FC236}">
                <a16:creationId xmlns:a16="http://schemas.microsoft.com/office/drawing/2014/main" id="{DCA91770-8C83-A985-2370-F09B962D575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41F5041-4648-168F-9747-32D129469782}"/>
              </a:ext>
            </a:extLst>
          </p:cNvPr>
          <p:cNvSpPr>
            <a:spLocks noGrp="1"/>
          </p:cNvSpPr>
          <p:nvPr>
            <p:ph type="sldNum" sz="quarter" idx="12"/>
          </p:nvPr>
        </p:nvSpPr>
        <p:spPr/>
        <p:txBody>
          <a:bodyPr/>
          <a:lstStyle/>
          <a:p>
            <a:fld id="{749C344B-725E-41F0-B2DC-EDBD70D28D63}" type="slidenum">
              <a:rPr lang="en-GB" smtClean="0"/>
              <a:t>‹#›</a:t>
            </a:fld>
            <a:endParaRPr lang="en-GB"/>
          </a:p>
        </p:txBody>
      </p:sp>
    </p:spTree>
    <p:extLst>
      <p:ext uri="{BB962C8B-B14F-4D97-AF65-F5344CB8AC3E}">
        <p14:creationId xmlns:p14="http://schemas.microsoft.com/office/powerpoint/2010/main" val="2556541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0E1FA-3896-63E6-4F50-5DCD5A85ED0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B3766BD-6A07-0632-0982-9C1D6B976205}"/>
              </a:ext>
            </a:extLst>
          </p:cNvPr>
          <p:cNvSpPr>
            <a:spLocks noGrp="1"/>
          </p:cNvSpPr>
          <p:nvPr>
            <p:ph type="dt" sz="half" idx="10"/>
          </p:nvPr>
        </p:nvSpPr>
        <p:spPr/>
        <p:txBody>
          <a:bodyPr/>
          <a:lstStyle/>
          <a:p>
            <a:fld id="{BB8EF81C-3573-463D-867E-744C46E69226}" type="datetimeFigureOut">
              <a:rPr lang="en-GB" smtClean="0"/>
              <a:t>28/05/2025</a:t>
            </a:fld>
            <a:endParaRPr lang="en-GB"/>
          </a:p>
        </p:txBody>
      </p:sp>
      <p:sp>
        <p:nvSpPr>
          <p:cNvPr id="4" name="Footer Placeholder 3">
            <a:extLst>
              <a:ext uri="{FF2B5EF4-FFF2-40B4-BE49-F238E27FC236}">
                <a16:creationId xmlns:a16="http://schemas.microsoft.com/office/drawing/2014/main" id="{B07BF268-76F6-DE37-45F2-0836AD522F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B35C86-6D14-0D69-B828-E36B42AB2C13}"/>
              </a:ext>
            </a:extLst>
          </p:cNvPr>
          <p:cNvSpPr>
            <a:spLocks noGrp="1"/>
          </p:cNvSpPr>
          <p:nvPr>
            <p:ph type="sldNum" sz="quarter" idx="12"/>
          </p:nvPr>
        </p:nvSpPr>
        <p:spPr/>
        <p:txBody>
          <a:bodyPr/>
          <a:lstStyle/>
          <a:p>
            <a:fld id="{749C344B-725E-41F0-B2DC-EDBD70D28D63}" type="slidenum">
              <a:rPr lang="en-GB" smtClean="0"/>
              <a:t>‹#›</a:t>
            </a:fld>
            <a:endParaRPr lang="en-GB"/>
          </a:p>
        </p:txBody>
      </p:sp>
    </p:spTree>
    <p:extLst>
      <p:ext uri="{BB962C8B-B14F-4D97-AF65-F5344CB8AC3E}">
        <p14:creationId xmlns:p14="http://schemas.microsoft.com/office/powerpoint/2010/main" val="337700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1202F-202E-8FE3-6A77-EEF2D04C8D63}"/>
              </a:ext>
            </a:extLst>
          </p:cNvPr>
          <p:cNvSpPr>
            <a:spLocks noGrp="1"/>
          </p:cNvSpPr>
          <p:nvPr>
            <p:ph type="dt" sz="half" idx="10"/>
          </p:nvPr>
        </p:nvSpPr>
        <p:spPr/>
        <p:txBody>
          <a:bodyPr/>
          <a:lstStyle/>
          <a:p>
            <a:fld id="{BB8EF81C-3573-463D-867E-744C46E69226}" type="datetimeFigureOut">
              <a:rPr lang="en-GB" smtClean="0"/>
              <a:t>28/05/2025</a:t>
            </a:fld>
            <a:endParaRPr lang="en-GB"/>
          </a:p>
        </p:txBody>
      </p:sp>
      <p:sp>
        <p:nvSpPr>
          <p:cNvPr id="3" name="Footer Placeholder 2">
            <a:extLst>
              <a:ext uri="{FF2B5EF4-FFF2-40B4-BE49-F238E27FC236}">
                <a16:creationId xmlns:a16="http://schemas.microsoft.com/office/drawing/2014/main" id="{02C8BA60-9EB0-C67A-9A63-07590C2DE14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597DF5-BA60-A761-9A20-2D9D8CBFA793}"/>
              </a:ext>
            </a:extLst>
          </p:cNvPr>
          <p:cNvSpPr>
            <a:spLocks noGrp="1"/>
          </p:cNvSpPr>
          <p:nvPr>
            <p:ph type="sldNum" sz="quarter" idx="12"/>
          </p:nvPr>
        </p:nvSpPr>
        <p:spPr/>
        <p:txBody>
          <a:bodyPr/>
          <a:lstStyle/>
          <a:p>
            <a:fld id="{749C344B-725E-41F0-B2DC-EDBD70D28D63}" type="slidenum">
              <a:rPr lang="en-GB" smtClean="0"/>
              <a:t>‹#›</a:t>
            </a:fld>
            <a:endParaRPr lang="en-GB"/>
          </a:p>
        </p:txBody>
      </p:sp>
    </p:spTree>
    <p:extLst>
      <p:ext uri="{BB962C8B-B14F-4D97-AF65-F5344CB8AC3E}">
        <p14:creationId xmlns:p14="http://schemas.microsoft.com/office/powerpoint/2010/main" val="148987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3E2F-0F8C-F905-3EE6-C0DCDE21E1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FD4B53E-4FBA-B5A9-3D73-A00D4FF7E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575EC14-E03A-4D28-A906-9BB60D70D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290817B-C78C-6AFF-A2E9-9C4C67A50155}"/>
              </a:ext>
            </a:extLst>
          </p:cNvPr>
          <p:cNvSpPr>
            <a:spLocks noGrp="1"/>
          </p:cNvSpPr>
          <p:nvPr>
            <p:ph type="dt" sz="half" idx="10"/>
          </p:nvPr>
        </p:nvSpPr>
        <p:spPr/>
        <p:txBody>
          <a:bodyPr/>
          <a:lstStyle/>
          <a:p>
            <a:fld id="{BB8EF81C-3573-463D-867E-744C46E69226}" type="datetimeFigureOut">
              <a:rPr lang="en-GB" smtClean="0"/>
              <a:t>28/05/2025</a:t>
            </a:fld>
            <a:endParaRPr lang="en-GB"/>
          </a:p>
        </p:txBody>
      </p:sp>
      <p:sp>
        <p:nvSpPr>
          <p:cNvPr id="6" name="Footer Placeholder 5">
            <a:extLst>
              <a:ext uri="{FF2B5EF4-FFF2-40B4-BE49-F238E27FC236}">
                <a16:creationId xmlns:a16="http://schemas.microsoft.com/office/drawing/2014/main" id="{52D14877-D626-F4C0-4731-A07AF9AB03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6C0EF7-C897-7BD4-CBF3-C74338570184}"/>
              </a:ext>
            </a:extLst>
          </p:cNvPr>
          <p:cNvSpPr>
            <a:spLocks noGrp="1"/>
          </p:cNvSpPr>
          <p:nvPr>
            <p:ph type="sldNum" sz="quarter" idx="12"/>
          </p:nvPr>
        </p:nvSpPr>
        <p:spPr/>
        <p:txBody>
          <a:bodyPr/>
          <a:lstStyle/>
          <a:p>
            <a:fld id="{749C344B-725E-41F0-B2DC-EDBD70D28D63}" type="slidenum">
              <a:rPr lang="en-GB" smtClean="0"/>
              <a:t>‹#›</a:t>
            </a:fld>
            <a:endParaRPr lang="en-GB"/>
          </a:p>
        </p:txBody>
      </p:sp>
    </p:spTree>
    <p:extLst>
      <p:ext uri="{BB962C8B-B14F-4D97-AF65-F5344CB8AC3E}">
        <p14:creationId xmlns:p14="http://schemas.microsoft.com/office/powerpoint/2010/main" val="33611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09F50-5100-AA49-B8A0-BD116EE45A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DA2754F-546E-7DCC-3581-A6EA7EE03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436938-3129-4F9C-64DE-7F35522A8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FE886C9-BCA5-4231-4C03-6B45EDF98A32}"/>
              </a:ext>
            </a:extLst>
          </p:cNvPr>
          <p:cNvSpPr>
            <a:spLocks noGrp="1"/>
          </p:cNvSpPr>
          <p:nvPr>
            <p:ph type="dt" sz="half" idx="10"/>
          </p:nvPr>
        </p:nvSpPr>
        <p:spPr/>
        <p:txBody>
          <a:bodyPr/>
          <a:lstStyle/>
          <a:p>
            <a:fld id="{BB8EF81C-3573-463D-867E-744C46E69226}" type="datetimeFigureOut">
              <a:rPr lang="en-GB" smtClean="0"/>
              <a:t>28/05/2025</a:t>
            </a:fld>
            <a:endParaRPr lang="en-GB"/>
          </a:p>
        </p:txBody>
      </p:sp>
      <p:sp>
        <p:nvSpPr>
          <p:cNvPr id="6" name="Footer Placeholder 5">
            <a:extLst>
              <a:ext uri="{FF2B5EF4-FFF2-40B4-BE49-F238E27FC236}">
                <a16:creationId xmlns:a16="http://schemas.microsoft.com/office/drawing/2014/main" id="{297B253D-6C61-0544-1222-4C3E35E647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3ECF85-6A2C-4E9C-3EAF-A2085AB20460}"/>
              </a:ext>
            </a:extLst>
          </p:cNvPr>
          <p:cNvSpPr>
            <a:spLocks noGrp="1"/>
          </p:cNvSpPr>
          <p:nvPr>
            <p:ph type="sldNum" sz="quarter" idx="12"/>
          </p:nvPr>
        </p:nvSpPr>
        <p:spPr/>
        <p:txBody>
          <a:bodyPr/>
          <a:lstStyle/>
          <a:p>
            <a:fld id="{749C344B-725E-41F0-B2DC-EDBD70D28D63}" type="slidenum">
              <a:rPr lang="en-GB" smtClean="0"/>
              <a:t>‹#›</a:t>
            </a:fld>
            <a:endParaRPr lang="en-GB"/>
          </a:p>
        </p:txBody>
      </p:sp>
    </p:spTree>
    <p:extLst>
      <p:ext uri="{BB962C8B-B14F-4D97-AF65-F5344CB8AC3E}">
        <p14:creationId xmlns:p14="http://schemas.microsoft.com/office/powerpoint/2010/main" val="864720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4893D1-84D7-620B-196F-FD4090C22C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8503CB2-14FC-8C84-2FFE-A56105EDB3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0B31969-9E8F-2E6F-87B8-607F02882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8EF81C-3573-463D-867E-744C46E69226}" type="datetimeFigureOut">
              <a:rPr lang="en-GB" smtClean="0"/>
              <a:t>28/05/2025</a:t>
            </a:fld>
            <a:endParaRPr lang="en-GB"/>
          </a:p>
        </p:txBody>
      </p:sp>
      <p:sp>
        <p:nvSpPr>
          <p:cNvPr id="5" name="Footer Placeholder 4">
            <a:extLst>
              <a:ext uri="{FF2B5EF4-FFF2-40B4-BE49-F238E27FC236}">
                <a16:creationId xmlns:a16="http://schemas.microsoft.com/office/drawing/2014/main" id="{2C3407AB-C415-495E-FA5E-F642F6BA64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0FC6E0E-25B2-5FC6-3411-4325ABB05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9C344B-725E-41F0-B2DC-EDBD70D28D63}" type="slidenum">
              <a:rPr lang="en-GB" smtClean="0"/>
              <a:t>‹#›</a:t>
            </a:fld>
            <a:endParaRPr lang="en-GB"/>
          </a:p>
        </p:txBody>
      </p:sp>
    </p:spTree>
    <p:extLst>
      <p:ext uri="{BB962C8B-B14F-4D97-AF65-F5344CB8AC3E}">
        <p14:creationId xmlns:p14="http://schemas.microsoft.com/office/powerpoint/2010/main" val="1443273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D47DAF-0C7A-3C6E-4F96-A6607B3ABB69}"/>
              </a:ext>
            </a:extLst>
          </p:cNvPr>
          <p:cNvPicPr>
            <a:picLocks noChangeAspect="1"/>
          </p:cNvPicPr>
          <p:nvPr/>
        </p:nvPicPr>
        <p:blipFill>
          <a:blip r:embed="rId3"/>
          <a:stretch>
            <a:fillRect/>
          </a:stretch>
        </p:blipFill>
        <p:spPr>
          <a:xfrm>
            <a:off x="314682" y="0"/>
            <a:ext cx="11562635" cy="6858000"/>
          </a:xfrm>
          <a:prstGeom prst="rect">
            <a:avLst/>
          </a:prstGeom>
        </p:spPr>
      </p:pic>
    </p:spTree>
    <p:extLst>
      <p:ext uri="{BB962C8B-B14F-4D97-AF65-F5344CB8AC3E}">
        <p14:creationId xmlns:p14="http://schemas.microsoft.com/office/powerpoint/2010/main" val="220984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790287-6B58-4099-218B-B0EFEC5B0D58}"/>
              </a:ext>
            </a:extLst>
          </p:cNvPr>
          <p:cNvPicPr>
            <a:picLocks noChangeAspect="1"/>
          </p:cNvPicPr>
          <p:nvPr/>
        </p:nvPicPr>
        <p:blipFill>
          <a:blip r:embed="rId3"/>
          <a:stretch>
            <a:fillRect/>
          </a:stretch>
        </p:blipFill>
        <p:spPr>
          <a:xfrm>
            <a:off x="0" y="466140"/>
            <a:ext cx="12192000" cy="5925720"/>
          </a:xfrm>
          <a:prstGeom prst="rect">
            <a:avLst/>
          </a:prstGeom>
        </p:spPr>
      </p:pic>
    </p:spTree>
    <p:extLst>
      <p:ext uri="{BB962C8B-B14F-4D97-AF65-F5344CB8AC3E}">
        <p14:creationId xmlns:p14="http://schemas.microsoft.com/office/powerpoint/2010/main" val="3710608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A10F7760174046B412AB999BD2E8E0" ma:contentTypeVersion="17" ma:contentTypeDescription="Create a new document." ma:contentTypeScope="" ma:versionID="4bca7b5edfa9076295bc767a6e30e07c">
  <xsd:schema xmlns:xsd="http://www.w3.org/2001/XMLSchema" xmlns:xs="http://www.w3.org/2001/XMLSchema" xmlns:p="http://schemas.microsoft.com/office/2006/metadata/properties" xmlns:ns2="b31e59a2-3882-4d15-b1f0-20a41eb2e7bb" xmlns:ns3="b1e165a0-1a4a-4d2e-b26a-75de4c74afb8" targetNamespace="http://schemas.microsoft.com/office/2006/metadata/properties" ma:root="true" ma:fieldsID="a1298460008b2723f4469b55d75b6e11" ns2:_="" ns3:_="">
    <xsd:import namespace="b31e59a2-3882-4d15-b1f0-20a41eb2e7bb"/>
    <xsd:import namespace="b1e165a0-1a4a-4d2e-b26a-75de4c74afb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LengthInSecond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1e59a2-3882-4d15-b1f0-20a41eb2e7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5693718-8356-48ba-866a-85db3a9efc2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e165a0-1a4a-4d2e-b26a-75de4c74afb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c86cc65-1bfc-482d-ac03-4d191023851d}" ma:internalName="TaxCatchAll" ma:showField="CatchAllData" ma:web="b1e165a0-1a4a-4d2e-b26a-75de4c74afb8">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31e59a2-3882-4d15-b1f0-20a41eb2e7bb">
      <Terms xmlns="http://schemas.microsoft.com/office/infopath/2007/PartnerControls"/>
    </lcf76f155ced4ddcb4097134ff3c332f>
    <TaxCatchAll xmlns="b1e165a0-1a4a-4d2e-b26a-75de4c74afb8" xsi:nil="true"/>
  </documentManagement>
</p:properties>
</file>

<file path=customXml/itemProps1.xml><?xml version="1.0" encoding="utf-8"?>
<ds:datastoreItem xmlns:ds="http://schemas.openxmlformats.org/officeDocument/2006/customXml" ds:itemID="{8A097498-F4D8-4728-B7BF-4342B232F41D}"/>
</file>

<file path=customXml/itemProps2.xml><?xml version="1.0" encoding="utf-8"?>
<ds:datastoreItem xmlns:ds="http://schemas.openxmlformats.org/officeDocument/2006/customXml" ds:itemID="{2CC00A71-028F-4E3C-8DCF-0A287AAB8156}"/>
</file>

<file path=customXml/itemProps3.xml><?xml version="1.0" encoding="utf-8"?>
<ds:datastoreItem xmlns:ds="http://schemas.openxmlformats.org/officeDocument/2006/customXml" ds:itemID="{0E58B7CF-C6B1-482B-B253-54642537C1B8}"/>
</file>

<file path=docProps/app.xml><?xml version="1.0" encoding="utf-8"?>
<Properties xmlns="http://schemas.openxmlformats.org/officeDocument/2006/extended-properties" xmlns:vt="http://schemas.openxmlformats.org/officeDocument/2006/docPropsVTypes">
  <TotalTime>6</TotalTime>
  <Words>0</Words>
  <Application>Microsoft Office PowerPoint</Application>
  <PresentationFormat>Widescreen</PresentationFormat>
  <Paragraphs>0</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Jian Xin Lim</dc:creator>
  <cp:lastModifiedBy>Jian Xin Lim</cp:lastModifiedBy>
  <cp:revision>12</cp:revision>
  <dcterms:created xsi:type="dcterms:W3CDTF">2025-05-27T20:10:54Z</dcterms:created>
  <dcterms:modified xsi:type="dcterms:W3CDTF">2025-05-28T14:59:55Z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0x010100C8A10F7760174046B412AB999BD2E8E0</vt:lpwstr>
  </property>
</Properties>
</file>