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6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4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0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2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2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6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4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60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8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F091B-8E97-4AD2-94C7-24D26A84FF29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3FCE8-E1EF-45F9-A239-9154E7565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6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7A3AEC-BF0A-D90E-6A3B-94D1CA3261D5}"/>
              </a:ext>
            </a:extLst>
          </p:cNvPr>
          <p:cNvSpPr/>
          <p:nvPr/>
        </p:nvSpPr>
        <p:spPr>
          <a:xfrm>
            <a:off x="0" y="-3177"/>
            <a:ext cx="12192000" cy="68611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\\myfiles\gjd24\dos\UNI DOCUMENTS\Summer 2013 job\Images 2013\b787_8_dreamliner_engine_thrust_takeoff_726128_aircraft-wallpaper.jpg">
            <a:extLst>
              <a:ext uri="{FF2B5EF4-FFF2-40B4-BE49-F238E27FC236}">
                <a16:creationId xmlns:a16="http://schemas.microsoft.com/office/drawing/2014/main" id="{21C14499-005E-147B-80DB-5FE3A6F4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48" y="-5462"/>
            <a:ext cx="10696303" cy="6863462"/>
          </a:xfrm>
          <a:prstGeom prst="rect">
            <a:avLst/>
          </a:prstGeom>
          <a:noFill/>
          <a:ln w="635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9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window, woman&#10;&#10;Description automatically generated">
            <a:extLst>
              <a:ext uri="{FF2B5EF4-FFF2-40B4-BE49-F238E27FC236}">
                <a16:creationId xmlns:a16="http://schemas.microsoft.com/office/drawing/2014/main" id="{86B613A2-E746-133B-BBEC-983D4EE39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10B0A6-191B-75AE-88A7-4AF40C459389}"/>
              </a:ext>
            </a:extLst>
          </p:cNvPr>
          <p:cNvSpPr/>
          <p:nvPr/>
        </p:nvSpPr>
        <p:spPr>
          <a:xfrm>
            <a:off x="0" y="-3177"/>
            <a:ext cx="12192000" cy="68611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99C2B-285B-7499-71C7-5303F8A12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/>
          <a:stretch/>
        </p:blipFill>
        <p:spPr>
          <a:xfrm>
            <a:off x="958553" y="-3177"/>
            <a:ext cx="10274893" cy="686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26E9754C-0896-6CB3-0F0E-94C4448F5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6550"/>
                    </a14:imgEffect>
                    <a14:imgEffect>
                      <a14:saturation sat="125000"/>
                    </a14:imgEffect>
                    <a14:imgEffect>
                      <a14:brightnessContrast bright="-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tudents in a lecture hall&#10;&#10;AI-generated content may be incorrect.">
            <a:extLst>
              <a:ext uri="{FF2B5EF4-FFF2-40B4-BE49-F238E27FC236}">
                <a16:creationId xmlns:a16="http://schemas.microsoft.com/office/drawing/2014/main" id="{8951940D-DE55-443A-AE3D-D5C8DBD73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9"/>
          <a:stretch/>
        </p:blipFill>
        <p:spPr>
          <a:xfrm>
            <a:off x="0" y="0"/>
            <a:ext cx="12191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0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7" ma:contentTypeDescription="Create a new document." ma:contentTypeScope="" ma:versionID="4bca7b5edfa9076295bc767a6e30e07c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a1298460008b2723f4469b55d75b6e11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e59a2-3882-4d15-b1f0-20a41eb2e7bb">
      <Terms xmlns="http://schemas.microsoft.com/office/infopath/2007/PartnerControls"/>
    </lcf76f155ced4ddcb4097134ff3c332f>
    <TaxCatchAll xmlns="b1e165a0-1a4a-4d2e-b26a-75de4c74afb8" xsi:nil="true"/>
  </documentManagement>
</p:properties>
</file>

<file path=customXml/itemProps1.xml><?xml version="1.0" encoding="utf-8"?>
<ds:datastoreItem xmlns:ds="http://schemas.openxmlformats.org/officeDocument/2006/customXml" ds:itemID="{57A6F0D2-5671-44BC-8D78-6A087AD772E4}"/>
</file>

<file path=customXml/itemProps2.xml><?xml version="1.0" encoding="utf-8"?>
<ds:datastoreItem xmlns:ds="http://schemas.openxmlformats.org/officeDocument/2006/customXml" ds:itemID="{3F32C309-05EB-454A-9700-AC9DC931C902}"/>
</file>

<file path=customXml/itemProps3.xml><?xml version="1.0" encoding="utf-8"?>
<ds:datastoreItem xmlns:ds="http://schemas.openxmlformats.org/officeDocument/2006/customXml" ds:itemID="{A953FB43-EAD8-4E60-9617-6782BAB4D81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2455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Scobie</dc:creator>
  <cp:lastModifiedBy>Stephanie Kamffer</cp:lastModifiedBy>
  <cp:revision>5</cp:revision>
  <dcterms:created xsi:type="dcterms:W3CDTF">2025-05-30T13:15:26Z</dcterms:created>
  <dcterms:modified xsi:type="dcterms:W3CDTF">2025-06-02T19:33:55Z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0x010100C8A10F7760174046B412AB999BD2E8E0</vt:lpwstr>
  </property>
</Properties>
</file>