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80" r:id="rId3"/>
    <p:sldId id="281" r:id="rId4"/>
    <p:sldId id="277" r:id="rId5"/>
    <p:sldId id="278" r:id="rId6"/>
    <p:sldId id="279" r:id="rId7"/>
    <p:sldId id="27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C159C4-2622-4FC2-8496-0287C777B5AA}" v="2" dt="2025-06-02T11:21:41.9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78" d="100"/>
          <a:sy n="78" d="100"/>
        </p:scale>
        <p:origin x="1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 Charles" userId="71707ba4-8fd8-4037-a05e-75f4b4de565e" providerId="ADAL" clId="{18C159C4-2622-4FC2-8496-0287C777B5AA}"/>
    <pc:docChg chg="custSel addSld modSld sldOrd">
      <pc:chgData name="Jo Charles" userId="71707ba4-8fd8-4037-a05e-75f4b4de565e" providerId="ADAL" clId="{18C159C4-2622-4FC2-8496-0287C777B5AA}" dt="2025-06-02T11:49:13.192" v="272"/>
      <pc:docMkLst>
        <pc:docMk/>
      </pc:docMkLst>
      <pc:sldChg chg="modSp mod">
        <pc:chgData name="Jo Charles" userId="71707ba4-8fd8-4037-a05e-75f4b4de565e" providerId="ADAL" clId="{18C159C4-2622-4FC2-8496-0287C777B5AA}" dt="2025-06-02T11:16:52.730" v="4" actId="20577"/>
        <pc:sldMkLst>
          <pc:docMk/>
          <pc:sldMk cId="486351471" sldId="277"/>
        </pc:sldMkLst>
        <pc:spChg chg="mod">
          <ac:chgData name="Jo Charles" userId="71707ba4-8fd8-4037-a05e-75f4b4de565e" providerId="ADAL" clId="{18C159C4-2622-4FC2-8496-0287C777B5AA}" dt="2025-06-02T11:16:52.730" v="4" actId="20577"/>
          <ac:spMkLst>
            <pc:docMk/>
            <pc:sldMk cId="486351471" sldId="277"/>
            <ac:spMk id="3" creationId="{508B5FC0-2039-A64B-8486-886387F6A7E0}"/>
          </ac:spMkLst>
        </pc:spChg>
      </pc:sldChg>
      <pc:sldChg chg="modSp mod">
        <pc:chgData name="Jo Charles" userId="71707ba4-8fd8-4037-a05e-75f4b4de565e" providerId="ADAL" clId="{18C159C4-2622-4FC2-8496-0287C777B5AA}" dt="2025-06-02T11:24:00.330" v="270" actId="5793"/>
        <pc:sldMkLst>
          <pc:docMk/>
          <pc:sldMk cId="692316613" sldId="279"/>
        </pc:sldMkLst>
        <pc:spChg chg="mod">
          <ac:chgData name="Jo Charles" userId="71707ba4-8fd8-4037-a05e-75f4b4de565e" providerId="ADAL" clId="{18C159C4-2622-4FC2-8496-0287C777B5AA}" dt="2025-06-02T11:24:00.330" v="270" actId="5793"/>
          <ac:spMkLst>
            <pc:docMk/>
            <pc:sldMk cId="692316613" sldId="279"/>
            <ac:spMk id="3" creationId="{304140A8-DCD7-F227-A121-63A07DDE38F4}"/>
          </ac:spMkLst>
        </pc:spChg>
      </pc:sldChg>
      <pc:sldChg chg="addSp modSp new mod ord">
        <pc:chgData name="Jo Charles" userId="71707ba4-8fd8-4037-a05e-75f4b4de565e" providerId="ADAL" clId="{18C159C4-2622-4FC2-8496-0287C777B5AA}" dt="2025-06-02T11:49:13.192" v="272"/>
        <pc:sldMkLst>
          <pc:docMk/>
          <pc:sldMk cId="3897987176" sldId="281"/>
        </pc:sldMkLst>
        <pc:picChg chg="add mod">
          <ac:chgData name="Jo Charles" userId="71707ba4-8fd8-4037-a05e-75f4b4de565e" providerId="ADAL" clId="{18C159C4-2622-4FC2-8496-0287C777B5AA}" dt="2025-06-02T10:52:36.143" v="3" actId="1076"/>
          <ac:picMkLst>
            <pc:docMk/>
            <pc:sldMk cId="3897987176" sldId="281"/>
            <ac:picMk id="2" creationId="{CA97B17F-D1A4-765D-C9B9-123B9444DEA6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41383B-10D2-4634-87A7-811A1FA19050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056E923-605F-40B5-9A7B-F151E1854522}">
      <dgm:prSet phldrT="[Text]"/>
      <dgm:spPr/>
      <dgm:t>
        <a:bodyPr/>
        <a:lstStyle/>
        <a:p>
          <a:r>
            <a:rPr lang="en-GB" dirty="0"/>
            <a:t>Enhance assessment understanding</a:t>
          </a:r>
        </a:p>
      </dgm:t>
    </dgm:pt>
    <dgm:pt modelId="{6C4C7997-6AB1-46A2-92F6-1EB9F0EC339F}" type="parTrans" cxnId="{A67B5649-106C-4F52-A08D-4F066D29EC27}">
      <dgm:prSet/>
      <dgm:spPr/>
      <dgm:t>
        <a:bodyPr/>
        <a:lstStyle/>
        <a:p>
          <a:endParaRPr lang="en-GB"/>
        </a:p>
      </dgm:t>
    </dgm:pt>
    <dgm:pt modelId="{FCB76023-916F-4814-AD70-B2EC9CAE7107}" type="sibTrans" cxnId="{A67B5649-106C-4F52-A08D-4F066D29EC27}">
      <dgm:prSet/>
      <dgm:spPr/>
      <dgm:t>
        <a:bodyPr/>
        <a:lstStyle/>
        <a:p>
          <a:endParaRPr lang="en-GB"/>
        </a:p>
      </dgm:t>
    </dgm:pt>
    <dgm:pt modelId="{986B933E-530A-412D-BF1C-4944EE897E0C}">
      <dgm:prSet phldrT="[Text]"/>
      <dgm:spPr/>
      <dgm:t>
        <a:bodyPr/>
        <a:lstStyle/>
        <a:p>
          <a:r>
            <a:rPr lang="en-GB" dirty="0"/>
            <a:t>Promote a shared language around assessment</a:t>
          </a:r>
        </a:p>
      </dgm:t>
    </dgm:pt>
    <dgm:pt modelId="{E7D16D4D-8010-4B01-A6FA-03F8EBDDAF32}" type="parTrans" cxnId="{8A70D363-3E53-48BB-AA3D-AE168E52333F}">
      <dgm:prSet/>
      <dgm:spPr/>
      <dgm:t>
        <a:bodyPr/>
        <a:lstStyle/>
        <a:p>
          <a:endParaRPr lang="en-GB"/>
        </a:p>
      </dgm:t>
    </dgm:pt>
    <dgm:pt modelId="{2093DE68-7CD8-45AA-BDCC-5BE34A36CBCB}" type="sibTrans" cxnId="{8A70D363-3E53-48BB-AA3D-AE168E52333F}">
      <dgm:prSet/>
      <dgm:spPr/>
      <dgm:t>
        <a:bodyPr/>
        <a:lstStyle/>
        <a:p>
          <a:endParaRPr lang="en-GB"/>
        </a:p>
      </dgm:t>
    </dgm:pt>
    <dgm:pt modelId="{888F5CDF-7DD8-4AAE-9B14-C3B123248087}">
      <dgm:prSet phldrT="[Text]"/>
      <dgm:spPr/>
      <dgm:t>
        <a:bodyPr/>
        <a:lstStyle/>
        <a:p>
          <a:r>
            <a:rPr lang="en-GB" dirty="0"/>
            <a:t>Ensure clarity regarding assessment criteria and performance standards</a:t>
          </a:r>
        </a:p>
      </dgm:t>
    </dgm:pt>
    <dgm:pt modelId="{F89EA76F-19B9-4FD8-831D-3D740ACE0E50}" type="parTrans" cxnId="{CC2ED8D1-023F-43A0-9D45-E3104817B2E0}">
      <dgm:prSet/>
      <dgm:spPr/>
      <dgm:t>
        <a:bodyPr/>
        <a:lstStyle/>
        <a:p>
          <a:endParaRPr lang="en-GB"/>
        </a:p>
      </dgm:t>
    </dgm:pt>
    <dgm:pt modelId="{68E01C4F-7580-4EFC-94C7-3043A102A4B3}" type="sibTrans" cxnId="{CC2ED8D1-023F-43A0-9D45-E3104817B2E0}">
      <dgm:prSet/>
      <dgm:spPr/>
      <dgm:t>
        <a:bodyPr/>
        <a:lstStyle/>
        <a:p>
          <a:endParaRPr lang="en-GB"/>
        </a:p>
      </dgm:t>
    </dgm:pt>
    <dgm:pt modelId="{DB06A7F1-7064-453D-822F-8E5783110152}" type="pres">
      <dgm:prSet presAssocID="{6041383B-10D2-4634-87A7-811A1FA19050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3C300F4F-B6CD-4F7D-88DD-951FCFF41D22}" type="pres">
      <dgm:prSet presAssocID="{888F5CDF-7DD8-4AAE-9B14-C3B123248087}" presName="Accent3" presStyleCnt="0"/>
      <dgm:spPr/>
    </dgm:pt>
    <dgm:pt modelId="{040B7118-4558-43E4-8837-650B5832F2BE}" type="pres">
      <dgm:prSet presAssocID="{888F5CDF-7DD8-4AAE-9B14-C3B123248087}" presName="Accent" presStyleLbl="node1" presStyleIdx="0" presStyleCnt="3"/>
      <dgm:spPr/>
    </dgm:pt>
    <dgm:pt modelId="{ED81DD57-B9EC-4C66-AB93-497415BDA0A0}" type="pres">
      <dgm:prSet presAssocID="{888F5CDF-7DD8-4AAE-9B14-C3B123248087}" presName="ParentBackground3" presStyleCnt="0"/>
      <dgm:spPr/>
    </dgm:pt>
    <dgm:pt modelId="{75C987A2-0B21-4895-A52D-CE3A512EA233}" type="pres">
      <dgm:prSet presAssocID="{888F5CDF-7DD8-4AAE-9B14-C3B123248087}" presName="ParentBackground" presStyleLbl="fgAcc1" presStyleIdx="0" presStyleCnt="3" custLinFactNeighborX="-5875" custLinFactNeighborY="-2611"/>
      <dgm:spPr/>
    </dgm:pt>
    <dgm:pt modelId="{D5B91EC9-DA8E-4912-B66D-9F72F360DE7F}" type="pres">
      <dgm:prSet presAssocID="{888F5CDF-7DD8-4AAE-9B14-C3B123248087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20B77E85-94D8-4F8A-8548-326C1E199EB3}" type="pres">
      <dgm:prSet presAssocID="{986B933E-530A-412D-BF1C-4944EE897E0C}" presName="Accent2" presStyleCnt="0"/>
      <dgm:spPr/>
    </dgm:pt>
    <dgm:pt modelId="{16296B35-A533-43DD-9F94-B6258C19E43C}" type="pres">
      <dgm:prSet presAssocID="{986B933E-530A-412D-BF1C-4944EE897E0C}" presName="Accent" presStyleLbl="node1" presStyleIdx="1" presStyleCnt="3"/>
      <dgm:spPr/>
    </dgm:pt>
    <dgm:pt modelId="{ADCC7B0E-F985-4E52-83E1-4610B8DD542C}" type="pres">
      <dgm:prSet presAssocID="{986B933E-530A-412D-BF1C-4944EE897E0C}" presName="ParentBackground2" presStyleCnt="0"/>
      <dgm:spPr/>
    </dgm:pt>
    <dgm:pt modelId="{C150CA8F-72C9-4B81-AA30-A0A38CC75520}" type="pres">
      <dgm:prSet presAssocID="{986B933E-530A-412D-BF1C-4944EE897E0C}" presName="ParentBackground" presStyleLbl="fgAcc1" presStyleIdx="1" presStyleCnt="3" custLinFactNeighborX="-5005" custLinFactNeighborY="-3191"/>
      <dgm:spPr/>
    </dgm:pt>
    <dgm:pt modelId="{B177E4F0-0EF8-4278-BBF4-8CC9D9289013}" type="pres">
      <dgm:prSet presAssocID="{986B933E-530A-412D-BF1C-4944EE897E0C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2728A157-71B3-4710-9E19-0C29EDE5604F}" type="pres">
      <dgm:prSet presAssocID="{9056E923-605F-40B5-9A7B-F151E1854522}" presName="Accent1" presStyleCnt="0"/>
      <dgm:spPr/>
    </dgm:pt>
    <dgm:pt modelId="{A69AE802-F2D1-4DA4-9D4C-9095989AA346}" type="pres">
      <dgm:prSet presAssocID="{9056E923-605F-40B5-9A7B-F151E1854522}" presName="Accent" presStyleLbl="node1" presStyleIdx="2" presStyleCnt="3"/>
      <dgm:spPr/>
    </dgm:pt>
    <dgm:pt modelId="{30D84856-32BC-4898-882A-DC917FFB491D}" type="pres">
      <dgm:prSet presAssocID="{9056E923-605F-40B5-9A7B-F151E1854522}" presName="ParentBackground1" presStyleCnt="0"/>
      <dgm:spPr/>
    </dgm:pt>
    <dgm:pt modelId="{4AFBCDEF-FF2D-4CD1-B241-BBFD76005826}" type="pres">
      <dgm:prSet presAssocID="{9056E923-605F-40B5-9A7B-F151E1854522}" presName="ParentBackground" presStyleLbl="fgAcc1" presStyleIdx="2" presStyleCnt="3" custLinFactNeighborX="-4135" custLinFactNeighborY="-3191"/>
      <dgm:spPr/>
    </dgm:pt>
    <dgm:pt modelId="{A645BD6D-783E-43FF-A800-E487DE0458B3}" type="pres">
      <dgm:prSet presAssocID="{9056E923-605F-40B5-9A7B-F151E1854522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1EE91E09-5937-406F-970E-5CC08049061F}" type="presOf" srcId="{986B933E-530A-412D-BF1C-4944EE897E0C}" destId="{B177E4F0-0EF8-4278-BBF4-8CC9D9289013}" srcOrd="1" destOrd="0" presId="urn:microsoft.com/office/officeart/2011/layout/CircleProcess"/>
    <dgm:cxn modelId="{8A70D363-3E53-48BB-AA3D-AE168E52333F}" srcId="{6041383B-10D2-4634-87A7-811A1FA19050}" destId="{986B933E-530A-412D-BF1C-4944EE897E0C}" srcOrd="1" destOrd="0" parTransId="{E7D16D4D-8010-4B01-A6FA-03F8EBDDAF32}" sibTransId="{2093DE68-7CD8-45AA-BDCC-5BE34A36CBCB}"/>
    <dgm:cxn modelId="{A67B5649-106C-4F52-A08D-4F066D29EC27}" srcId="{6041383B-10D2-4634-87A7-811A1FA19050}" destId="{9056E923-605F-40B5-9A7B-F151E1854522}" srcOrd="0" destOrd="0" parTransId="{6C4C7997-6AB1-46A2-92F6-1EB9F0EC339F}" sibTransId="{FCB76023-916F-4814-AD70-B2EC9CAE7107}"/>
    <dgm:cxn modelId="{3AFDA749-CADB-47A3-8AE8-9BBD430642C7}" type="presOf" srcId="{888F5CDF-7DD8-4AAE-9B14-C3B123248087}" destId="{75C987A2-0B21-4895-A52D-CE3A512EA233}" srcOrd="0" destOrd="0" presId="urn:microsoft.com/office/officeart/2011/layout/CircleProcess"/>
    <dgm:cxn modelId="{30F63452-D5FF-4820-BC5A-F890620A749B}" type="presOf" srcId="{9056E923-605F-40B5-9A7B-F151E1854522}" destId="{A645BD6D-783E-43FF-A800-E487DE0458B3}" srcOrd="1" destOrd="0" presId="urn:microsoft.com/office/officeart/2011/layout/CircleProcess"/>
    <dgm:cxn modelId="{09778E97-D656-461F-8C4E-05680B9689BE}" type="presOf" srcId="{986B933E-530A-412D-BF1C-4944EE897E0C}" destId="{C150CA8F-72C9-4B81-AA30-A0A38CC75520}" srcOrd="0" destOrd="0" presId="urn:microsoft.com/office/officeart/2011/layout/CircleProcess"/>
    <dgm:cxn modelId="{E4A397A7-E6B1-46FE-9F4D-DE7BE7E60437}" type="presOf" srcId="{9056E923-605F-40B5-9A7B-F151E1854522}" destId="{4AFBCDEF-FF2D-4CD1-B241-BBFD76005826}" srcOrd="0" destOrd="0" presId="urn:microsoft.com/office/officeart/2011/layout/CircleProcess"/>
    <dgm:cxn modelId="{AAA4F5CC-5D00-4CE3-BDC3-D51708CCFEB8}" type="presOf" srcId="{888F5CDF-7DD8-4AAE-9B14-C3B123248087}" destId="{D5B91EC9-DA8E-4912-B66D-9F72F360DE7F}" srcOrd="1" destOrd="0" presId="urn:microsoft.com/office/officeart/2011/layout/CircleProcess"/>
    <dgm:cxn modelId="{CC2ED8D1-023F-43A0-9D45-E3104817B2E0}" srcId="{6041383B-10D2-4634-87A7-811A1FA19050}" destId="{888F5CDF-7DD8-4AAE-9B14-C3B123248087}" srcOrd="2" destOrd="0" parTransId="{F89EA76F-19B9-4FD8-831D-3D740ACE0E50}" sibTransId="{68E01C4F-7580-4EFC-94C7-3043A102A4B3}"/>
    <dgm:cxn modelId="{D3953EFC-1D10-430C-B370-06994B801056}" type="presOf" srcId="{6041383B-10D2-4634-87A7-811A1FA19050}" destId="{DB06A7F1-7064-453D-822F-8E5783110152}" srcOrd="0" destOrd="0" presId="urn:microsoft.com/office/officeart/2011/layout/CircleProcess"/>
    <dgm:cxn modelId="{810380E9-0468-45B7-A48F-B12D95CF8AE5}" type="presParOf" srcId="{DB06A7F1-7064-453D-822F-8E5783110152}" destId="{3C300F4F-B6CD-4F7D-88DD-951FCFF41D22}" srcOrd="0" destOrd="0" presId="urn:microsoft.com/office/officeart/2011/layout/CircleProcess"/>
    <dgm:cxn modelId="{BBCB2851-74EC-4B23-AB09-9565A12D253A}" type="presParOf" srcId="{3C300F4F-B6CD-4F7D-88DD-951FCFF41D22}" destId="{040B7118-4558-43E4-8837-650B5832F2BE}" srcOrd="0" destOrd="0" presId="urn:microsoft.com/office/officeart/2011/layout/CircleProcess"/>
    <dgm:cxn modelId="{E8CEF4BA-F1E9-4C7A-87FB-415BB457FF46}" type="presParOf" srcId="{DB06A7F1-7064-453D-822F-8E5783110152}" destId="{ED81DD57-B9EC-4C66-AB93-497415BDA0A0}" srcOrd="1" destOrd="0" presId="urn:microsoft.com/office/officeart/2011/layout/CircleProcess"/>
    <dgm:cxn modelId="{A80844F3-99DD-4AC0-A131-8C5809177C5E}" type="presParOf" srcId="{ED81DD57-B9EC-4C66-AB93-497415BDA0A0}" destId="{75C987A2-0B21-4895-A52D-CE3A512EA233}" srcOrd="0" destOrd="0" presId="urn:microsoft.com/office/officeart/2011/layout/CircleProcess"/>
    <dgm:cxn modelId="{C82D7FEC-B65D-40C8-ADD6-BF3A42B05067}" type="presParOf" srcId="{DB06A7F1-7064-453D-822F-8E5783110152}" destId="{D5B91EC9-DA8E-4912-B66D-9F72F360DE7F}" srcOrd="2" destOrd="0" presId="urn:microsoft.com/office/officeart/2011/layout/CircleProcess"/>
    <dgm:cxn modelId="{B67E6F6D-0EEF-4733-B114-F2FFAFED8478}" type="presParOf" srcId="{DB06A7F1-7064-453D-822F-8E5783110152}" destId="{20B77E85-94D8-4F8A-8548-326C1E199EB3}" srcOrd="3" destOrd="0" presId="urn:microsoft.com/office/officeart/2011/layout/CircleProcess"/>
    <dgm:cxn modelId="{4ED903CB-76C1-4BB4-B35D-72044A401D5A}" type="presParOf" srcId="{20B77E85-94D8-4F8A-8548-326C1E199EB3}" destId="{16296B35-A533-43DD-9F94-B6258C19E43C}" srcOrd="0" destOrd="0" presId="urn:microsoft.com/office/officeart/2011/layout/CircleProcess"/>
    <dgm:cxn modelId="{FA598F88-51A3-4A33-8D85-6095089CD174}" type="presParOf" srcId="{DB06A7F1-7064-453D-822F-8E5783110152}" destId="{ADCC7B0E-F985-4E52-83E1-4610B8DD542C}" srcOrd="4" destOrd="0" presId="urn:microsoft.com/office/officeart/2011/layout/CircleProcess"/>
    <dgm:cxn modelId="{13A5E892-DA90-4BBD-B3F3-5412D55E782F}" type="presParOf" srcId="{ADCC7B0E-F985-4E52-83E1-4610B8DD542C}" destId="{C150CA8F-72C9-4B81-AA30-A0A38CC75520}" srcOrd="0" destOrd="0" presId="urn:microsoft.com/office/officeart/2011/layout/CircleProcess"/>
    <dgm:cxn modelId="{F6B76F50-5648-4141-B764-C04A0E718199}" type="presParOf" srcId="{DB06A7F1-7064-453D-822F-8E5783110152}" destId="{B177E4F0-0EF8-4278-BBF4-8CC9D9289013}" srcOrd="5" destOrd="0" presId="urn:microsoft.com/office/officeart/2011/layout/CircleProcess"/>
    <dgm:cxn modelId="{41198F2B-9D12-45BB-B671-D45FADB9D51A}" type="presParOf" srcId="{DB06A7F1-7064-453D-822F-8E5783110152}" destId="{2728A157-71B3-4710-9E19-0C29EDE5604F}" srcOrd="6" destOrd="0" presId="urn:microsoft.com/office/officeart/2011/layout/CircleProcess"/>
    <dgm:cxn modelId="{77AB9D48-9EF2-42DD-A7F0-3A1E0576A157}" type="presParOf" srcId="{2728A157-71B3-4710-9E19-0C29EDE5604F}" destId="{A69AE802-F2D1-4DA4-9D4C-9095989AA346}" srcOrd="0" destOrd="0" presId="urn:microsoft.com/office/officeart/2011/layout/CircleProcess"/>
    <dgm:cxn modelId="{50EB2EFD-BB6B-4DC0-9C22-D9D00629A6F7}" type="presParOf" srcId="{DB06A7F1-7064-453D-822F-8E5783110152}" destId="{30D84856-32BC-4898-882A-DC917FFB491D}" srcOrd="7" destOrd="0" presId="urn:microsoft.com/office/officeart/2011/layout/CircleProcess"/>
    <dgm:cxn modelId="{F8D7536A-F538-4858-8F0D-EA42BC85CC9D}" type="presParOf" srcId="{30D84856-32BC-4898-882A-DC917FFB491D}" destId="{4AFBCDEF-FF2D-4CD1-B241-BBFD76005826}" srcOrd="0" destOrd="0" presId="urn:microsoft.com/office/officeart/2011/layout/CircleProcess"/>
    <dgm:cxn modelId="{05A426DA-B5E0-4B20-8943-B230771E03A9}" type="presParOf" srcId="{DB06A7F1-7064-453D-822F-8E5783110152}" destId="{A645BD6D-783E-43FF-A800-E487DE0458B3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0B7118-4558-43E4-8837-650B5832F2BE}">
      <dsp:nvSpPr>
        <dsp:cNvPr id="0" name=""/>
        <dsp:cNvSpPr/>
      </dsp:nvSpPr>
      <dsp:spPr>
        <a:xfrm>
          <a:off x="7708015" y="1124416"/>
          <a:ext cx="2978550" cy="29791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C987A2-0B21-4895-A52D-CE3A512EA233}">
      <dsp:nvSpPr>
        <dsp:cNvPr id="0" name=""/>
        <dsp:cNvSpPr/>
      </dsp:nvSpPr>
      <dsp:spPr>
        <a:xfrm>
          <a:off x="7643543" y="1151139"/>
          <a:ext cx="2780755" cy="278045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Ensure clarity regarding assessment criteria and performance standards</a:t>
          </a:r>
        </a:p>
      </dsp:txBody>
      <dsp:txXfrm>
        <a:off x="8041071" y="1548422"/>
        <a:ext cx="1985700" cy="1985893"/>
      </dsp:txXfrm>
    </dsp:sp>
    <dsp:sp modelId="{16296B35-A533-43DD-9F94-B6258C19E43C}">
      <dsp:nvSpPr>
        <dsp:cNvPr id="0" name=""/>
        <dsp:cNvSpPr/>
      </dsp:nvSpPr>
      <dsp:spPr>
        <a:xfrm rot="2700000">
          <a:off x="4633185" y="1128017"/>
          <a:ext cx="2971376" cy="2971376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50CA8F-72C9-4B81-AA30-A0A38CC75520}">
      <dsp:nvSpPr>
        <dsp:cNvPr id="0" name=""/>
        <dsp:cNvSpPr/>
      </dsp:nvSpPr>
      <dsp:spPr>
        <a:xfrm>
          <a:off x="4589318" y="1135012"/>
          <a:ext cx="2780755" cy="278045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Promote a shared language around assessment</a:t>
          </a:r>
        </a:p>
      </dsp:txBody>
      <dsp:txXfrm>
        <a:off x="4986846" y="1532295"/>
        <a:ext cx="1985700" cy="1985893"/>
      </dsp:txXfrm>
    </dsp:sp>
    <dsp:sp modelId="{A69AE802-F2D1-4DA4-9D4C-9095989AA346}">
      <dsp:nvSpPr>
        <dsp:cNvPr id="0" name=""/>
        <dsp:cNvSpPr/>
      </dsp:nvSpPr>
      <dsp:spPr>
        <a:xfrm rot="2700000">
          <a:off x="1554768" y="1128017"/>
          <a:ext cx="2971376" cy="2971376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FBCDEF-FF2D-4CD1-B241-BBFD76005826}">
      <dsp:nvSpPr>
        <dsp:cNvPr id="0" name=""/>
        <dsp:cNvSpPr/>
      </dsp:nvSpPr>
      <dsp:spPr>
        <a:xfrm>
          <a:off x="1535094" y="1135012"/>
          <a:ext cx="2780755" cy="278045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Enhance assessment understanding</a:t>
          </a:r>
        </a:p>
      </dsp:txBody>
      <dsp:txXfrm>
        <a:off x="1932622" y="1532295"/>
        <a:ext cx="1985700" cy="19858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B935B4-38C3-4046-80CF-6CF4419A9320}" type="datetimeFigureOut">
              <a:rPr lang="en-GB" smtClean="0"/>
              <a:t>02/06/2025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41C535-918D-4DE7-A457-3DB267E559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145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A6B16-5D94-773A-0D12-FF34286AED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2B41B9-F98D-806A-4F6C-9DEACFA950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6B9C91-2BF1-74CB-52B5-DB8B2304E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11BD0-2CBF-4DA7-A6A8-A1E99C6E6849}" type="datetimeFigureOut">
              <a:rPr lang="en-GB" smtClean="0"/>
              <a:t>02/06/2025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D9397D-B1DB-96BD-F2F6-C8CD4F51B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148D77-A335-EC90-D433-6861F2191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93CB-983A-4B7B-A4AD-572B8B5598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5648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7EC7E-61B1-0310-7D24-437A1EF65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1BEB61-F05E-63A2-1D66-72FB0336EB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8E80A4-E775-C73F-E982-AC968F67F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11BD0-2CBF-4DA7-A6A8-A1E99C6E6849}" type="datetimeFigureOut">
              <a:rPr lang="en-GB" smtClean="0"/>
              <a:t>02/06/2025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F7B347-5640-660F-96B8-C55233D0D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790BA6-B4F5-69EF-90C5-DC7A76C6E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93CB-983A-4B7B-A4AD-572B8B5598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861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060D73-58E2-841E-FBC7-7F501ABF02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77E3FC-BCA7-6DAA-25D1-A59991F78A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7631C9-2907-8BFF-A48F-30CDC61FB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11BD0-2CBF-4DA7-A6A8-A1E99C6E6849}" type="datetimeFigureOut">
              <a:rPr lang="en-GB" smtClean="0"/>
              <a:t>02/06/2025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637252-0669-6045-A77B-364BCC40F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AE8862-1F2A-C4B0-6AC0-6EC0F39B2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93CB-983A-4B7B-A4AD-572B8B5598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346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8C551-E417-4525-846A-9FEED2ACD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2743F-D959-9EE0-B712-4C53BD8136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E9A52-E949-E401-8FCD-531263C8E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11BD0-2CBF-4DA7-A6A8-A1E99C6E6849}" type="datetimeFigureOut">
              <a:rPr lang="en-GB" smtClean="0"/>
              <a:t>02/06/2025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0AA55D-1A2A-8CB1-B977-85373C6F5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5EF817-33B2-1D75-E6FD-BC00D2860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93CB-983A-4B7B-A4AD-572B8B5598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7170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72073-1683-26E8-8668-D7E116339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A0A974-C8FC-3117-EB81-E23EC6E3A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1BE825-93D6-25BA-9511-516665387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11BD0-2CBF-4DA7-A6A8-A1E99C6E6849}" type="datetimeFigureOut">
              <a:rPr lang="en-GB" smtClean="0"/>
              <a:t>02/06/2025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9E47A-637D-1182-B7A5-68FA2E8C9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776B0B-1ADD-4619-EE53-50F1DBBCD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93CB-983A-4B7B-A4AD-572B8B5598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241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E0060-6712-4B45-ED24-50878596C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1FF9E1-D6AB-3EA2-0DD8-4B9C663632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36F55C-0CED-E488-2346-4D1977870B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A58622-B405-767C-8597-D3A4C3F75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11BD0-2CBF-4DA7-A6A8-A1E99C6E6849}" type="datetimeFigureOut">
              <a:rPr lang="en-GB" smtClean="0"/>
              <a:t>02/06/2025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B19D23-2100-9EC5-462E-EA1081D8C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B00051-C5C8-449C-91A7-3195B0AD1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93CB-983A-4B7B-A4AD-572B8B5598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2099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F6726-59AE-DABA-B22A-656D29419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022A55-5173-32D6-6D55-E47314419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E38FB5-D149-EE31-3ADC-333C0E3272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DCDC67-0104-B45C-BA67-44B4F130E7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BF2896-FC9E-285B-A052-209A50FA7B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238B08-F16F-58BB-0A9C-A102D0C0C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11BD0-2CBF-4DA7-A6A8-A1E99C6E6849}" type="datetimeFigureOut">
              <a:rPr lang="en-GB" smtClean="0"/>
              <a:t>02/06/2025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62944F-B51A-FC71-58BF-D7275DD8C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B00555-0F40-DBF6-28F7-39CBD51D8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93CB-983A-4B7B-A4AD-572B8B5598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40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6DFBD-5256-7120-934A-77CD3AB23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85EFE4-96DE-8E56-4763-C0D22068F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11BD0-2CBF-4DA7-A6A8-A1E99C6E6849}" type="datetimeFigureOut">
              <a:rPr lang="en-GB" smtClean="0"/>
              <a:t>02/06/2025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E11ABA-2473-7479-BBDA-F4E30433B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B59EBF-CD6D-2390-57CC-8D56E474B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93CB-983A-4B7B-A4AD-572B8B5598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5619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F99115-6967-4343-10E3-AD67ACB0B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11BD0-2CBF-4DA7-A6A8-A1E99C6E6849}" type="datetimeFigureOut">
              <a:rPr lang="en-GB" smtClean="0"/>
              <a:t>02/06/2025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B3C2CA-008A-2373-3CC6-6FF3A85BC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AA41BE-E7E6-C599-624E-5E9949599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93CB-983A-4B7B-A4AD-572B8B5598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6263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770FE-B826-4752-BD87-9EDCDEFAC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DDD90D-ECE7-A12D-0756-441C28D9E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A4FC4B-AD6E-CBD7-DD1E-4DAA0E8EC2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369C37-847B-97F7-1124-779B2E61E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11BD0-2CBF-4DA7-A6A8-A1E99C6E6849}" type="datetimeFigureOut">
              <a:rPr lang="en-GB" smtClean="0"/>
              <a:t>02/06/2025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B65D29-E5F0-B9BF-2AD0-B2B7EB161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46D88B-2F53-CA7E-DC9A-7D0270DD4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93CB-983A-4B7B-A4AD-572B8B5598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3605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036B2-0F8F-B58F-DFA5-458163D3D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369CA1-FBC3-AAD0-B372-0F7DD3FCD6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49A237-F551-8137-CA06-BA73266450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5D184A-ACB5-4696-04C6-A48373525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11BD0-2CBF-4DA7-A6A8-A1E99C6E6849}" type="datetimeFigureOut">
              <a:rPr lang="en-GB" smtClean="0"/>
              <a:t>02/06/2025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B47AB8-6FF0-7626-1DF9-0540858BB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3F36B0-26C6-D996-8EBD-C1C239EC6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93CB-983A-4B7B-A4AD-572B8B5598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5016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95C6A3-9C91-8105-E58A-EAB13F091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14C3A9-9345-6DA6-24A9-FE567E9D24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305AE-7030-1918-8BCF-3079D26FB6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AA11BD0-2CBF-4DA7-A6A8-A1E99C6E6849}" type="datetimeFigureOut">
              <a:rPr lang="en-GB" smtClean="0"/>
              <a:t>02/06/2025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EBE1D3-931E-7F79-ED56-AC28FC10B9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3C5ADE-2EB5-0BBA-24C9-FB6ADEB706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5093CB-983A-4B7B-A4AD-572B8B5598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4306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C7F9C-50CA-DC9A-FAE7-DF2F0BC124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 team in support of student learning award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094600-4A73-4B17-ABEF-40155EA9EC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3143" y="3602038"/>
            <a:ext cx="10270671" cy="1998662"/>
          </a:xfrm>
        </p:spPr>
        <p:txBody>
          <a:bodyPr>
            <a:normAutofit fontScale="85000" lnSpcReduction="20000"/>
          </a:bodyPr>
          <a:lstStyle/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100" dirty="0">
                <a:latin typeface="Arial" panose="020B0604020202020204" pitchFamily="34" charset="0"/>
                <a:cs typeface="Arial" panose="020B0604020202020204" pitchFamily="34" charset="0"/>
              </a:rPr>
              <a:t>Team:</a:t>
            </a:r>
          </a:p>
          <a:p>
            <a:r>
              <a:rPr lang="en-GB" sz="3100" dirty="0">
                <a:latin typeface="Arial" panose="020B0604020202020204" pitchFamily="34" charset="0"/>
                <a:cs typeface="Arial" panose="020B0604020202020204" pitchFamily="34" charset="0"/>
              </a:rPr>
              <a:t>Jo Charles</a:t>
            </a:r>
          </a:p>
          <a:p>
            <a:r>
              <a:rPr lang="en-GB" sz="3100" dirty="0">
                <a:latin typeface="Arial" panose="020B0604020202020204" pitchFamily="34" charset="0"/>
                <a:cs typeface="Arial" panose="020B0604020202020204" pitchFamily="34" charset="0"/>
              </a:rPr>
              <a:t>Rhiannon Edwards</a:t>
            </a:r>
          </a:p>
          <a:p>
            <a:r>
              <a:rPr lang="en-GB" sz="3100" dirty="0">
                <a:latin typeface="Arial" panose="020B0604020202020204" pitchFamily="34" charset="0"/>
                <a:cs typeface="Arial" panose="020B0604020202020204" pitchFamily="34" charset="0"/>
              </a:rPr>
              <a:t>Gail </a:t>
            </a:r>
            <a:r>
              <a:rPr lang="en-GB" sz="3100" dirty="0" err="1">
                <a:latin typeface="Arial" panose="020B0604020202020204" pitchFamily="34" charset="0"/>
                <a:cs typeface="Arial" panose="020B0604020202020204" pitchFamily="34" charset="0"/>
              </a:rPr>
              <a:t>Forey</a:t>
            </a:r>
            <a:r>
              <a:rPr lang="en-GB" sz="3100" dirty="0">
                <a:latin typeface="Arial" panose="020B0604020202020204" pitchFamily="34" charset="0"/>
                <a:cs typeface="Arial" panose="020B0604020202020204" pitchFamily="34" charset="0"/>
              </a:rPr>
              <a:t>, Ed Mason and Lucy Noble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108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F9320-EBBD-A873-96B9-F1D5EE0EA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6F2E15F-7A7B-5398-CDD5-EF96E2D9E7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0008120"/>
              </p:ext>
            </p:extLst>
          </p:nvPr>
        </p:nvGraphicFramePr>
        <p:xfrm>
          <a:off x="283029" y="1265464"/>
          <a:ext cx="11625942" cy="5227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86274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A97B17F-D1A4-765D-C9B9-123B9444D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793" y="411018"/>
            <a:ext cx="10284414" cy="621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987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69ABF-A485-34AD-AB19-581CFBC0B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B5FC0-2039-A64B-8486-886387F6A7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Arial" panose="020B0604020202020204" pitchFamily="34" charset="0"/>
              </a:rPr>
              <a:t>Collaborate approach</a:t>
            </a:r>
          </a:p>
          <a:p>
            <a:pPr lvl="1"/>
            <a:r>
              <a:rPr lang="en-GB" sz="2800" dirty="0">
                <a:latin typeface="Arial" panose="020B0604020202020204" pitchFamily="34" charset="0"/>
              </a:rPr>
              <a:t>Faculty–wide consultations including DoS/DoT discussions and DoT away days</a:t>
            </a:r>
          </a:p>
          <a:p>
            <a:pPr lvl="1"/>
            <a:r>
              <a:rPr lang="en-GB" sz="2800" dirty="0">
                <a:latin typeface="Arial" panose="020B0604020202020204" pitchFamily="34" charset="0"/>
              </a:rPr>
              <a:t>Co-creation with staff and students</a:t>
            </a:r>
          </a:p>
          <a:p>
            <a:pPr lvl="1"/>
            <a:r>
              <a:rPr lang="en-GB" sz="2800" dirty="0">
                <a:latin typeface="Arial" panose="020B0604020202020204" pitchFamily="34" charset="0"/>
              </a:rPr>
              <a:t>Workshops</a:t>
            </a:r>
          </a:p>
          <a:p>
            <a:pPr lvl="1"/>
            <a:r>
              <a:rPr lang="en-GB" sz="2800" dirty="0">
                <a:latin typeface="Arial" panose="020B0604020202020204" pitchFamily="34" charset="0"/>
              </a:rPr>
              <a:t>Focus groups</a:t>
            </a:r>
          </a:p>
          <a:p>
            <a:pPr lvl="1"/>
            <a:r>
              <a:rPr lang="en-GB" sz="2800" dirty="0">
                <a:latin typeface="Arial" panose="020B0604020202020204" pitchFamily="34" charset="0"/>
              </a:rPr>
              <a:t>Task and finish groups</a:t>
            </a:r>
          </a:p>
        </p:txBody>
      </p:sp>
    </p:spTree>
    <p:extLst>
      <p:ext uri="{BB962C8B-B14F-4D97-AF65-F5344CB8AC3E}">
        <p14:creationId xmlns:p14="http://schemas.microsoft.com/office/powerpoint/2010/main" val="486351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0754D-6797-E3B1-28CC-1164C3941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have we achieved?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9F3BA-9469-837D-1BC2-427C9FBEC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Faculty-wide assessment brief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Generic Postgraduate Assessment Criteria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Exemplars of specific assessment criteria and implementation workshops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Generic Undergraduate Assessment Criteria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Recognition of ‘best practice’ in various university reports (EAB,UEB, EQSC)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0396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DB2B0-129A-5885-D434-A190D31D0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next?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140A8-DCD7-F227-A121-63A07DDE3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Advance HE conference presentation July 1</a:t>
            </a:r>
            <a:r>
              <a:rPr lang="en-GB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2025: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0" i="1" dirty="0">
                <a:solidFill>
                  <a:srgbClr val="333E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Enhancing Assessment Literacy: The Development of Shared Assessment Language and Faculty Level PGT Generic Assessment Criteria</a:t>
            </a:r>
          </a:p>
          <a:p>
            <a:endParaRPr lang="en-GB" dirty="0">
              <a:solidFill>
                <a:srgbClr val="333E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both </a:t>
            </a:r>
            <a:r>
              <a:rPr lang="en-GB" sz="2800" b="0" dirty="0">
                <a:solidFill>
                  <a:srgbClr val="333E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PG and UG assessment criteria </a:t>
            </a:r>
            <a:r>
              <a:rPr lang="en-GB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implementation and feedback</a:t>
            </a:r>
          </a:p>
          <a:p>
            <a:pPr marL="0" indent="0">
              <a:buNone/>
            </a:pPr>
            <a:endParaRPr lang="en-GB" sz="2800" b="0" i="1" dirty="0">
              <a:solidFill>
                <a:srgbClr val="333E48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GB" b="0" i="1" dirty="0">
              <a:solidFill>
                <a:srgbClr val="333E48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GB" b="0" i="0" dirty="0">
                <a:solidFill>
                  <a:srgbClr val="333E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316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4668C7C-3B05-FCEF-5009-CB7427CE9C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1848" y="2027194"/>
            <a:ext cx="7028303" cy="47001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A5E571D-2687-2D50-6DBF-05B75DE5FE8B}"/>
              </a:ext>
            </a:extLst>
          </p:cNvPr>
          <p:cNvSpPr txBox="1"/>
          <p:nvPr/>
        </p:nvSpPr>
        <p:spPr>
          <a:xfrm>
            <a:off x="228600" y="393979"/>
            <a:ext cx="11536136" cy="13932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kern="10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Thank you!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“It’s fantastic working with such a great team of dedicated, insightful, warm and generous people!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 feel very lucky to be working with you all!”</a:t>
            </a:r>
          </a:p>
        </p:txBody>
      </p:sp>
    </p:spTree>
    <p:extLst>
      <p:ext uri="{BB962C8B-B14F-4D97-AF65-F5344CB8AC3E}">
        <p14:creationId xmlns:p14="http://schemas.microsoft.com/office/powerpoint/2010/main" val="2009952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A10F7760174046B412AB999BD2E8E0" ma:contentTypeVersion="17" ma:contentTypeDescription="Create a new document." ma:contentTypeScope="" ma:versionID="4bca7b5edfa9076295bc767a6e30e07c">
  <xsd:schema xmlns:xsd="http://www.w3.org/2001/XMLSchema" xmlns:xs="http://www.w3.org/2001/XMLSchema" xmlns:p="http://schemas.microsoft.com/office/2006/metadata/properties" xmlns:ns2="b31e59a2-3882-4d15-b1f0-20a41eb2e7bb" xmlns:ns3="b1e165a0-1a4a-4d2e-b26a-75de4c74afb8" targetNamespace="http://schemas.microsoft.com/office/2006/metadata/properties" ma:root="true" ma:fieldsID="a1298460008b2723f4469b55d75b6e11" ns2:_="" ns3:_="">
    <xsd:import namespace="b31e59a2-3882-4d15-b1f0-20a41eb2e7bb"/>
    <xsd:import namespace="b1e165a0-1a4a-4d2e-b26a-75de4c74afb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ServiceSearchProperties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1e59a2-3882-4d15-b1f0-20a41eb2e7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5693718-8356-48ba-866a-85db3a9efc2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e165a0-1a4a-4d2e-b26a-75de4c74afb8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c86cc65-1bfc-482d-ac03-4d191023851d}" ma:internalName="TaxCatchAll" ma:showField="CatchAllData" ma:web="b1e165a0-1a4a-4d2e-b26a-75de4c74afb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31e59a2-3882-4d15-b1f0-20a41eb2e7bb">
      <Terms xmlns="http://schemas.microsoft.com/office/infopath/2007/PartnerControls"/>
    </lcf76f155ced4ddcb4097134ff3c332f>
    <TaxCatchAll xmlns="b1e165a0-1a4a-4d2e-b26a-75de4c74afb8" xsi:nil="true"/>
  </documentManagement>
</p:properties>
</file>

<file path=customXml/itemProps1.xml><?xml version="1.0" encoding="utf-8"?>
<ds:datastoreItem xmlns:ds="http://schemas.openxmlformats.org/officeDocument/2006/customXml" ds:itemID="{17048E6A-0A17-48F7-BA1E-D592271DCED4}"/>
</file>

<file path=customXml/itemProps2.xml><?xml version="1.0" encoding="utf-8"?>
<ds:datastoreItem xmlns:ds="http://schemas.openxmlformats.org/officeDocument/2006/customXml" ds:itemID="{389D499D-181D-45E6-8E5B-AC5EB82A64FE}"/>
</file>

<file path=customXml/itemProps3.xml><?xml version="1.0" encoding="utf-8"?>
<ds:datastoreItem xmlns:ds="http://schemas.openxmlformats.org/officeDocument/2006/customXml" ds:itemID="{7D626EC7-04FA-4CE4-86E6-154FEBF6AB7B}"/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185</Words>
  <Application>Microsoft Office PowerPoint</Application>
  <PresentationFormat>Widescreen</PresentationFormat>
  <Paragraphs>37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Office Theme</vt:lpstr>
      <vt:lpstr>Best team in support of student learning award</vt:lpstr>
      <vt:lpstr>Goals</vt:lpstr>
      <vt:lpstr>PowerPoint Presentation</vt:lpstr>
      <vt:lpstr>How?</vt:lpstr>
      <vt:lpstr>What have we achieved?</vt:lpstr>
      <vt:lpstr>What next?</vt:lpstr>
      <vt:lpstr>PowerPoint Presentation</vt:lpstr>
    </vt:vector>
  </TitlesOfParts>
  <Company>University of Bath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 Charles</dc:creator>
  <cp:lastModifiedBy>Jo Charles</cp:lastModifiedBy>
  <cp:revision>1</cp:revision>
  <dcterms:created xsi:type="dcterms:W3CDTF">2025-06-02T07:44:30Z</dcterms:created>
  <dcterms:modified xsi:type="dcterms:W3CDTF">2025-06-02T11:49:21Z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0x010100C8A10F7760174046B412AB999BD2E8E0</vt:lpwstr>
  </property>
</Properties>
</file>