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media/image28.JPG" ContentType="image/png"/>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5"/>
  </p:notesMasterIdLst>
  <p:sldIdLst>
    <p:sldId id="257" r:id="rId5"/>
    <p:sldId id="258" r:id="rId6"/>
    <p:sldId id="259" r:id="rId7"/>
    <p:sldId id="32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3" r:id="rId21"/>
    <p:sldId id="272" r:id="rId22"/>
    <p:sldId id="274" r:id="rId23"/>
    <p:sldId id="275" r:id="rId24"/>
    <p:sldId id="276" r:id="rId25"/>
    <p:sldId id="277" r:id="rId26"/>
    <p:sldId id="278" r:id="rId27"/>
    <p:sldId id="279" r:id="rId28"/>
    <p:sldId id="280" r:id="rId29"/>
    <p:sldId id="283" r:id="rId30"/>
    <p:sldId id="281" r:id="rId31"/>
    <p:sldId id="284" r:id="rId32"/>
    <p:sldId id="297" r:id="rId33"/>
    <p:sldId id="285" r:id="rId34"/>
    <p:sldId id="286" r:id="rId35"/>
    <p:sldId id="287" r:id="rId36"/>
    <p:sldId id="288" r:id="rId37"/>
    <p:sldId id="289" r:id="rId38"/>
    <p:sldId id="290" r:id="rId39"/>
    <p:sldId id="291" r:id="rId40"/>
    <p:sldId id="295" r:id="rId41"/>
    <p:sldId id="292" r:id="rId42"/>
    <p:sldId id="293" r:id="rId43"/>
    <p:sldId id="294" r:id="rId44"/>
    <p:sldId id="298" r:id="rId45"/>
    <p:sldId id="299" r:id="rId46"/>
    <p:sldId id="300" r:id="rId47"/>
    <p:sldId id="301" r:id="rId48"/>
    <p:sldId id="302" r:id="rId49"/>
    <p:sldId id="303" r:id="rId50"/>
    <p:sldId id="321" r:id="rId51"/>
    <p:sldId id="304" r:id="rId52"/>
    <p:sldId id="305" r:id="rId53"/>
    <p:sldId id="328" r:id="rId54"/>
    <p:sldId id="306" r:id="rId55"/>
    <p:sldId id="311" r:id="rId56"/>
    <p:sldId id="326" r:id="rId57"/>
    <p:sldId id="313" r:id="rId58"/>
    <p:sldId id="315" r:id="rId59"/>
    <p:sldId id="318" r:id="rId60"/>
    <p:sldId id="307" r:id="rId61"/>
    <p:sldId id="308" r:id="rId62"/>
    <p:sldId id="327" r:id="rId63"/>
    <p:sldId id="310" r:id="rId64"/>
    <p:sldId id="322" r:id="rId65"/>
    <p:sldId id="312" r:id="rId66"/>
    <p:sldId id="316" r:id="rId67"/>
    <p:sldId id="323" r:id="rId68"/>
    <p:sldId id="319" r:id="rId69"/>
    <p:sldId id="320" r:id="rId70"/>
    <p:sldId id="324" r:id="rId71"/>
    <p:sldId id="314" r:id="rId72"/>
    <p:sldId id="317" r:id="rId73"/>
    <p:sldId id="325" r:id="rId74"/>
  </p:sldIdLst>
  <p:sldSz cx="12192000" cy="6858000"/>
  <p:notesSz cx="6858000" cy="9144000"/>
  <p:custDataLst>
    <p:tags r:id="rId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1D0"/>
    <a:srgbClr val="002D5A"/>
    <a:srgbClr val="32B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330679-D8A6-0E4E-B116-A4CD116CF1AD}" v="58" dt="2025-05-28T15:26:48.6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76"/>
    <p:restoredTop sz="91473"/>
  </p:normalViewPr>
  <p:slideViewPr>
    <p:cSldViewPr snapToGrid="0">
      <p:cViewPr varScale="1">
        <p:scale>
          <a:sx n="88" d="100"/>
          <a:sy n="88" d="100"/>
        </p:scale>
        <p:origin x="192"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Grimmett" userId="S::ng318@bath.ac.uk::3f6f87a9-bd59-48fb-8f67-b6dfd2e5978e" providerId="AD" clId="Web-{A34D13DD-F5E5-4651-AA19-994C5859D66A}"/>
    <pc:docChg chg="modSld">
      <pc:chgData name="Nadine Grimmett" userId="S::ng318@bath.ac.uk::3f6f87a9-bd59-48fb-8f67-b6dfd2e5978e" providerId="AD" clId="Web-{A34D13DD-F5E5-4651-AA19-994C5859D66A}" dt="2025-05-23T15:29:39.707" v="1" actId="20577"/>
      <pc:docMkLst>
        <pc:docMk/>
      </pc:docMkLst>
      <pc:sldChg chg="modSp">
        <pc:chgData name="Nadine Grimmett" userId="S::ng318@bath.ac.uk::3f6f87a9-bd59-48fb-8f67-b6dfd2e5978e" providerId="AD" clId="Web-{A34D13DD-F5E5-4651-AA19-994C5859D66A}" dt="2025-05-23T15:29:39.707" v="1" actId="20577"/>
        <pc:sldMkLst>
          <pc:docMk/>
          <pc:sldMk cId="2538763195" sldId="257"/>
        </pc:sldMkLst>
        <pc:spChg chg="mod">
          <ac:chgData name="Nadine Grimmett" userId="S::ng318@bath.ac.uk::3f6f87a9-bd59-48fb-8f67-b6dfd2e5978e" providerId="AD" clId="Web-{A34D13DD-F5E5-4651-AA19-994C5859D66A}" dt="2025-05-23T15:29:39.707" v="1" actId="20577"/>
          <ac:spMkLst>
            <pc:docMk/>
            <pc:sldMk cId="2538763195" sldId="257"/>
            <ac:spMk id="15" creationId="{97F75067-858B-5A53-FE5C-2FBA929F1F95}"/>
          </ac:spMkLst>
        </pc:spChg>
      </pc:sldChg>
    </pc:docChg>
  </pc:docChgLst>
  <pc:docChgLst>
    <pc:chgData name="Nadine Grimmett" userId="S::ng318@bath.ac.uk::3f6f87a9-bd59-48fb-8f67-b6dfd2e5978e" providerId="AD" clId="Web-{9061AF42-76C0-42ED-862C-45ADE03C057F}"/>
    <pc:docChg chg="addSld delSld">
      <pc:chgData name="Nadine Grimmett" userId="S::ng318@bath.ac.uk::3f6f87a9-bd59-48fb-8f67-b6dfd2e5978e" providerId="AD" clId="Web-{9061AF42-76C0-42ED-862C-45ADE03C057F}" dt="2025-05-27T10:58:34.943" v="5"/>
      <pc:docMkLst>
        <pc:docMk/>
      </pc:docMkLst>
      <pc:sldChg chg="new del">
        <pc:chgData name="Nadine Grimmett" userId="S::ng318@bath.ac.uk::3f6f87a9-bd59-48fb-8f67-b6dfd2e5978e" providerId="AD" clId="Web-{9061AF42-76C0-42ED-862C-45ADE03C057F}" dt="2025-05-27T10:57:58.957" v="1"/>
        <pc:sldMkLst>
          <pc:docMk/>
          <pc:sldMk cId="2229055727" sldId="294"/>
        </pc:sldMkLst>
      </pc:sldChg>
      <pc:sldChg chg="add del replId">
        <pc:chgData name="Nadine Grimmett" userId="S::ng318@bath.ac.uk::3f6f87a9-bd59-48fb-8f67-b6dfd2e5978e" providerId="AD" clId="Web-{9061AF42-76C0-42ED-862C-45ADE03C057F}" dt="2025-05-27T10:58:34.943" v="5"/>
        <pc:sldMkLst>
          <pc:docMk/>
          <pc:sldMk cId="3903714686" sldId="294"/>
        </pc:sldMkLst>
      </pc:sldChg>
      <pc:sldChg chg="add del replId">
        <pc:chgData name="Nadine Grimmett" userId="S::ng318@bath.ac.uk::3f6f87a9-bd59-48fb-8f67-b6dfd2e5978e" providerId="AD" clId="Web-{9061AF42-76C0-42ED-862C-45ADE03C057F}" dt="2025-05-27T10:58:31.927" v="4"/>
        <pc:sldMkLst>
          <pc:docMk/>
          <pc:sldMk cId="1388372879" sldId="295"/>
        </pc:sldMkLst>
      </pc:sldChg>
    </pc:docChg>
  </pc:docChgLst>
  <pc:docChgLst>
    <pc:chgData name="Stephanie Kamffer" userId="e985ae1a-3140-4a2b-84c7-16bee2115a39" providerId="ADAL" clId="{A4330679-D8A6-0E4E-B116-A4CD116CF1AD}"/>
    <pc:docChg chg="undo custSel addSld delSld modSld sldOrd modMainMaster">
      <pc:chgData name="Stephanie Kamffer" userId="e985ae1a-3140-4a2b-84c7-16bee2115a39" providerId="ADAL" clId="{A4330679-D8A6-0E4E-B116-A4CD116CF1AD}" dt="2025-05-28T15:26:48.613" v="2486"/>
      <pc:docMkLst>
        <pc:docMk/>
      </pc:docMkLst>
      <pc:sldChg chg="modSp mod modTransition">
        <pc:chgData name="Stephanie Kamffer" userId="e985ae1a-3140-4a2b-84c7-16bee2115a39" providerId="ADAL" clId="{A4330679-D8A6-0E4E-B116-A4CD116CF1AD}" dt="2025-05-28T15:26:48.613" v="2486"/>
        <pc:sldMkLst>
          <pc:docMk/>
          <pc:sldMk cId="2538763195" sldId="257"/>
        </pc:sldMkLst>
        <pc:spChg chg="mod">
          <ac:chgData name="Stephanie Kamffer" userId="e985ae1a-3140-4a2b-84c7-16bee2115a39" providerId="ADAL" clId="{A4330679-D8A6-0E4E-B116-A4CD116CF1AD}" dt="2025-05-27T13:27:55.872" v="1287" actId="20577"/>
          <ac:spMkLst>
            <pc:docMk/>
            <pc:sldMk cId="2538763195" sldId="257"/>
            <ac:spMk id="15" creationId="{97F75067-858B-5A53-FE5C-2FBA929F1F95}"/>
          </ac:spMkLst>
        </pc:spChg>
      </pc:sldChg>
      <pc:sldChg chg="modSp mod modTransition">
        <pc:chgData name="Stephanie Kamffer" userId="e985ae1a-3140-4a2b-84c7-16bee2115a39" providerId="ADAL" clId="{A4330679-D8A6-0E4E-B116-A4CD116CF1AD}" dt="2025-05-28T15:26:48.613" v="2486"/>
        <pc:sldMkLst>
          <pc:docMk/>
          <pc:sldMk cId="1696762428" sldId="258"/>
        </pc:sldMkLst>
        <pc:spChg chg="mod">
          <ac:chgData name="Stephanie Kamffer" userId="e985ae1a-3140-4a2b-84c7-16bee2115a39" providerId="ADAL" clId="{A4330679-D8A6-0E4E-B116-A4CD116CF1AD}" dt="2025-05-27T13:28:20.082" v="1302" actId="20577"/>
          <ac:spMkLst>
            <pc:docMk/>
            <pc:sldMk cId="1696762428" sldId="258"/>
            <ac:spMk id="15" creationId="{083F504E-F1D4-F48B-9237-DDCA116A7BBF}"/>
          </ac:spMkLst>
        </pc:spChg>
      </pc:sldChg>
      <pc:sldChg chg="modSp mod modTransition">
        <pc:chgData name="Stephanie Kamffer" userId="e985ae1a-3140-4a2b-84c7-16bee2115a39" providerId="ADAL" clId="{A4330679-D8A6-0E4E-B116-A4CD116CF1AD}" dt="2025-05-28T15:26:48.613" v="2486"/>
        <pc:sldMkLst>
          <pc:docMk/>
          <pc:sldMk cId="3904245346" sldId="259"/>
        </pc:sldMkLst>
        <pc:spChg chg="mod">
          <ac:chgData name="Stephanie Kamffer" userId="e985ae1a-3140-4a2b-84c7-16bee2115a39" providerId="ADAL" clId="{A4330679-D8A6-0E4E-B116-A4CD116CF1AD}" dt="2025-05-27T13:28:59.683" v="1326" actId="20577"/>
          <ac:spMkLst>
            <pc:docMk/>
            <pc:sldMk cId="3904245346" sldId="259"/>
            <ac:spMk id="15" creationId="{3D3F5D2A-CD2E-3C2C-4875-7D5FB58A2A0F}"/>
          </ac:spMkLst>
        </pc:spChg>
      </pc:sldChg>
      <pc:sldChg chg="modSp mod modTransition">
        <pc:chgData name="Stephanie Kamffer" userId="e985ae1a-3140-4a2b-84c7-16bee2115a39" providerId="ADAL" clId="{A4330679-D8A6-0E4E-B116-A4CD116CF1AD}" dt="2025-05-28T15:26:48.613" v="2486"/>
        <pc:sldMkLst>
          <pc:docMk/>
          <pc:sldMk cId="4160385283" sldId="260"/>
        </pc:sldMkLst>
        <pc:spChg chg="mod">
          <ac:chgData name="Stephanie Kamffer" userId="e985ae1a-3140-4a2b-84c7-16bee2115a39" providerId="ADAL" clId="{A4330679-D8A6-0E4E-B116-A4CD116CF1AD}" dt="2025-05-27T13:29:19.111" v="1335" actId="20577"/>
          <ac:spMkLst>
            <pc:docMk/>
            <pc:sldMk cId="4160385283" sldId="260"/>
            <ac:spMk id="15" creationId="{E2D33662-19D6-BCBC-AD5F-328E0E67D911}"/>
          </ac:spMkLst>
        </pc:spChg>
      </pc:sldChg>
      <pc:sldChg chg="modSp mod modTransition">
        <pc:chgData name="Stephanie Kamffer" userId="e985ae1a-3140-4a2b-84c7-16bee2115a39" providerId="ADAL" clId="{A4330679-D8A6-0E4E-B116-A4CD116CF1AD}" dt="2025-05-28T15:26:48.613" v="2486"/>
        <pc:sldMkLst>
          <pc:docMk/>
          <pc:sldMk cId="684582698" sldId="261"/>
        </pc:sldMkLst>
        <pc:spChg chg="mod">
          <ac:chgData name="Stephanie Kamffer" userId="e985ae1a-3140-4a2b-84c7-16bee2115a39" providerId="ADAL" clId="{A4330679-D8A6-0E4E-B116-A4CD116CF1AD}" dt="2025-05-27T13:29:29.889" v="1343" actId="20577"/>
          <ac:spMkLst>
            <pc:docMk/>
            <pc:sldMk cId="684582698" sldId="261"/>
            <ac:spMk id="15" creationId="{D6679015-DB19-5A79-D85D-0E7666F8631E}"/>
          </ac:spMkLst>
        </pc:spChg>
      </pc:sldChg>
      <pc:sldChg chg="modSp mod modTransition">
        <pc:chgData name="Stephanie Kamffer" userId="e985ae1a-3140-4a2b-84c7-16bee2115a39" providerId="ADAL" clId="{A4330679-D8A6-0E4E-B116-A4CD116CF1AD}" dt="2025-05-28T15:26:48.613" v="2486"/>
        <pc:sldMkLst>
          <pc:docMk/>
          <pc:sldMk cId="2555573455" sldId="262"/>
        </pc:sldMkLst>
        <pc:spChg chg="mod">
          <ac:chgData name="Stephanie Kamffer" userId="e985ae1a-3140-4a2b-84c7-16bee2115a39" providerId="ADAL" clId="{A4330679-D8A6-0E4E-B116-A4CD116CF1AD}" dt="2025-05-27T13:29:45.560" v="1351" actId="20577"/>
          <ac:spMkLst>
            <pc:docMk/>
            <pc:sldMk cId="2555573455" sldId="262"/>
            <ac:spMk id="15" creationId="{28F3AC08-B940-E89B-32C1-D23A11D1DBFB}"/>
          </ac:spMkLst>
        </pc:spChg>
      </pc:sldChg>
      <pc:sldChg chg="modSp mod modTransition">
        <pc:chgData name="Stephanie Kamffer" userId="e985ae1a-3140-4a2b-84c7-16bee2115a39" providerId="ADAL" clId="{A4330679-D8A6-0E4E-B116-A4CD116CF1AD}" dt="2025-05-28T15:26:48.613" v="2486"/>
        <pc:sldMkLst>
          <pc:docMk/>
          <pc:sldMk cId="1735099713" sldId="263"/>
        </pc:sldMkLst>
        <pc:spChg chg="mod">
          <ac:chgData name="Stephanie Kamffer" userId="e985ae1a-3140-4a2b-84c7-16bee2115a39" providerId="ADAL" clId="{A4330679-D8A6-0E4E-B116-A4CD116CF1AD}" dt="2025-05-27T13:30:18.364" v="1359" actId="20577"/>
          <ac:spMkLst>
            <pc:docMk/>
            <pc:sldMk cId="1735099713" sldId="263"/>
            <ac:spMk id="15" creationId="{1C160762-ABD7-2579-5994-4DEE83DD130C}"/>
          </ac:spMkLst>
        </pc:spChg>
      </pc:sldChg>
      <pc:sldChg chg="modSp mod modTransition">
        <pc:chgData name="Stephanie Kamffer" userId="e985ae1a-3140-4a2b-84c7-16bee2115a39" providerId="ADAL" clId="{A4330679-D8A6-0E4E-B116-A4CD116CF1AD}" dt="2025-05-28T15:26:48.613" v="2486"/>
        <pc:sldMkLst>
          <pc:docMk/>
          <pc:sldMk cId="1237444434" sldId="264"/>
        </pc:sldMkLst>
        <pc:spChg chg="mod">
          <ac:chgData name="Stephanie Kamffer" userId="e985ae1a-3140-4a2b-84c7-16bee2115a39" providerId="ADAL" clId="{A4330679-D8A6-0E4E-B116-A4CD116CF1AD}" dt="2025-05-27T13:30:40.820" v="1367" actId="20577"/>
          <ac:spMkLst>
            <pc:docMk/>
            <pc:sldMk cId="1237444434" sldId="264"/>
            <ac:spMk id="15" creationId="{68E6E8B9-E69E-D47B-291F-272B69034A90}"/>
          </ac:spMkLst>
        </pc:spChg>
      </pc:sldChg>
      <pc:sldChg chg="modSp mod modTransition">
        <pc:chgData name="Stephanie Kamffer" userId="e985ae1a-3140-4a2b-84c7-16bee2115a39" providerId="ADAL" clId="{A4330679-D8A6-0E4E-B116-A4CD116CF1AD}" dt="2025-05-28T15:26:48.613" v="2486"/>
        <pc:sldMkLst>
          <pc:docMk/>
          <pc:sldMk cId="187550618" sldId="265"/>
        </pc:sldMkLst>
        <pc:spChg chg="mod">
          <ac:chgData name="Stephanie Kamffer" userId="e985ae1a-3140-4a2b-84c7-16bee2115a39" providerId="ADAL" clId="{A4330679-D8A6-0E4E-B116-A4CD116CF1AD}" dt="2025-05-27T13:31:00.632" v="1375" actId="20577"/>
          <ac:spMkLst>
            <pc:docMk/>
            <pc:sldMk cId="187550618" sldId="265"/>
            <ac:spMk id="15" creationId="{25C0CF24-2114-4610-FB39-862DBEBB44D8}"/>
          </ac:spMkLst>
        </pc:spChg>
      </pc:sldChg>
      <pc:sldChg chg="modSp mod modTransition">
        <pc:chgData name="Stephanie Kamffer" userId="e985ae1a-3140-4a2b-84c7-16bee2115a39" providerId="ADAL" clId="{A4330679-D8A6-0E4E-B116-A4CD116CF1AD}" dt="2025-05-28T15:26:48.613" v="2486"/>
        <pc:sldMkLst>
          <pc:docMk/>
          <pc:sldMk cId="299313118" sldId="266"/>
        </pc:sldMkLst>
        <pc:spChg chg="mod">
          <ac:chgData name="Stephanie Kamffer" userId="e985ae1a-3140-4a2b-84c7-16bee2115a39" providerId="ADAL" clId="{A4330679-D8A6-0E4E-B116-A4CD116CF1AD}" dt="2025-05-27T13:31:38.814" v="1385" actId="20577"/>
          <ac:spMkLst>
            <pc:docMk/>
            <pc:sldMk cId="299313118" sldId="266"/>
            <ac:spMk id="15" creationId="{A4685B33-C094-6C0B-F6F5-F487E589B358}"/>
          </ac:spMkLst>
        </pc:spChg>
      </pc:sldChg>
      <pc:sldChg chg="modSp mod modTransition">
        <pc:chgData name="Stephanie Kamffer" userId="e985ae1a-3140-4a2b-84c7-16bee2115a39" providerId="ADAL" clId="{A4330679-D8A6-0E4E-B116-A4CD116CF1AD}" dt="2025-05-28T15:26:48.613" v="2486"/>
        <pc:sldMkLst>
          <pc:docMk/>
          <pc:sldMk cId="46528669" sldId="267"/>
        </pc:sldMkLst>
        <pc:spChg chg="mod">
          <ac:chgData name="Stephanie Kamffer" userId="e985ae1a-3140-4a2b-84c7-16bee2115a39" providerId="ADAL" clId="{A4330679-D8A6-0E4E-B116-A4CD116CF1AD}" dt="2025-05-27T13:31:50.974" v="1403" actId="20577"/>
          <ac:spMkLst>
            <pc:docMk/>
            <pc:sldMk cId="46528669" sldId="267"/>
            <ac:spMk id="15" creationId="{798388C1-269B-B980-9437-D1BA237B66BB}"/>
          </ac:spMkLst>
        </pc:spChg>
      </pc:sldChg>
      <pc:sldChg chg="modSp mod modTransition">
        <pc:chgData name="Stephanie Kamffer" userId="e985ae1a-3140-4a2b-84c7-16bee2115a39" providerId="ADAL" clId="{A4330679-D8A6-0E4E-B116-A4CD116CF1AD}" dt="2025-05-28T15:26:48.613" v="2486"/>
        <pc:sldMkLst>
          <pc:docMk/>
          <pc:sldMk cId="125643105" sldId="268"/>
        </pc:sldMkLst>
        <pc:spChg chg="mod">
          <ac:chgData name="Stephanie Kamffer" userId="e985ae1a-3140-4a2b-84c7-16bee2115a39" providerId="ADAL" clId="{A4330679-D8A6-0E4E-B116-A4CD116CF1AD}" dt="2025-05-27T13:32:23.544" v="1411" actId="20577"/>
          <ac:spMkLst>
            <pc:docMk/>
            <pc:sldMk cId="125643105" sldId="268"/>
            <ac:spMk id="15" creationId="{65E6FE3D-FD1B-044A-3C04-9B258F0BB8B2}"/>
          </ac:spMkLst>
        </pc:spChg>
      </pc:sldChg>
      <pc:sldChg chg="modSp mod modTransition">
        <pc:chgData name="Stephanie Kamffer" userId="e985ae1a-3140-4a2b-84c7-16bee2115a39" providerId="ADAL" clId="{A4330679-D8A6-0E4E-B116-A4CD116CF1AD}" dt="2025-05-28T15:26:48.613" v="2486"/>
        <pc:sldMkLst>
          <pc:docMk/>
          <pc:sldMk cId="680331667" sldId="269"/>
        </pc:sldMkLst>
        <pc:spChg chg="mod">
          <ac:chgData name="Stephanie Kamffer" userId="e985ae1a-3140-4a2b-84c7-16bee2115a39" providerId="ADAL" clId="{A4330679-D8A6-0E4E-B116-A4CD116CF1AD}" dt="2025-05-27T13:25:07.198" v="1268" actId="20577"/>
          <ac:spMkLst>
            <pc:docMk/>
            <pc:sldMk cId="680331667" sldId="269"/>
            <ac:spMk id="15" creationId="{5CCD44CF-D16C-F0ED-F20B-1E95F5E955FB}"/>
          </ac:spMkLst>
        </pc:spChg>
      </pc:sldChg>
      <pc:sldChg chg="modSp mod modTransition">
        <pc:chgData name="Stephanie Kamffer" userId="e985ae1a-3140-4a2b-84c7-16bee2115a39" providerId="ADAL" clId="{A4330679-D8A6-0E4E-B116-A4CD116CF1AD}" dt="2025-05-28T15:26:48.613" v="2486"/>
        <pc:sldMkLst>
          <pc:docMk/>
          <pc:sldMk cId="2352743991" sldId="270"/>
        </pc:sldMkLst>
        <pc:spChg chg="mod">
          <ac:chgData name="Stephanie Kamffer" userId="e985ae1a-3140-4a2b-84c7-16bee2115a39" providerId="ADAL" clId="{A4330679-D8A6-0E4E-B116-A4CD116CF1AD}" dt="2025-05-27T13:33:01.297" v="1419" actId="20577"/>
          <ac:spMkLst>
            <pc:docMk/>
            <pc:sldMk cId="2352743991" sldId="270"/>
            <ac:spMk id="15" creationId="{FAA4C0EE-5CD5-EDBE-1B81-A0A496701482}"/>
          </ac:spMkLst>
        </pc:spChg>
      </pc:sldChg>
      <pc:sldChg chg="modSp mod modTransition">
        <pc:chgData name="Stephanie Kamffer" userId="e985ae1a-3140-4a2b-84c7-16bee2115a39" providerId="ADAL" clId="{A4330679-D8A6-0E4E-B116-A4CD116CF1AD}" dt="2025-05-28T15:26:48.613" v="2486"/>
        <pc:sldMkLst>
          <pc:docMk/>
          <pc:sldMk cId="2993703749" sldId="271"/>
        </pc:sldMkLst>
        <pc:spChg chg="mod">
          <ac:chgData name="Stephanie Kamffer" userId="e985ae1a-3140-4a2b-84c7-16bee2115a39" providerId="ADAL" clId="{A4330679-D8A6-0E4E-B116-A4CD116CF1AD}" dt="2025-05-27T13:33:18.265" v="1435" actId="20577"/>
          <ac:spMkLst>
            <pc:docMk/>
            <pc:sldMk cId="2993703749" sldId="271"/>
            <ac:spMk id="15" creationId="{CA9C3AFD-FCF1-D1FD-A791-33155D7BF7A3}"/>
          </ac:spMkLst>
        </pc:spChg>
      </pc:sldChg>
      <pc:sldChg chg="modSp mod modTransition">
        <pc:chgData name="Stephanie Kamffer" userId="e985ae1a-3140-4a2b-84c7-16bee2115a39" providerId="ADAL" clId="{A4330679-D8A6-0E4E-B116-A4CD116CF1AD}" dt="2025-05-28T15:26:48.613" v="2486"/>
        <pc:sldMkLst>
          <pc:docMk/>
          <pc:sldMk cId="2112231683" sldId="272"/>
        </pc:sldMkLst>
        <pc:spChg chg="mod">
          <ac:chgData name="Stephanie Kamffer" userId="e985ae1a-3140-4a2b-84c7-16bee2115a39" providerId="ADAL" clId="{A4330679-D8A6-0E4E-B116-A4CD116CF1AD}" dt="2025-05-27T13:34:09.339" v="1462" actId="20577"/>
          <ac:spMkLst>
            <pc:docMk/>
            <pc:sldMk cId="2112231683" sldId="272"/>
            <ac:spMk id="15" creationId="{D0537976-D63C-757A-3D4B-68172EAB5DEE}"/>
          </ac:spMkLst>
        </pc:spChg>
      </pc:sldChg>
      <pc:sldChg chg="modSp mod modTransition">
        <pc:chgData name="Stephanie Kamffer" userId="e985ae1a-3140-4a2b-84c7-16bee2115a39" providerId="ADAL" clId="{A4330679-D8A6-0E4E-B116-A4CD116CF1AD}" dt="2025-05-28T15:26:48.613" v="2486"/>
        <pc:sldMkLst>
          <pc:docMk/>
          <pc:sldMk cId="405418564" sldId="273"/>
        </pc:sldMkLst>
        <pc:spChg chg="mod">
          <ac:chgData name="Stephanie Kamffer" userId="e985ae1a-3140-4a2b-84c7-16bee2115a39" providerId="ADAL" clId="{A4330679-D8A6-0E4E-B116-A4CD116CF1AD}" dt="2025-05-27T13:33:48.470" v="1447" actId="20577"/>
          <ac:spMkLst>
            <pc:docMk/>
            <pc:sldMk cId="405418564" sldId="273"/>
            <ac:spMk id="15" creationId="{C36739F3-1C12-EFFB-43D9-96430B5C30E8}"/>
          </ac:spMkLst>
        </pc:spChg>
      </pc:sldChg>
      <pc:sldChg chg="modSp mod modTransition">
        <pc:chgData name="Stephanie Kamffer" userId="e985ae1a-3140-4a2b-84c7-16bee2115a39" providerId="ADAL" clId="{A4330679-D8A6-0E4E-B116-A4CD116CF1AD}" dt="2025-05-28T15:26:48.613" v="2486"/>
        <pc:sldMkLst>
          <pc:docMk/>
          <pc:sldMk cId="1771049496" sldId="274"/>
        </pc:sldMkLst>
        <pc:spChg chg="mod">
          <ac:chgData name="Stephanie Kamffer" userId="e985ae1a-3140-4a2b-84c7-16bee2115a39" providerId="ADAL" clId="{A4330679-D8A6-0E4E-B116-A4CD116CF1AD}" dt="2025-05-27T13:34:34.033" v="1470" actId="20577"/>
          <ac:spMkLst>
            <pc:docMk/>
            <pc:sldMk cId="1771049496" sldId="274"/>
            <ac:spMk id="15" creationId="{44CCB375-DE33-999A-26C7-44052849D2F6}"/>
          </ac:spMkLst>
        </pc:spChg>
      </pc:sldChg>
      <pc:sldChg chg="modSp mod modTransition">
        <pc:chgData name="Stephanie Kamffer" userId="e985ae1a-3140-4a2b-84c7-16bee2115a39" providerId="ADAL" clId="{A4330679-D8A6-0E4E-B116-A4CD116CF1AD}" dt="2025-05-28T15:26:48.613" v="2486"/>
        <pc:sldMkLst>
          <pc:docMk/>
          <pc:sldMk cId="311363532" sldId="275"/>
        </pc:sldMkLst>
        <pc:spChg chg="mod">
          <ac:chgData name="Stephanie Kamffer" userId="e985ae1a-3140-4a2b-84c7-16bee2115a39" providerId="ADAL" clId="{A4330679-D8A6-0E4E-B116-A4CD116CF1AD}" dt="2025-05-27T13:34:54.598" v="1482" actId="20577"/>
          <ac:spMkLst>
            <pc:docMk/>
            <pc:sldMk cId="311363532" sldId="275"/>
            <ac:spMk id="15" creationId="{6B9C6D79-71AC-FD10-2042-BC05421C5251}"/>
          </ac:spMkLst>
        </pc:spChg>
      </pc:sldChg>
      <pc:sldChg chg="modSp mod modTransition">
        <pc:chgData name="Stephanie Kamffer" userId="e985ae1a-3140-4a2b-84c7-16bee2115a39" providerId="ADAL" clId="{A4330679-D8A6-0E4E-B116-A4CD116CF1AD}" dt="2025-05-28T15:26:48.613" v="2486"/>
        <pc:sldMkLst>
          <pc:docMk/>
          <pc:sldMk cId="3196604728" sldId="276"/>
        </pc:sldMkLst>
        <pc:spChg chg="mod">
          <ac:chgData name="Stephanie Kamffer" userId="e985ae1a-3140-4a2b-84c7-16bee2115a39" providerId="ADAL" clId="{A4330679-D8A6-0E4E-B116-A4CD116CF1AD}" dt="2025-05-27T13:35:03.069" v="1497" actId="20577"/>
          <ac:spMkLst>
            <pc:docMk/>
            <pc:sldMk cId="3196604728" sldId="276"/>
            <ac:spMk id="15" creationId="{D95200C3-09D0-7696-011F-2415ADE4037C}"/>
          </ac:spMkLst>
        </pc:spChg>
      </pc:sldChg>
      <pc:sldChg chg="modSp mod modTransition">
        <pc:chgData name="Stephanie Kamffer" userId="e985ae1a-3140-4a2b-84c7-16bee2115a39" providerId="ADAL" clId="{A4330679-D8A6-0E4E-B116-A4CD116CF1AD}" dt="2025-05-28T15:26:48.613" v="2486"/>
        <pc:sldMkLst>
          <pc:docMk/>
          <pc:sldMk cId="3062423405" sldId="277"/>
        </pc:sldMkLst>
        <pc:spChg chg="mod">
          <ac:chgData name="Stephanie Kamffer" userId="e985ae1a-3140-4a2b-84c7-16bee2115a39" providerId="ADAL" clId="{A4330679-D8A6-0E4E-B116-A4CD116CF1AD}" dt="2025-05-27T13:35:30.138" v="1523" actId="20577"/>
          <ac:spMkLst>
            <pc:docMk/>
            <pc:sldMk cId="3062423405" sldId="277"/>
            <ac:spMk id="15" creationId="{249F6E2C-5015-D55D-B9CE-6781398FBC76}"/>
          </ac:spMkLst>
        </pc:spChg>
      </pc:sldChg>
      <pc:sldChg chg="modSp mod modTransition">
        <pc:chgData name="Stephanie Kamffer" userId="e985ae1a-3140-4a2b-84c7-16bee2115a39" providerId="ADAL" clId="{A4330679-D8A6-0E4E-B116-A4CD116CF1AD}" dt="2025-05-28T15:26:48.613" v="2486"/>
        <pc:sldMkLst>
          <pc:docMk/>
          <pc:sldMk cId="902975274" sldId="278"/>
        </pc:sldMkLst>
        <pc:spChg chg="mod">
          <ac:chgData name="Stephanie Kamffer" userId="e985ae1a-3140-4a2b-84c7-16bee2115a39" providerId="ADAL" clId="{A4330679-D8A6-0E4E-B116-A4CD116CF1AD}" dt="2025-05-27T13:35:45.042" v="1533" actId="20577"/>
          <ac:spMkLst>
            <pc:docMk/>
            <pc:sldMk cId="902975274" sldId="278"/>
            <ac:spMk id="15" creationId="{3903D876-805A-034C-E188-03D8505C3C30}"/>
          </ac:spMkLst>
        </pc:spChg>
      </pc:sldChg>
      <pc:sldChg chg="modSp mod modTransition">
        <pc:chgData name="Stephanie Kamffer" userId="e985ae1a-3140-4a2b-84c7-16bee2115a39" providerId="ADAL" clId="{A4330679-D8A6-0E4E-B116-A4CD116CF1AD}" dt="2025-05-28T15:26:48.613" v="2486"/>
        <pc:sldMkLst>
          <pc:docMk/>
          <pc:sldMk cId="1975696811" sldId="279"/>
        </pc:sldMkLst>
        <pc:spChg chg="mod">
          <ac:chgData name="Stephanie Kamffer" userId="e985ae1a-3140-4a2b-84c7-16bee2115a39" providerId="ADAL" clId="{A4330679-D8A6-0E4E-B116-A4CD116CF1AD}" dt="2025-05-27T13:36:02.627" v="1541" actId="20577"/>
          <ac:spMkLst>
            <pc:docMk/>
            <pc:sldMk cId="1975696811" sldId="279"/>
            <ac:spMk id="15" creationId="{199FFE73-35C2-E245-3C29-4335B0D55BB5}"/>
          </ac:spMkLst>
        </pc:spChg>
      </pc:sldChg>
      <pc:sldChg chg="modSp mod modTransition">
        <pc:chgData name="Stephanie Kamffer" userId="e985ae1a-3140-4a2b-84c7-16bee2115a39" providerId="ADAL" clId="{A4330679-D8A6-0E4E-B116-A4CD116CF1AD}" dt="2025-05-28T15:26:48.613" v="2486"/>
        <pc:sldMkLst>
          <pc:docMk/>
          <pc:sldMk cId="4283646660" sldId="280"/>
        </pc:sldMkLst>
        <pc:spChg chg="mod">
          <ac:chgData name="Stephanie Kamffer" userId="e985ae1a-3140-4a2b-84c7-16bee2115a39" providerId="ADAL" clId="{A4330679-D8A6-0E4E-B116-A4CD116CF1AD}" dt="2025-05-27T13:36:11.456" v="1549" actId="20577"/>
          <ac:spMkLst>
            <pc:docMk/>
            <pc:sldMk cId="4283646660" sldId="280"/>
            <ac:spMk id="15" creationId="{D42C635C-9D06-D740-D94D-576F0749AAB1}"/>
          </ac:spMkLst>
        </pc:spChg>
      </pc:sldChg>
      <pc:sldChg chg="modSp mod modTransition">
        <pc:chgData name="Stephanie Kamffer" userId="e985ae1a-3140-4a2b-84c7-16bee2115a39" providerId="ADAL" clId="{A4330679-D8A6-0E4E-B116-A4CD116CF1AD}" dt="2025-05-28T15:26:48.613" v="2486"/>
        <pc:sldMkLst>
          <pc:docMk/>
          <pc:sldMk cId="528091548" sldId="281"/>
        </pc:sldMkLst>
        <pc:spChg chg="mod">
          <ac:chgData name="Stephanie Kamffer" userId="e985ae1a-3140-4a2b-84c7-16bee2115a39" providerId="ADAL" clId="{A4330679-D8A6-0E4E-B116-A4CD116CF1AD}" dt="2025-05-27T13:36:49.281" v="1565" actId="20577"/>
          <ac:spMkLst>
            <pc:docMk/>
            <pc:sldMk cId="528091548" sldId="281"/>
            <ac:spMk id="15" creationId="{9787DFF4-1A8D-903C-5C72-CADA839A1F89}"/>
          </ac:spMkLst>
        </pc:spChg>
      </pc:sldChg>
      <pc:sldChg chg="modSp mod modTransition">
        <pc:chgData name="Stephanie Kamffer" userId="e985ae1a-3140-4a2b-84c7-16bee2115a39" providerId="ADAL" clId="{A4330679-D8A6-0E4E-B116-A4CD116CF1AD}" dt="2025-05-28T15:26:48.613" v="2486"/>
        <pc:sldMkLst>
          <pc:docMk/>
          <pc:sldMk cId="2851194384" sldId="283"/>
        </pc:sldMkLst>
        <pc:spChg chg="mod">
          <ac:chgData name="Stephanie Kamffer" userId="e985ae1a-3140-4a2b-84c7-16bee2115a39" providerId="ADAL" clId="{A4330679-D8A6-0E4E-B116-A4CD116CF1AD}" dt="2025-05-27T13:36:28.468" v="1557" actId="20577"/>
          <ac:spMkLst>
            <pc:docMk/>
            <pc:sldMk cId="2851194384" sldId="283"/>
            <ac:spMk id="15" creationId="{8B7DD5E6-945F-62DB-B8BD-D34966A8534D}"/>
          </ac:spMkLst>
        </pc:spChg>
      </pc:sldChg>
      <pc:sldChg chg="modSp mod modTransition">
        <pc:chgData name="Stephanie Kamffer" userId="e985ae1a-3140-4a2b-84c7-16bee2115a39" providerId="ADAL" clId="{A4330679-D8A6-0E4E-B116-A4CD116CF1AD}" dt="2025-05-28T15:26:48.613" v="2486"/>
        <pc:sldMkLst>
          <pc:docMk/>
          <pc:sldMk cId="4058993451" sldId="284"/>
        </pc:sldMkLst>
        <pc:spChg chg="mod">
          <ac:chgData name="Stephanie Kamffer" userId="e985ae1a-3140-4a2b-84c7-16bee2115a39" providerId="ADAL" clId="{A4330679-D8A6-0E4E-B116-A4CD116CF1AD}" dt="2025-05-27T13:37:40.356" v="1573" actId="20577"/>
          <ac:spMkLst>
            <pc:docMk/>
            <pc:sldMk cId="4058993451" sldId="284"/>
            <ac:spMk id="15" creationId="{8FDEE956-E709-2CCD-892F-36DF119DE81F}"/>
          </ac:spMkLst>
        </pc:spChg>
        <pc:picChg chg="mod">
          <ac:chgData name="Stephanie Kamffer" userId="e985ae1a-3140-4a2b-84c7-16bee2115a39" providerId="ADAL" clId="{A4330679-D8A6-0E4E-B116-A4CD116CF1AD}" dt="2025-05-27T12:55:16.159" v="258" actId="14826"/>
          <ac:picMkLst>
            <pc:docMk/>
            <pc:sldMk cId="4058993451" sldId="284"/>
            <ac:picMk id="23" creationId="{3F469084-7AB9-A9CD-B599-4154CC41BD64}"/>
          </ac:picMkLst>
        </pc:picChg>
      </pc:sldChg>
      <pc:sldChg chg="modSp mod modTransition">
        <pc:chgData name="Stephanie Kamffer" userId="e985ae1a-3140-4a2b-84c7-16bee2115a39" providerId="ADAL" clId="{A4330679-D8A6-0E4E-B116-A4CD116CF1AD}" dt="2025-05-28T15:26:48.613" v="2486"/>
        <pc:sldMkLst>
          <pc:docMk/>
          <pc:sldMk cId="1611222383" sldId="285"/>
        </pc:sldMkLst>
        <pc:spChg chg="mod">
          <ac:chgData name="Stephanie Kamffer" userId="e985ae1a-3140-4a2b-84c7-16bee2115a39" providerId="ADAL" clId="{A4330679-D8A6-0E4E-B116-A4CD116CF1AD}" dt="2025-05-27T13:23:31.103" v="1235" actId="20577"/>
          <ac:spMkLst>
            <pc:docMk/>
            <pc:sldMk cId="1611222383" sldId="285"/>
            <ac:spMk id="15" creationId="{02F27B06-7058-A25C-2A72-0E075B4FBE8F}"/>
          </ac:spMkLst>
        </pc:spChg>
      </pc:sldChg>
      <pc:sldChg chg="modSp mod modTransition">
        <pc:chgData name="Stephanie Kamffer" userId="e985ae1a-3140-4a2b-84c7-16bee2115a39" providerId="ADAL" clId="{A4330679-D8A6-0E4E-B116-A4CD116CF1AD}" dt="2025-05-28T15:26:48.613" v="2486"/>
        <pc:sldMkLst>
          <pc:docMk/>
          <pc:sldMk cId="1579665245" sldId="286"/>
        </pc:sldMkLst>
        <pc:spChg chg="mod">
          <ac:chgData name="Stephanie Kamffer" userId="e985ae1a-3140-4a2b-84c7-16bee2115a39" providerId="ADAL" clId="{A4330679-D8A6-0E4E-B116-A4CD116CF1AD}" dt="2025-05-27T13:38:12.587" v="1602" actId="20577"/>
          <ac:spMkLst>
            <pc:docMk/>
            <pc:sldMk cId="1579665245" sldId="286"/>
            <ac:spMk id="15" creationId="{EB1E51C5-761E-36AC-05EF-8D410280B4E9}"/>
          </ac:spMkLst>
        </pc:spChg>
      </pc:sldChg>
      <pc:sldChg chg="modSp mod modTransition">
        <pc:chgData name="Stephanie Kamffer" userId="e985ae1a-3140-4a2b-84c7-16bee2115a39" providerId="ADAL" clId="{A4330679-D8A6-0E4E-B116-A4CD116CF1AD}" dt="2025-05-28T15:26:48.613" v="2486"/>
        <pc:sldMkLst>
          <pc:docMk/>
          <pc:sldMk cId="2166218786" sldId="287"/>
        </pc:sldMkLst>
        <pc:spChg chg="mod">
          <ac:chgData name="Stephanie Kamffer" userId="e985ae1a-3140-4a2b-84c7-16bee2115a39" providerId="ADAL" clId="{A4330679-D8A6-0E4E-B116-A4CD116CF1AD}" dt="2025-05-27T13:38:25.503" v="1638" actId="20577"/>
          <ac:spMkLst>
            <pc:docMk/>
            <pc:sldMk cId="2166218786" sldId="287"/>
            <ac:spMk id="15" creationId="{BCD2F9F4-2E56-C21C-3509-0A97B145907D}"/>
          </ac:spMkLst>
        </pc:spChg>
      </pc:sldChg>
      <pc:sldChg chg="modSp mod modTransition">
        <pc:chgData name="Stephanie Kamffer" userId="e985ae1a-3140-4a2b-84c7-16bee2115a39" providerId="ADAL" clId="{A4330679-D8A6-0E4E-B116-A4CD116CF1AD}" dt="2025-05-28T15:26:48.613" v="2486"/>
        <pc:sldMkLst>
          <pc:docMk/>
          <pc:sldMk cId="827166949" sldId="288"/>
        </pc:sldMkLst>
        <pc:spChg chg="mod">
          <ac:chgData name="Stephanie Kamffer" userId="e985ae1a-3140-4a2b-84c7-16bee2115a39" providerId="ADAL" clId="{A4330679-D8A6-0E4E-B116-A4CD116CF1AD}" dt="2025-05-27T13:38:52.390" v="1646" actId="20577"/>
          <ac:spMkLst>
            <pc:docMk/>
            <pc:sldMk cId="827166949" sldId="288"/>
            <ac:spMk id="15" creationId="{20E84BCC-A51B-158F-0D26-74AD391206EB}"/>
          </ac:spMkLst>
        </pc:spChg>
      </pc:sldChg>
      <pc:sldChg chg="modSp mod modTransition">
        <pc:chgData name="Stephanie Kamffer" userId="e985ae1a-3140-4a2b-84c7-16bee2115a39" providerId="ADAL" clId="{A4330679-D8A6-0E4E-B116-A4CD116CF1AD}" dt="2025-05-28T15:26:48.613" v="2486"/>
        <pc:sldMkLst>
          <pc:docMk/>
          <pc:sldMk cId="1409845763" sldId="289"/>
        </pc:sldMkLst>
        <pc:spChg chg="mod">
          <ac:chgData name="Stephanie Kamffer" userId="e985ae1a-3140-4a2b-84c7-16bee2115a39" providerId="ADAL" clId="{A4330679-D8A6-0E4E-B116-A4CD116CF1AD}" dt="2025-05-27T13:39:51.984" v="1679" actId="20577"/>
          <ac:spMkLst>
            <pc:docMk/>
            <pc:sldMk cId="1409845763" sldId="289"/>
            <ac:spMk id="15" creationId="{511FFC03-99FE-5213-F2A4-F545AB96BA33}"/>
          </ac:spMkLst>
        </pc:spChg>
      </pc:sldChg>
      <pc:sldChg chg="modSp mod modTransition">
        <pc:chgData name="Stephanie Kamffer" userId="e985ae1a-3140-4a2b-84c7-16bee2115a39" providerId="ADAL" clId="{A4330679-D8A6-0E4E-B116-A4CD116CF1AD}" dt="2025-05-28T15:26:48.613" v="2486"/>
        <pc:sldMkLst>
          <pc:docMk/>
          <pc:sldMk cId="1576075578" sldId="290"/>
        </pc:sldMkLst>
        <pc:spChg chg="mod">
          <ac:chgData name="Stephanie Kamffer" userId="e985ae1a-3140-4a2b-84c7-16bee2115a39" providerId="ADAL" clId="{A4330679-D8A6-0E4E-B116-A4CD116CF1AD}" dt="2025-05-27T13:40:08.238" v="1687" actId="20577"/>
          <ac:spMkLst>
            <pc:docMk/>
            <pc:sldMk cId="1576075578" sldId="290"/>
            <ac:spMk id="15" creationId="{326E2297-BC43-E6DF-B60F-5AB263FC283A}"/>
          </ac:spMkLst>
        </pc:spChg>
      </pc:sldChg>
      <pc:sldChg chg="modSp mod modTransition">
        <pc:chgData name="Stephanie Kamffer" userId="e985ae1a-3140-4a2b-84c7-16bee2115a39" providerId="ADAL" clId="{A4330679-D8A6-0E4E-B116-A4CD116CF1AD}" dt="2025-05-28T15:26:48.613" v="2486"/>
        <pc:sldMkLst>
          <pc:docMk/>
          <pc:sldMk cId="2460366043" sldId="291"/>
        </pc:sldMkLst>
        <pc:spChg chg="mod">
          <ac:chgData name="Stephanie Kamffer" userId="e985ae1a-3140-4a2b-84c7-16bee2115a39" providerId="ADAL" clId="{A4330679-D8A6-0E4E-B116-A4CD116CF1AD}" dt="2025-05-27T13:40:27.793" v="1713" actId="20577"/>
          <ac:spMkLst>
            <pc:docMk/>
            <pc:sldMk cId="2460366043" sldId="291"/>
            <ac:spMk id="15" creationId="{55C037B6-E799-D115-4E2B-C15FEAB289BB}"/>
          </ac:spMkLst>
        </pc:spChg>
      </pc:sldChg>
      <pc:sldChg chg="modSp mod ord modTransition">
        <pc:chgData name="Stephanie Kamffer" userId="e985ae1a-3140-4a2b-84c7-16bee2115a39" providerId="ADAL" clId="{A4330679-D8A6-0E4E-B116-A4CD116CF1AD}" dt="2025-05-28T15:26:48.613" v="2486"/>
        <pc:sldMkLst>
          <pc:docMk/>
          <pc:sldMk cId="4228364321" sldId="292"/>
        </pc:sldMkLst>
        <pc:spChg chg="mod">
          <ac:chgData name="Stephanie Kamffer" userId="e985ae1a-3140-4a2b-84c7-16bee2115a39" providerId="ADAL" clId="{A4330679-D8A6-0E4E-B116-A4CD116CF1AD}" dt="2025-05-27T13:41:27.674" v="1736" actId="20577"/>
          <ac:spMkLst>
            <pc:docMk/>
            <pc:sldMk cId="4228364321" sldId="292"/>
            <ac:spMk id="15" creationId="{F3BA9F18-FD13-6655-7D7D-41527B933C1D}"/>
          </ac:spMkLst>
        </pc:spChg>
      </pc:sldChg>
      <pc:sldChg chg="modSp add mod ord modTransition">
        <pc:chgData name="Stephanie Kamffer" userId="e985ae1a-3140-4a2b-84c7-16bee2115a39" providerId="ADAL" clId="{A4330679-D8A6-0E4E-B116-A4CD116CF1AD}" dt="2025-05-28T15:26:48.613" v="2486"/>
        <pc:sldMkLst>
          <pc:docMk/>
          <pc:sldMk cId="1534230665" sldId="293"/>
        </pc:sldMkLst>
        <pc:spChg chg="mod">
          <ac:chgData name="Stephanie Kamffer" userId="e985ae1a-3140-4a2b-84c7-16bee2115a39" providerId="ADAL" clId="{A4330679-D8A6-0E4E-B116-A4CD116CF1AD}" dt="2025-05-27T13:41:46.157" v="1754" actId="20577"/>
          <ac:spMkLst>
            <pc:docMk/>
            <pc:sldMk cId="1534230665" sldId="293"/>
            <ac:spMk id="15" creationId="{65CEFC8B-B275-8CC6-B3F6-03E56AA49406}"/>
          </ac:spMkLst>
        </pc:spChg>
        <pc:picChg chg="mod">
          <ac:chgData name="Stephanie Kamffer" userId="e985ae1a-3140-4a2b-84c7-16bee2115a39" providerId="ADAL" clId="{A4330679-D8A6-0E4E-B116-A4CD116CF1AD}" dt="2025-05-27T10:21:44.960" v="1" actId="14826"/>
          <ac:picMkLst>
            <pc:docMk/>
            <pc:sldMk cId="1534230665" sldId="293"/>
            <ac:picMk id="2" creationId="{941EF1C6-48B9-062B-59ED-BE44A8C029AA}"/>
          </ac:picMkLst>
        </pc:picChg>
      </pc:sldChg>
      <pc:sldChg chg="modSp add mod ord modTransition">
        <pc:chgData name="Stephanie Kamffer" userId="e985ae1a-3140-4a2b-84c7-16bee2115a39" providerId="ADAL" clId="{A4330679-D8A6-0E4E-B116-A4CD116CF1AD}" dt="2025-05-28T15:26:48.613" v="2486"/>
        <pc:sldMkLst>
          <pc:docMk/>
          <pc:sldMk cId="511205435" sldId="294"/>
        </pc:sldMkLst>
        <pc:spChg chg="mod">
          <ac:chgData name="Stephanie Kamffer" userId="e985ae1a-3140-4a2b-84c7-16bee2115a39" providerId="ADAL" clId="{A4330679-D8A6-0E4E-B116-A4CD116CF1AD}" dt="2025-05-27T13:42:11.707" v="1762" actId="20577"/>
          <ac:spMkLst>
            <pc:docMk/>
            <pc:sldMk cId="511205435" sldId="294"/>
            <ac:spMk id="15" creationId="{75FBC5EB-6428-1636-4078-D76236A60A9C}"/>
          </ac:spMkLst>
        </pc:spChg>
        <pc:picChg chg="mod">
          <ac:chgData name="Stephanie Kamffer" userId="e985ae1a-3140-4a2b-84c7-16bee2115a39" providerId="ADAL" clId="{A4330679-D8A6-0E4E-B116-A4CD116CF1AD}" dt="2025-05-27T11:04:05.623" v="73" actId="14826"/>
          <ac:picMkLst>
            <pc:docMk/>
            <pc:sldMk cId="511205435" sldId="294"/>
            <ac:picMk id="2" creationId="{2D612FA6-F554-F601-BC10-008320ED2B1F}"/>
          </ac:picMkLst>
        </pc:picChg>
      </pc:sldChg>
      <pc:sldChg chg="modSp add mod modTransition">
        <pc:chgData name="Stephanie Kamffer" userId="e985ae1a-3140-4a2b-84c7-16bee2115a39" providerId="ADAL" clId="{A4330679-D8A6-0E4E-B116-A4CD116CF1AD}" dt="2025-05-28T15:26:48.613" v="2486"/>
        <pc:sldMkLst>
          <pc:docMk/>
          <pc:sldMk cId="1668746288" sldId="295"/>
        </pc:sldMkLst>
        <pc:spChg chg="mod">
          <ac:chgData name="Stephanie Kamffer" userId="e985ae1a-3140-4a2b-84c7-16bee2115a39" providerId="ADAL" clId="{A4330679-D8A6-0E4E-B116-A4CD116CF1AD}" dt="2025-05-27T13:40:55.318" v="1724" actId="20577"/>
          <ac:spMkLst>
            <pc:docMk/>
            <pc:sldMk cId="1668746288" sldId="295"/>
            <ac:spMk id="15" creationId="{8130E545-45B3-6944-AE8E-04E5AFB1A9E8}"/>
          </ac:spMkLst>
        </pc:spChg>
      </pc:sldChg>
      <pc:sldChg chg="modSp add del mod">
        <pc:chgData name="Stephanie Kamffer" userId="e985ae1a-3140-4a2b-84c7-16bee2115a39" providerId="ADAL" clId="{A4330679-D8A6-0E4E-B116-A4CD116CF1AD}" dt="2025-05-27T12:55:30.532" v="260" actId="2696"/>
        <pc:sldMkLst>
          <pc:docMk/>
          <pc:sldMk cId="2280232596" sldId="296"/>
        </pc:sldMkLst>
        <pc:spChg chg="mod">
          <ac:chgData name="Stephanie Kamffer" userId="e985ae1a-3140-4a2b-84c7-16bee2115a39" providerId="ADAL" clId="{A4330679-D8A6-0E4E-B116-A4CD116CF1AD}" dt="2025-05-27T12:52:06.343" v="256" actId="1076"/>
          <ac:spMkLst>
            <pc:docMk/>
            <pc:sldMk cId="2280232596" sldId="296"/>
            <ac:spMk id="15" creationId="{E1EF29B1-C1EC-CB64-E420-22A75D211273}"/>
          </ac:spMkLst>
        </pc:spChg>
      </pc:sldChg>
      <pc:sldChg chg="modSp add mod modTransition">
        <pc:chgData name="Stephanie Kamffer" userId="e985ae1a-3140-4a2b-84c7-16bee2115a39" providerId="ADAL" clId="{A4330679-D8A6-0E4E-B116-A4CD116CF1AD}" dt="2025-05-28T15:26:48.613" v="2486"/>
        <pc:sldMkLst>
          <pc:docMk/>
          <pc:sldMk cId="1414995739" sldId="297"/>
        </pc:sldMkLst>
        <pc:spChg chg="mod">
          <ac:chgData name="Stephanie Kamffer" userId="e985ae1a-3140-4a2b-84c7-16bee2115a39" providerId="ADAL" clId="{A4330679-D8A6-0E4E-B116-A4CD116CF1AD}" dt="2025-05-27T13:37:53.880" v="1590" actId="20577"/>
          <ac:spMkLst>
            <pc:docMk/>
            <pc:sldMk cId="1414995739" sldId="297"/>
            <ac:spMk id="15" creationId="{757B0C62-933C-795E-6D29-1AAA64A30495}"/>
          </ac:spMkLst>
        </pc:spChg>
      </pc:sldChg>
      <pc:sldChg chg="modSp add mod modTransition">
        <pc:chgData name="Stephanie Kamffer" userId="e985ae1a-3140-4a2b-84c7-16bee2115a39" providerId="ADAL" clId="{A4330679-D8A6-0E4E-B116-A4CD116CF1AD}" dt="2025-05-28T15:26:48.613" v="2486"/>
        <pc:sldMkLst>
          <pc:docMk/>
          <pc:sldMk cId="603894304" sldId="298"/>
        </pc:sldMkLst>
        <pc:spChg chg="mod">
          <ac:chgData name="Stephanie Kamffer" userId="e985ae1a-3140-4a2b-84c7-16bee2115a39" providerId="ADAL" clId="{A4330679-D8A6-0E4E-B116-A4CD116CF1AD}" dt="2025-05-27T13:24:48.243" v="1253" actId="20577"/>
          <ac:spMkLst>
            <pc:docMk/>
            <pc:sldMk cId="603894304" sldId="298"/>
            <ac:spMk id="15" creationId="{CF954050-2733-7E68-88BC-9A884DBCA6EA}"/>
          </ac:spMkLst>
        </pc:spChg>
      </pc:sldChg>
      <pc:sldChg chg="modSp add mod modTransition">
        <pc:chgData name="Stephanie Kamffer" userId="e985ae1a-3140-4a2b-84c7-16bee2115a39" providerId="ADAL" clId="{A4330679-D8A6-0E4E-B116-A4CD116CF1AD}" dt="2025-05-28T15:26:48.613" v="2486"/>
        <pc:sldMkLst>
          <pc:docMk/>
          <pc:sldMk cId="2645487880" sldId="299"/>
        </pc:sldMkLst>
        <pc:spChg chg="mod">
          <ac:chgData name="Stephanie Kamffer" userId="e985ae1a-3140-4a2b-84c7-16bee2115a39" providerId="ADAL" clId="{A4330679-D8A6-0E4E-B116-A4CD116CF1AD}" dt="2025-05-27T13:42:29.471" v="1770" actId="20577"/>
          <ac:spMkLst>
            <pc:docMk/>
            <pc:sldMk cId="2645487880" sldId="299"/>
            <ac:spMk id="15" creationId="{2E319937-CEFF-C1DA-1947-AE518A5640ED}"/>
          </ac:spMkLst>
        </pc:spChg>
      </pc:sldChg>
      <pc:sldChg chg="modSp add mod modTransition">
        <pc:chgData name="Stephanie Kamffer" userId="e985ae1a-3140-4a2b-84c7-16bee2115a39" providerId="ADAL" clId="{A4330679-D8A6-0E4E-B116-A4CD116CF1AD}" dt="2025-05-28T15:26:48.613" v="2486"/>
        <pc:sldMkLst>
          <pc:docMk/>
          <pc:sldMk cId="2473638582" sldId="300"/>
        </pc:sldMkLst>
        <pc:spChg chg="mod">
          <ac:chgData name="Stephanie Kamffer" userId="e985ae1a-3140-4a2b-84c7-16bee2115a39" providerId="ADAL" clId="{A4330679-D8A6-0E4E-B116-A4CD116CF1AD}" dt="2025-05-27T13:42:45.243" v="1778" actId="20577"/>
          <ac:spMkLst>
            <pc:docMk/>
            <pc:sldMk cId="2473638582" sldId="300"/>
            <ac:spMk id="15" creationId="{53C55375-B941-9432-8F4D-BE19FAAE56AD}"/>
          </ac:spMkLst>
        </pc:spChg>
        <pc:picChg chg="mod">
          <ac:chgData name="Stephanie Kamffer" userId="e985ae1a-3140-4a2b-84c7-16bee2115a39" providerId="ADAL" clId="{A4330679-D8A6-0E4E-B116-A4CD116CF1AD}" dt="2025-05-27T12:59:13.436" v="424" actId="14826"/>
          <ac:picMkLst>
            <pc:docMk/>
            <pc:sldMk cId="2473638582" sldId="300"/>
            <ac:picMk id="23" creationId="{1EBC14B1-DCD1-53A3-0A0B-D7210E44474E}"/>
          </ac:picMkLst>
        </pc:picChg>
      </pc:sldChg>
      <pc:sldChg chg="modSp add mod modTransition">
        <pc:chgData name="Stephanie Kamffer" userId="e985ae1a-3140-4a2b-84c7-16bee2115a39" providerId="ADAL" clId="{A4330679-D8A6-0E4E-B116-A4CD116CF1AD}" dt="2025-05-28T15:26:48.613" v="2486"/>
        <pc:sldMkLst>
          <pc:docMk/>
          <pc:sldMk cId="2259580969" sldId="301"/>
        </pc:sldMkLst>
        <pc:spChg chg="mod">
          <ac:chgData name="Stephanie Kamffer" userId="e985ae1a-3140-4a2b-84c7-16bee2115a39" providerId="ADAL" clId="{A4330679-D8A6-0E4E-B116-A4CD116CF1AD}" dt="2025-05-27T13:43:15.967" v="1796" actId="20577"/>
          <ac:spMkLst>
            <pc:docMk/>
            <pc:sldMk cId="2259580969" sldId="301"/>
            <ac:spMk id="15" creationId="{2A4FB4DA-88EF-01B5-0F9A-9DB141E6CFC8}"/>
          </ac:spMkLst>
        </pc:spChg>
        <pc:picChg chg="mod">
          <ac:chgData name="Stephanie Kamffer" userId="e985ae1a-3140-4a2b-84c7-16bee2115a39" providerId="ADAL" clId="{A4330679-D8A6-0E4E-B116-A4CD116CF1AD}" dt="2025-05-27T13:00:27.678" v="498" actId="14826"/>
          <ac:picMkLst>
            <pc:docMk/>
            <pc:sldMk cId="2259580969" sldId="301"/>
            <ac:picMk id="23" creationId="{EFC4A393-798C-CCDF-BB51-50A51D4448E5}"/>
          </ac:picMkLst>
        </pc:picChg>
      </pc:sldChg>
      <pc:sldChg chg="modSp add mod modTransition">
        <pc:chgData name="Stephanie Kamffer" userId="e985ae1a-3140-4a2b-84c7-16bee2115a39" providerId="ADAL" clId="{A4330679-D8A6-0E4E-B116-A4CD116CF1AD}" dt="2025-05-28T15:26:48.613" v="2486"/>
        <pc:sldMkLst>
          <pc:docMk/>
          <pc:sldMk cId="2845426893" sldId="302"/>
        </pc:sldMkLst>
        <pc:spChg chg="mod">
          <ac:chgData name="Stephanie Kamffer" userId="e985ae1a-3140-4a2b-84c7-16bee2115a39" providerId="ADAL" clId="{A4330679-D8A6-0E4E-B116-A4CD116CF1AD}" dt="2025-05-27T13:44:00.976" v="1842" actId="20577"/>
          <ac:spMkLst>
            <pc:docMk/>
            <pc:sldMk cId="2845426893" sldId="302"/>
            <ac:spMk id="15" creationId="{82F24D19-6316-41A7-8B4A-319904BDBFC8}"/>
          </ac:spMkLst>
        </pc:spChg>
        <pc:picChg chg="mod">
          <ac:chgData name="Stephanie Kamffer" userId="e985ae1a-3140-4a2b-84c7-16bee2115a39" providerId="ADAL" clId="{A4330679-D8A6-0E4E-B116-A4CD116CF1AD}" dt="2025-05-27T13:01:06.855" v="514" actId="14826"/>
          <ac:picMkLst>
            <pc:docMk/>
            <pc:sldMk cId="2845426893" sldId="302"/>
            <ac:picMk id="23" creationId="{1D4D6221-ABBD-CC15-BA45-3332970CC877}"/>
          </ac:picMkLst>
        </pc:picChg>
      </pc:sldChg>
      <pc:sldChg chg="modSp add mod modTransition">
        <pc:chgData name="Stephanie Kamffer" userId="e985ae1a-3140-4a2b-84c7-16bee2115a39" providerId="ADAL" clId="{A4330679-D8A6-0E4E-B116-A4CD116CF1AD}" dt="2025-05-28T15:26:48.613" v="2486"/>
        <pc:sldMkLst>
          <pc:docMk/>
          <pc:sldMk cId="915477797" sldId="303"/>
        </pc:sldMkLst>
        <pc:spChg chg="mod">
          <ac:chgData name="Stephanie Kamffer" userId="e985ae1a-3140-4a2b-84c7-16bee2115a39" providerId="ADAL" clId="{A4330679-D8A6-0E4E-B116-A4CD116CF1AD}" dt="2025-05-27T13:44:22.666" v="1866" actId="20577"/>
          <ac:spMkLst>
            <pc:docMk/>
            <pc:sldMk cId="915477797" sldId="303"/>
            <ac:spMk id="15" creationId="{4FED2EB5-63AA-0AD7-7159-3E81C2FBF989}"/>
          </ac:spMkLst>
        </pc:spChg>
        <pc:picChg chg="mod">
          <ac:chgData name="Stephanie Kamffer" userId="e985ae1a-3140-4a2b-84c7-16bee2115a39" providerId="ADAL" clId="{A4330679-D8A6-0E4E-B116-A4CD116CF1AD}" dt="2025-05-27T13:10:49.583" v="784" actId="14826"/>
          <ac:picMkLst>
            <pc:docMk/>
            <pc:sldMk cId="915477797" sldId="303"/>
            <ac:picMk id="23" creationId="{281C2BA2-C7FD-4A73-984A-F722B5D0D78B}"/>
          </ac:picMkLst>
        </pc:picChg>
      </pc:sldChg>
      <pc:sldChg chg="modSp add mod modTransition">
        <pc:chgData name="Stephanie Kamffer" userId="e985ae1a-3140-4a2b-84c7-16bee2115a39" providerId="ADAL" clId="{A4330679-D8A6-0E4E-B116-A4CD116CF1AD}" dt="2025-05-28T15:26:48.613" v="2486"/>
        <pc:sldMkLst>
          <pc:docMk/>
          <pc:sldMk cId="3087540807" sldId="304"/>
        </pc:sldMkLst>
        <pc:spChg chg="mod">
          <ac:chgData name="Stephanie Kamffer" userId="e985ae1a-3140-4a2b-84c7-16bee2115a39" providerId="ADAL" clId="{A4330679-D8A6-0E4E-B116-A4CD116CF1AD}" dt="2025-05-27T13:44:58.441" v="1929" actId="313"/>
          <ac:spMkLst>
            <pc:docMk/>
            <pc:sldMk cId="3087540807" sldId="304"/>
            <ac:spMk id="15" creationId="{03D695A9-1C73-4BAC-4809-0D7B6A12E37A}"/>
          </ac:spMkLst>
        </pc:spChg>
        <pc:picChg chg="mod">
          <ac:chgData name="Stephanie Kamffer" userId="e985ae1a-3140-4a2b-84c7-16bee2115a39" providerId="ADAL" clId="{A4330679-D8A6-0E4E-B116-A4CD116CF1AD}" dt="2025-05-27T13:02:30.790" v="531" actId="14826"/>
          <ac:picMkLst>
            <pc:docMk/>
            <pc:sldMk cId="3087540807" sldId="304"/>
            <ac:picMk id="23" creationId="{3DC6C642-90F2-50E4-8BEA-319247B3B694}"/>
          </ac:picMkLst>
        </pc:picChg>
      </pc:sldChg>
      <pc:sldChg chg="modSp add mod modTransition">
        <pc:chgData name="Stephanie Kamffer" userId="e985ae1a-3140-4a2b-84c7-16bee2115a39" providerId="ADAL" clId="{A4330679-D8A6-0E4E-B116-A4CD116CF1AD}" dt="2025-05-28T15:26:48.613" v="2486"/>
        <pc:sldMkLst>
          <pc:docMk/>
          <pc:sldMk cId="2948998511" sldId="305"/>
        </pc:sldMkLst>
        <pc:spChg chg="mod">
          <ac:chgData name="Stephanie Kamffer" userId="e985ae1a-3140-4a2b-84c7-16bee2115a39" providerId="ADAL" clId="{A4330679-D8A6-0E4E-B116-A4CD116CF1AD}" dt="2025-05-27T13:45:21.495" v="1973" actId="20577"/>
          <ac:spMkLst>
            <pc:docMk/>
            <pc:sldMk cId="2948998511" sldId="305"/>
            <ac:spMk id="15" creationId="{E41F076D-45C7-3664-133D-0FC40D6DBFB6}"/>
          </ac:spMkLst>
        </pc:spChg>
        <pc:picChg chg="mod">
          <ac:chgData name="Stephanie Kamffer" userId="e985ae1a-3140-4a2b-84c7-16bee2115a39" providerId="ADAL" clId="{A4330679-D8A6-0E4E-B116-A4CD116CF1AD}" dt="2025-05-27T13:03:12.166" v="552" actId="14826"/>
          <ac:picMkLst>
            <pc:docMk/>
            <pc:sldMk cId="2948998511" sldId="305"/>
            <ac:picMk id="23" creationId="{0652242A-B6E8-3FBD-0133-042FCAF2B116}"/>
          </ac:picMkLst>
        </pc:picChg>
      </pc:sldChg>
      <pc:sldChg chg="modSp add mod modTransition">
        <pc:chgData name="Stephanie Kamffer" userId="e985ae1a-3140-4a2b-84c7-16bee2115a39" providerId="ADAL" clId="{A4330679-D8A6-0E4E-B116-A4CD116CF1AD}" dt="2025-05-28T15:26:48.613" v="2486"/>
        <pc:sldMkLst>
          <pc:docMk/>
          <pc:sldMk cId="3568000178" sldId="306"/>
        </pc:sldMkLst>
        <pc:spChg chg="mod">
          <ac:chgData name="Stephanie Kamffer" userId="e985ae1a-3140-4a2b-84c7-16bee2115a39" providerId="ADAL" clId="{A4330679-D8A6-0E4E-B116-A4CD116CF1AD}" dt="2025-05-27T13:45:40.817" v="1989" actId="20577"/>
          <ac:spMkLst>
            <pc:docMk/>
            <pc:sldMk cId="3568000178" sldId="306"/>
            <ac:spMk id="15" creationId="{0AB693BC-91BD-DCA3-201B-871D10EC994F}"/>
          </ac:spMkLst>
        </pc:spChg>
      </pc:sldChg>
      <pc:sldChg chg="modSp add mod modTransition">
        <pc:chgData name="Stephanie Kamffer" userId="e985ae1a-3140-4a2b-84c7-16bee2115a39" providerId="ADAL" clId="{A4330679-D8A6-0E4E-B116-A4CD116CF1AD}" dt="2025-05-28T15:26:48.613" v="2486"/>
        <pc:sldMkLst>
          <pc:docMk/>
          <pc:sldMk cId="2024749736" sldId="307"/>
        </pc:sldMkLst>
        <pc:spChg chg="mod">
          <ac:chgData name="Stephanie Kamffer" userId="e985ae1a-3140-4a2b-84c7-16bee2115a39" providerId="ADAL" clId="{A4330679-D8A6-0E4E-B116-A4CD116CF1AD}" dt="2025-05-27T13:47:11.020" v="2073" actId="20577"/>
          <ac:spMkLst>
            <pc:docMk/>
            <pc:sldMk cId="2024749736" sldId="307"/>
            <ac:spMk id="15" creationId="{0D4C1E0B-B703-8727-3684-483992E8E0F4}"/>
          </ac:spMkLst>
        </pc:spChg>
        <pc:picChg chg="mod">
          <ac:chgData name="Stephanie Kamffer" userId="e985ae1a-3140-4a2b-84c7-16bee2115a39" providerId="ADAL" clId="{A4330679-D8A6-0E4E-B116-A4CD116CF1AD}" dt="2025-05-27T13:07:44.562" v="654" actId="14826"/>
          <ac:picMkLst>
            <pc:docMk/>
            <pc:sldMk cId="2024749736" sldId="307"/>
            <ac:picMk id="23" creationId="{7C353D70-B450-A770-8897-BF9C40083DC7}"/>
          </ac:picMkLst>
        </pc:picChg>
      </pc:sldChg>
      <pc:sldChg chg="modSp add mod modTransition">
        <pc:chgData name="Stephanie Kamffer" userId="e985ae1a-3140-4a2b-84c7-16bee2115a39" providerId="ADAL" clId="{A4330679-D8A6-0E4E-B116-A4CD116CF1AD}" dt="2025-05-28T15:26:48.613" v="2486"/>
        <pc:sldMkLst>
          <pc:docMk/>
          <pc:sldMk cId="3454756224" sldId="308"/>
        </pc:sldMkLst>
        <pc:spChg chg="mod">
          <ac:chgData name="Stephanie Kamffer" userId="e985ae1a-3140-4a2b-84c7-16bee2115a39" providerId="ADAL" clId="{A4330679-D8A6-0E4E-B116-A4CD116CF1AD}" dt="2025-05-27T13:47:18.312" v="2081" actId="20577"/>
          <ac:spMkLst>
            <pc:docMk/>
            <pc:sldMk cId="3454756224" sldId="308"/>
            <ac:spMk id="15" creationId="{3709D4C6-A9B3-02AD-3011-605D0B1B9AFD}"/>
          </ac:spMkLst>
        </pc:spChg>
        <pc:picChg chg="mod">
          <ac:chgData name="Stephanie Kamffer" userId="e985ae1a-3140-4a2b-84c7-16bee2115a39" providerId="ADAL" clId="{A4330679-D8A6-0E4E-B116-A4CD116CF1AD}" dt="2025-05-27T13:08:46.760" v="708" actId="14826"/>
          <ac:picMkLst>
            <pc:docMk/>
            <pc:sldMk cId="3454756224" sldId="308"/>
            <ac:picMk id="23" creationId="{4EA97F2A-BD30-C6AB-F1C0-62402A04E53D}"/>
          </ac:picMkLst>
        </pc:picChg>
      </pc:sldChg>
      <pc:sldChg chg="add del">
        <pc:chgData name="Stephanie Kamffer" userId="e985ae1a-3140-4a2b-84c7-16bee2115a39" providerId="ADAL" clId="{A4330679-D8A6-0E4E-B116-A4CD116CF1AD}" dt="2025-05-27T13:47:29.520" v="2082" actId="2696"/>
        <pc:sldMkLst>
          <pc:docMk/>
          <pc:sldMk cId="3865655920" sldId="309"/>
        </pc:sldMkLst>
      </pc:sldChg>
      <pc:sldChg chg="modSp add mod modTransition">
        <pc:chgData name="Stephanie Kamffer" userId="e985ae1a-3140-4a2b-84c7-16bee2115a39" providerId="ADAL" clId="{A4330679-D8A6-0E4E-B116-A4CD116CF1AD}" dt="2025-05-28T15:26:48.613" v="2486"/>
        <pc:sldMkLst>
          <pc:docMk/>
          <pc:sldMk cId="2786284002" sldId="310"/>
        </pc:sldMkLst>
        <pc:spChg chg="mod">
          <ac:chgData name="Stephanie Kamffer" userId="e985ae1a-3140-4a2b-84c7-16bee2115a39" providerId="ADAL" clId="{A4330679-D8A6-0E4E-B116-A4CD116CF1AD}" dt="2025-05-27T13:47:37.322" v="2090" actId="20577"/>
          <ac:spMkLst>
            <pc:docMk/>
            <pc:sldMk cId="2786284002" sldId="310"/>
            <ac:spMk id="15" creationId="{B967DC27-FBE0-FC40-F6C7-673A72881FAB}"/>
          </ac:spMkLst>
        </pc:spChg>
        <pc:picChg chg="mod">
          <ac:chgData name="Stephanie Kamffer" userId="e985ae1a-3140-4a2b-84c7-16bee2115a39" providerId="ADAL" clId="{A4330679-D8A6-0E4E-B116-A4CD116CF1AD}" dt="2025-05-27T13:13:24.493" v="816" actId="14826"/>
          <ac:picMkLst>
            <pc:docMk/>
            <pc:sldMk cId="2786284002" sldId="310"/>
            <ac:picMk id="23" creationId="{E2D4D9C4-16F2-3049-2F51-45C3118E6A08}"/>
          </ac:picMkLst>
        </pc:picChg>
      </pc:sldChg>
      <pc:sldChg chg="modSp add del mod modTransition">
        <pc:chgData name="Stephanie Kamffer" userId="e985ae1a-3140-4a2b-84c7-16bee2115a39" providerId="ADAL" clId="{A4330679-D8A6-0E4E-B116-A4CD116CF1AD}" dt="2025-05-28T15:26:48.613" v="2486"/>
        <pc:sldMkLst>
          <pc:docMk/>
          <pc:sldMk cId="3681470316" sldId="311"/>
        </pc:sldMkLst>
        <pc:spChg chg="mod">
          <ac:chgData name="Stephanie Kamffer" userId="e985ae1a-3140-4a2b-84c7-16bee2115a39" providerId="ADAL" clId="{A4330679-D8A6-0E4E-B116-A4CD116CF1AD}" dt="2025-05-27T13:46:10.449" v="2025" actId="20577"/>
          <ac:spMkLst>
            <pc:docMk/>
            <pc:sldMk cId="3681470316" sldId="311"/>
            <ac:spMk id="15" creationId="{AB3FBC0B-0208-69B4-6C09-00F4B82AE337}"/>
          </ac:spMkLst>
        </pc:spChg>
      </pc:sldChg>
      <pc:sldChg chg="modSp add mod modTransition">
        <pc:chgData name="Stephanie Kamffer" userId="e985ae1a-3140-4a2b-84c7-16bee2115a39" providerId="ADAL" clId="{A4330679-D8A6-0E4E-B116-A4CD116CF1AD}" dt="2025-05-28T15:26:48.613" v="2486"/>
        <pc:sldMkLst>
          <pc:docMk/>
          <pc:sldMk cId="3545787366" sldId="312"/>
        </pc:sldMkLst>
        <pc:spChg chg="mod">
          <ac:chgData name="Stephanie Kamffer" userId="e985ae1a-3140-4a2b-84c7-16bee2115a39" providerId="ADAL" clId="{A4330679-D8A6-0E4E-B116-A4CD116CF1AD}" dt="2025-05-27T13:47:52.566" v="2098" actId="20577"/>
          <ac:spMkLst>
            <pc:docMk/>
            <pc:sldMk cId="3545787366" sldId="312"/>
            <ac:spMk id="15" creationId="{C61709A7-6FDA-C0DE-246A-F8B912579F63}"/>
          </ac:spMkLst>
        </pc:spChg>
      </pc:sldChg>
      <pc:sldChg chg="modSp add mod modTransition">
        <pc:chgData name="Stephanie Kamffer" userId="e985ae1a-3140-4a2b-84c7-16bee2115a39" providerId="ADAL" clId="{A4330679-D8A6-0E4E-B116-A4CD116CF1AD}" dt="2025-05-28T15:26:48.613" v="2486"/>
        <pc:sldMkLst>
          <pc:docMk/>
          <pc:sldMk cId="2608405425" sldId="313"/>
        </pc:sldMkLst>
        <pc:spChg chg="mod">
          <ac:chgData name="Stephanie Kamffer" userId="e985ae1a-3140-4a2b-84c7-16bee2115a39" providerId="ADAL" clId="{A4330679-D8A6-0E4E-B116-A4CD116CF1AD}" dt="2025-05-27T13:46:31.328" v="2033" actId="20577"/>
          <ac:spMkLst>
            <pc:docMk/>
            <pc:sldMk cId="2608405425" sldId="313"/>
            <ac:spMk id="15" creationId="{9754830C-245A-B724-CA44-7B2BFF11FDAD}"/>
          </ac:spMkLst>
        </pc:spChg>
      </pc:sldChg>
      <pc:sldChg chg="modSp add mod modTransition">
        <pc:chgData name="Stephanie Kamffer" userId="e985ae1a-3140-4a2b-84c7-16bee2115a39" providerId="ADAL" clId="{A4330679-D8A6-0E4E-B116-A4CD116CF1AD}" dt="2025-05-28T15:26:48.613" v="2486"/>
        <pc:sldMkLst>
          <pc:docMk/>
          <pc:sldMk cId="1840580356" sldId="314"/>
        </pc:sldMkLst>
        <pc:spChg chg="mod">
          <ac:chgData name="Stephanie Kamffer" userId="e985ae1a-3140-4a2b-84c7-16bee2115a39" providerId="ADAL" clId="{A4330679-D8A6-0E4E-B116-A4CD116CF1AD}" dt="2025-05-27T13:48:30.309" v="2124" actId="20577"/>
          <ac:spMkLst>
            <pc:docMk/>
            <pc:sldMk cId="1840580356" sldId="314"/>
            <ac:spMk id="15" creationId="{DA699468-60F7-7199-B272-2CDEFE0F4342}"/>
          </ac:spMkLst>
        </pc:spChg>
        <pc:picChg chg="mod">
          <ac:chgData name="Stephanie Kamffer" userId="e985ae1a-3140-4a2b-84c7-16bee2115a39" providerId="ADAL" clId="{A4330679-D8A6-0E4E-B116-A4CD116CF1AD}" dt="2025-05-27T13:18:35.702" v="1032" actId="14826"/>
          <ac:picMkLst>
            <pc:docMk/>
            <pc:sldMk cId="1840580356" sldId="314"/>
            <ac:picMk id="23" creationId="{CFBC78B0-530E-2835-1CDD-BBE71FD0009F}"/>
          </ac:picMkLst>
        </pc:picChg>
      </pc:sldChg>
      <pc:sldChg chg="modSp add mod modTransition">
        <pc:chgData name="Stephanie Kamffer" userId="e985ae1a-3140-4a2b-84c7-16bee2115a39" providerId="ADAL" clId="{A4330679-D8A6-0E4E-B116-A4CD116CF1AD}" dt="2025-05-28T15:26:48.613" v="2486"/>
        <pc:sldMkLst>
          <pc:docMk/>
          <pc:sldMk cId="1485136012" sldId="315"/>
        </pc:sldMkLst>
        <pc:spChg chg="mod">
          <ac:chgData name="Stephanie Kamffer" userId="e985ae1a-3140-4a2b-84c7-16bee2115a39" providerId="ADAL" clId="{A4330679-D8A6-0E4E-B116-A4CD116CF1AD}" dt="2025-05-27T13:46:46.428" v="2061" actId="20577"/>
          <ac:spMkLst>
            <pc:docMk/>
            <pc:sldMk cId="1485136012" sldId="315"/>
            <ac:spMk id="15" creationId="{B92E7784-5239-217E-E21B-88F3D5934D67}"/>
          </ac:spMkLst>
        </pc:spChg>
      </pc:sldChg>
      <pc:sldChg chg="modSp add mod modTransition">
        <pc:chgData name="Stephanie Kamffer" userId="e985ae1a-3140-4a2b-84c7-16bee2115a39" providerId="ADAL" clId="{A4330679-D8A6-0E4E-B116-A4CD116CF1AD}" dt="2025-05-28T15:26:48.613" v="2486"/>
        <pc:sldMkLst>
          <pc:docMk/>
          <pc:sldMk cId="2003316338" sldId="316"/>
        </pc:sldMkLst>
        <pc:spChg chg="mod">
          <ac:chgData name="Stephanie Kamffer" userId="e985ae1a-3140-4a2b-84c7-16bee2115a39" providerId="ADAL" clId="{A4330679-D8A6-0E4E-B116-A4CD116CF1AD}" dt="2025-05-27T13:48:19.544" v="2106" actId="20577"/>
          <ac:spMkLst>
            <pc:docMk/>
            <pc:sldMk cId="2003316338" sldId="316"/>
            <ac:spMk id="15" creationId="{F6D934F7-9CF3-6F9F-F00F-3734A2B27E8B}"/>
          </ac:spMkLst>
        </pc:spChg>
      </pc:sldChg>
      <pc:sldChg chg="modSp add mod modTransition">
        <pc:chgData name="Stephanie Kamffer" userId="e985ae1a-3140-4a2b-84c7-16bee2115a39" providerId="ADAL" clId="{A4330679-D8A6-0E4E-B116-A4CD116CF1AD}" dt="2025-05-28T15:26:48.613" v="2486"/>
        <pc:sldMkLst>
          <pc:docMk/>
          <pc:sldMk cId="2483285072" sldId="317"/>
        </pc:sldMkLst>
        <pc:spChg chg="mod">
          <ac:chgData name="Stephanie Kamffer" userId="e985ae1a-3140-4a2b-84c7-16bee2115a39" providerId="ADAL" clId="{A4330679-D8A6-0E4E-B116-A4CD116CF1AD}" dt="2025-05-27T13:48:59.604" v="2141" actId="20577"/>
          <ac:spMkLst>
            <pc:docMk/>
            <pc:sldMk cId="2483285072" sldId="317"/>
            <ac:spMk id="15" creationId="{03218F03-EA8B-9E16-D828-28D910461B06}"/>
          </ac:spMkLst>
        </pc:spChg>
        <pc:picChg chg="mod">
          <ac:chgData name="Stephanie Kamffer" userId="e985ae1a-3140-4a2b-84c7-16bee2115a39" providerId="ADAL" clId="{A4330679-D8A6-0E4E-B116-A4CD116CF1AD}" dt="2025-05-27T13:22:49.643" v="1227" actId="14826"/>
          <ac:picMkLst>
            <pc:docMk/>
            <pc:sldMk cId="2483285072" sldId="317"/>
            <ac:picMk id="23" creationId="{44BA0BA4-2DE1-2677-B541-42467B963C0E}"/>
          </ac:picMkLst>
        </pc:picChg>
      </pc:sldChg>
      <pc:sldChg chg="modSp add mod modTransition">
        <pc:chgData name="Stephanie Kamffer" userId="e985ae1a-3140-4a2b-84c7-16bee2115a39" providerId="ADAL" clId="{A4330679-D8A6-0E4E-B116-A4CD116CF1AD}" dt="2025-05-28T15:26:48.613" v="2486"/>
        <pc:sldMkLst>
          <pc:docMk/>
          <pc:sldMk cId="2362793808" sldId="318"/>
        </pc:sldMkLst>
        <pc:spChg chg="mod">
          <ac:chgData name="Stephanie Kamffer" userId="e985ae1a-3140-4a2b-84c7-16bee2115a39" providerId="ADAL" clId="{A4330679-D8A6-0E4E-B116-A4CD116CF1AD}" dt="2025-05-27T13:50:17.880" v="2201" actId="20577"/>
          <ac:spMkLst>
            <pc:docMk/>
            <pc:sldMk cId="2362793808" sldId="318"/>
            <ac:spMk id="15" creationId="{A9F1CBF3-C83A-6612-4ACF-F09921C11040}"/>
          </ac:spMkLst>
        </pc:spChg>
      </pc:sldChg>
      <pc:sldChg chg="modSp add mod modTransition">
        <pc:chgData name="Stephanie Kamffer" userId="e985ae1a-3140-4a2b-84c7-16bee2115a39" providerId="ADAL" clId="{A4330679-D8A6-0E4E-B116-A4CD116CF1AD}" dt="2025-05-28T15:26:48.613" v="2486"/>
        <pc:sldMkLst>
          <pc:docMk/>
          <pc:sldMk cId="3181475527" sldId="319"/>
        </pc:sldMkLst>
        <pc:spChg chg="mod">
          <ac:chgData name="Stephanie Kamffer" userId="e985ae1a-3140-4a2b-84c7-16bee2115a39" providerId="ADAL" clId="{A4330679-D8A6-0E4E-B116-A4CD116CF1AD}" dt="2025-05-27T13:51:04.906" v="2291" actId="20577"/>
          <ac:spMkLst>
            <pc:docMk/>
            <pc:sldMk cId="3181475527" sldId="319"/>
            <ac:spMk id="15" creationId="{7F18A695-266C-13B1-6612-764EBD8C7170}"/>
          </ac:spMkLst>
        </pc:spChg>
      </pc:sldChg>
      <pc:sldChg chg="modSp add mod modTransition">
        <pc:chgData name="Stephanie Kamffer" userId="e985ae1a-3140-4a2b-84c7-16bee2115a39" providerId="ADAL" clId="{A4330679-D8A6-0E4E-B116-A4CD116CF1AD}" dt="2025-05-28T15:26:48.613" v="2486"/>
        <pc:sldMkLst>
          <pc:docMk/>
          <pc:sldMk cId="1717473403" sldId="320"/>
        </pc:sldMkLst>
        <pc:spChg chg="mod">
          <ac:chgData name="Stephanie Kamffer" userId="e985ae1a-3140-4a2b-84c7-16bee2115a39" providerId="ADAL" clId="{A4330679-D8A6-0E4E-B116-A4CD116CF1AD}" dt="2025-05-27T13:51:44.361" v="2352" actId="20577"/>
          <ac:spMkLst>
            <pc:docMk/>
            <pc:sldMk cId="1717473403" sldId="320"/>
            <ac:spMk id="15" creationId="{AC4361E4-4A21-5B14-E8CE-06E843A2E766}"/>
          </ac:spMkLst>
        </pc:spChg>
      </pc:sldChg>
      <pc:sldChg chg="delSp modSp add mod ord modTransition">
        <pc:chgData name="Stephanie Kamffer" userId="e985ae1a-3140-4a2b-84c7-16bee2115a39" providerId="ADAL" clId="{A4330679-D8A6-0E4E-B116-A4CD116CF1AD}" dt="2025-05-28T15:26:48.613" v="2486"/>
        <pc:sldMkLst>
          <pc:docMk/>
          <pc:sldMk cId="1927758972" sldId="321"/>
        </pc:sldMkLst>
        <pc:spChg chg="mod">
          <ac:chgData name="Stephanie Kamffer" userId="e985ae1a-3140-4a2b-84c7-16bee2115a39" providerId="ADAL" clId="{A4330679-D8A6-0E4E-B116-A4CD116CF1AD}" dt="2025-05-27T15:12:42.361" v="2359" actId="255"/>
          <ac:spMkLst>
            <pc:docMk/>
            <pc:sldMk cId="1927758972" sldId="321"/>
            <ac:spMk id="15" creationId="{02E0D038-B225-EF24-8F97-29673A3B1280}"/>
          </ac:spMkLst>
        </pc:spChg>
        <pc:picChg chg="del">
          <ac:chgData name="Stephanie Kamffer" userId="e985ae1a-3140-4a2b-84c7-16bee2115a39" providerId="ADAL" clId="{A4330679-D8A6-0E4E-B116-A4CD116CF1AD}" dt="2025-05-27T15:12:27.367" v="2355" actId="478"/>
          <ac:picMkLst>
            <pc:docMk/>
            <pc:sldMk cId="1927758972" sldId="321"/>
            <ac:picMk id="23" creationId="{E3543FFF-BD93-79A3-4228-387FFC9E82AD}"/>
          </ac:picMkLst>
        </pc:picChg>
      </pc:sldChg>
      <pc:sldChg chg="modSp add mod ord modTransition">
        <pc:chgData name="Stephanie Kamffer" userId="e985ae1a-3140-4a2b-84c7-16bee2115a39" providerId="ADAL" clId="{A4330679-D8A6-0E4E-B116-A4CD116CF1AD}" dt="2025-05-28T15:26:48.613" v="2486"/>
        <pc:sldMkLst>
          <pc:docMk/>
          <pc:sldMk cId="2297932385" sldId="322"/>
        </pc:sldMkLst>
        <pc:spChg chg="mod">
          <ac:chgData name="Stephanie Kamffer" userId="e985ae1a-3140-4a2b-84c7-16bee2115a39" providerId="ADAL" clId="{A4330679-D8A6-0E4E-B116-A4CD116CF1AD}" dt="2025-05-27T15:13:10.545" v="2369" actId="255"/>
          <ac:spMkLst>
            <pc:docMk/>
            <pc:sldMk cId="2297932385" sldId="322"/>
            <ac:spMk id="15" creationId="{D7B06FED-73C0-F1D1-D48D-61997CEF600C}"/>
          </ac:spMkLst>
        </pc:spChg>
      </pc:sldChg>
      <pc:sldChg chg="modSp add mod ord modTransition">
        <pc:chgData name="Stephanie Kamffer" userId="e985ae1a-3140-4a2b-84c7-16bee2115a39" providerId="ADAL" clId="{A4330679-D8A6-0E4E-B116-A4CD116CF1AD}" dt="2025-05-28T15:26:48.613" v="2486"/>
        <pc:sldMkLst>
          <pc:docMk/>
          <pc:sldMk cId="1540509134" sldId="323"/>
        </pc:sldMkLst>
        <pc:spChg chg="mod">
          <ac:chgData name="Stephanie Kamffer" userId="e985ae1a-3140-4a2b-84c7-16bee2115a39" providerId="ADAL" clId="{A4330679-D8A6-0E4E-B116-A4CD116CF1AD}" dt="2025-05-27T15:13:32.482" v="2373" actId="255"/>
          <ac:spMkLst>
            <pc:docMk/>
            <pc:sldMk cId="1540509134" sldId="323"/>
            <ac:spMk id="15" creationId="{F035C8F6-71BE-0791-B367-1221B5AAE706}"/>
          </ac:spMkLst>
        </pc:spChg>
      </pc:sldChg>
      <pc:sldChg chg="modSp add mod ord modTransition">
        <pc:chgData name="Stephanie Kamffer" userId="e985ae1a-3140-4a2b-84c7-16bee2115a39" providerId="ADAL" clId="{A4330679-D8A6-0E4E-B116-A4CD116CF1AD}" dt="2025-05-28T15:26:48.613" v="2486"/>
        <pc:sldMkLst>
          <pc:docMk/>
          <pc:sldMk cId="1961943497" sldId="324"/>
        </pc:sldMkLst>
        <pc:spChg chg="mod">
          <ac:chgData name="Stephanie Kamffer" userId="e985ae1a-3140-4a2b-84c7-16bee2115a39" providerId="ADAL" clId="{A4330679-D8A6-0E4E-B116-A4CD116CF1AD}" dt="2025-05-27T15:14:04.185" v="2383" actId="255"/>
          <ac:spMkLst>
            <pc:docMk/>
            <pc:sldMk cId="1961943497" sldId="324"/>
            <ac:spMk id="15" creationId="{1D978A0A-AF46-9205-22FB-2FB6DDC3FAF3}"/>
          </ac:spMkLst>
        </pc:spChg>
      </pc:sldChg>
      <pc:sldChg chg="modSp add mod modTransition">
        <pc:chgData name="Stephanie Kamffer" userId="e985ae1a-3140-4a2b-84c7-16bee2115a39" providerId="ADAL" clId="{A4330679-D8A6-0E4E-B116-A4CD116CF1AD}" dt="2025-05-28T15:26:48.613" v="2486"/>
        <pc:sldMkLst>
          <pc:docMk/>
          <pc:sldMk cId="2014653709" sldId="325"/>
        </pc:sldMkLst>
        <pc:spChg chg="mod">
          <ac:chgData name="Stephanie Kamffer" userId="e985ae1a-3140-4a2b-84c7-16bee2115a39" providerId="ADAL" clId="{A4330679-D8A6-0E4E-B116-A4CD116CF1AD}" dt="2025-05-27T15:14:31.581" v="2387" actId="207"/>
          <ac:spMkLst>
            <pc:docMk/>
            <pc:sldMk cId="2014653709" sldId="325"/>
            <ac:spMk id="15" creationId="{AB62433A-6F49-2680-0A84-64E038FD8E5D}"/>
          </ac:spMkLst>
        </pc:spChg>
      </pc:sldChg>
      <pc:sldChg chg="modSp add del mod">
        <pc:chgData name="Stephanie Kamffer" userId="e985ae1a-3140-4a2b-84c7-16bee2115a39" providerId="ADAL" clId="{A4330679-D8A6-0E4E-B116-A4CD116CF1AD}" dt="2025-05-28T08:56:17.073" v="2441" actId="2696"/>
        <pc:sldMkLst>
          <pc:docMk/>
          <pc:sldMk cId="1085597643" sldId="326"/>
        </pc:sldMkLst>
        <pc:spChg chg="mod">
          <ac:chgData name="Stephanie Kamffer" userId="e985ae1a-3140-4a2b-84c7-16bee2115a39" providerId="ADAL" clId="{A4330679-D8A6-0E4E-B116-A4CD116CF1AD}" dt="2025-05-27T15:14:50.450" v="2391" actId="207"/>
          <ac:spMkLst>
            <pc:docMk/>
            <pc:sldMk cId="1085597643" sldId="326"/>
            <ac:spMk id="15" creationId="{64E5A2D9-36D0-795C-BB97-DDC4B4267F2E}"/>
          </ac:spMkLst>
        </pc:spChg>
      </pc:sldChg>
      <pc:sldChg chg="add modTransition">
        <pc:chgData name="Stephanie Kamffer" userId="e985ae1a-3140-4a2b-84c7-16bee2115a39" providerId="ADAL" clId="{A4330679-D8A6-0E4E-B116-A4CD116CF1AD}" dt="2025-05-28T15:26:48.613" v="2486"/>
        <pc:sldMkLst>
          <pc:docMk/>
          <pc:sldMk cId="3027215613" sldId="326"/>
        </pc:sldMkLst>
      </pc:sldChg>
      <pc:sldChg chg="modSp add del mod">
        <pc:chgData name="Stephanie Kamffer" userId="e985ae1a-3140-4a2b-84c7-16bee2115a39" providerId="ADAL" clId="{A4330679-D8A6-0E4E-B116-A4CD116CF1AD}" dt="2025-05-28T08:56:29.038" v="2443" actId="2696"/>
        <pc:sldMkLst>
          <pc:docMk/>
          <pc:sldMk cId="1034360360" sldId="327"/>
        </pc:sldMkLst>
        <pc:spChg chg="mod">
          <ac:chgData name="Stephanie Kamffer" userId="e985ae1a-3140-4a2b-84c7-16bee2115a39" providerId="ADAL" clId="{A4330679-D8A6-0E4E-B116-A4CD116CF1AD}" dt="2025-05-27T15:15:12.462" v="2395" actId="207"/>
          <ac:spMkLst>
            <pc:docMk/>
            <pc:sldMk cId="1034360360" sldId="327"/>
            <ac:spMk id="15" creationId="{C7ACC593-E229-1BAD-A101-33B86A3B616D}"/>
          </ac:spMkLst>
        </pc:spChg>
      </pc:sldChg>
      <pc:sldChg chg="add modTransition">
        <pc:chgData name="Stephanie Kamffer" userId="e985ae1a-3140-4a2b-84c7-16bee2115a39" providerId="ADAL" clId="{A4330679-D8A6-0E4E-B116-A4CD116CF1AD}" dt="2025-05-28T15:26:48.613" v="2486"/>
        <pc:sldMkLst>
          <pc:docMk/>
          <pc:sldMk cId="3017406581" sldId="327"/>
        </pc:sldMkLst>
      </pc:sldChg>
      <pc:sldChg chg="modSp add del mod">
        <pc:chgData name="Stephanie Kamffer" userId="e985ae1a-3140-4a2b-84c7-16bee2115a39" providerId="ADAL" clId="{A4330679-D8A6-0E4E-B116-A4CD116CF1AD}" dt="2025-05-28T08:56:38.005" v="2445" actId="2696"/>
        <pc:sldMkLst>
          <pc:docMk/>
          <pc:sldMk cId="2755059284" sldId="328"/>
        </pc:sldMkLst>
        <pc:spChg chg="mod">
          <ac:chgData name="Stephanie Kamffer" userId="e985ae1a-3140-4a2b-84c7-16bee2115a39" providerId="ADAL" clId="{A4330679-D8A6-0E4E-B116-A4CD116CF1AD}" dt="2025-05-27T15:16:07.540" v="2410" actId="313"/>
          <ac:spMkLst>
            <pc:docMk/>
            <pc:sldMk cId="2755059284" sldId="328"/>
            <ac:spMk id="15" creationId="{D9F93E0E-85C7-E0BB-DCE6-B1B88AB46551}"/>
          </ac:spMkLst>
        </pc:spChg>
      </pc:sldChg>
      <pc:sldChg chg="add modTransition">
        <pc:chgData name="Stephanie Kamffer" userId="e985ae1a-3140-4a2b-84c7-16bee2115a39" providerId="ADAL" clId="{A4330679-D8A6-0E4E-B116-A4CD116CF1AD}" dt="2025-05-28T15:26:48.613" v="2486"/>
        <pc:sldMkLst>
          <pc:docMk/>
          <pc:sldMk cId="3829447548" sldId="328"/>
        </pc:sldMkLst>
      </pc:sldChg>
      <pc:sldChg chg="modSp add del mod">
        <pc:chgData name="Stephanie Kamffer" userId="e985ae1a-3140-4a2b-84c7-16bee2115a39" providerId="ADAL" clId="{A4330679-D8A6-0E4E-B116-A4CD116CF1AD}" dt="2025-05-28T08:56:00.507" v="2439" actId="2696"/>
        <pc:sldMkLst>
          <pc:docMk/>
          <pc:sldMk cId="1325003995" sldId="329"/>
        </pc:sldMkLst>
        <pc:spChg chg="mod">
          <ac:chgData name="Stephanie Kamffer" userId="e985ae1a-3140-4a2b-84c7-16bee2115a39" providerId="ADAL" clId="{A4330679-D8A6-0E4E-B116-A4CD116CF1AD}" dt="2025-05-27T15:16:53.546" v="2420" actId="1076"/>
          <ac:spMkLst>
            <pc:docMk/>
            <pc:sldMk cId="1325003995" sldId="329"/>
            <ac:spMk id="15" creationId="{211AA643-4FDA-1A42-C47E-26225AC255DF}"/>
          </ac:spMkLst>
        </pc:spChg>
      </pc:sldChg>
      <pc:sldChg chg="add modTransition">
        <pc:chgData name="Stephanie Kamffer" userId="e985ae1a-3140-4a2b-84c7-16bee2115a39" providerId="ADAL" clId="{A4330679-D8A6-0E4E-B116-A4CD116CF1AD}" dt="2025-05-28T15:26:48.613" v="2486"/>
        <pc:sldMkLst>
          <pc:docMk/>
          <pc:sldMk cId="4162866237" sldId="329"/>
        </pc:sldMkLst>
      </pc:sldChg>
      <pc:sldMasterChg chg="modTransition modSldLayout">
        <pc:chgData name="Stephanie Kamffer" userId="e985ae1a-3140-4a2b-84c7-16bee2115a39" providerId="ADAL" clId="{A4330679-D8A6-0E4E-B116-A4CD116CF1AD}" dt="2025-05-28T15:26:48.613" v="2486"/>
        <pc:sldMasterMkLst>
          <pc:docMk/>
          <pc:sldMasterMk cId="923271667" sldId="2147483648"/>
        </pc:sldMasterMkLst>
        <pc:sldLayoutChg chg="modTransition">
          <pc:chgData name="Stephanie Kamffer" userId="e985ae1a-3140-4a2b-84c7-16bee2115a39" providerId="ADAL" clId="{A4330679-D8A6-0E4E-B116-A4CD116CF1AD}" dt="2025-05-28T15:26:48.613" v="2486"/>
          <pc:sldLayoutMkLst>
            <pc:docMk/>
            <pc:sldMasterMk cId="923271667" sldId="2147483648"/>
            <pc:sldLayoutMk cId="3851341224" sldId="2147483649"/>
          </pc:sldLayoutMkLst>
        </pc:sldLayoutChg>
        <pc:sldLayoutChg chg="modTransition">
          <pc:chgData name="Stephanie Kamffer" userId="e985ae1a-3140-4a2b-84c7-16bee2115a39" providerId="ADAL" clId="{A4330679-D8A6-0E4E-B116-A4CD116CF1AD}" dt="2025-05-28T15:26:48.613" v="2486"/>
          <pc:sldLayoutMkLst>
            <pc:docMk/>
            <pc:sldMasterMk cId="923271667" sldId="2147483648"/>
            <pc:sldLayoutMk cId="3409305368" sldId="2147483650"/>
          </pc:sldLayoutMkLst>
        </pc:sldLayoutChg>
        <pc:sldLayoutChg chg="modTransition">
          <pc:chgData name="Stephanie Kamffer" userId="e985ae1a-3140-4a2b-84c7-16bee2115a39" providerId="ADAL" clId="{A4330679-D8A6-0E4E-B116-A4CD116CF1AD}" dt="2025-05-28T15:26:48.613" v="2486"/>
          <pc:sldLayoutMkLst>
            <pc:docMk/>
            <pc:sldMasterMk cId="923271667" sldId="2147483648"/>
            <pc:sldLayoutMk cId="3794758530" sldId="2147483651"/>
          </pc:sldLayoutMkLst>
        </pc:sldLayoutChg>
        <pc:sldLayoutChg chg="modTransition">
          <pc:chgData name="Stephanie Kamffer" userId="e985ae1a-3140-4a2b-84c7-16bee2115a39" providerId="ADAL" clId="{A4330679-D8A6-0E4E-B116-A4CD116CF1AD}" dt="2025-05-28T15:26:48.613" v="2486"/>
          <pc:sldLayoutMkLst>
            <pc:docMk/>
            <pc:sldMasterMk cId="923271667" sldId="2147483648"/>
            <pc:sldLayoutMk cId="1691941805" sldId="2147483652"/>
          </pc:sldLayoutMkLst>
        </pc:sldLayoutChg>
        <pc:sldLayoutChg chg="modTransition">
          <pc:chgData name="Stephanie Kamffer" userId="e985ae1a-3140-4a2b-84c7-16bee2115a39" providerId="ADAL" clId="{A4330679-D8A6-0E4E-B116-A4CD116CF1AD}" dt="2025-05-28T15:26:48.613" v="2486"/>
          <pc:sldLayoutMkLst>
            <pc:docMk/>
            <pc:sldMasterMk cId="923271667" sldId="2147483648"/>
            <pc:sldLayoutMk cId="1830305246" sldId="2147483653"/>
          </pc:sldLayoutMkLst>
        </pc:sldLayoutChg>
        <pc:sldLayoutChg chg="modTransition">
          <pc:chgData name="Stephanie Kamffer" userId="e985ae1a-3140-4a2b-84c7-16bee2115a39" providerId="ADAL" clId="{A4330679-D8A6-0E4E-B116-A4CD116CF1AD}" dt="2025-05-28T15:26:48.613" v="2486"/>
          <pc:sldLayoutMkLst>
            <pc:docMk/>
            <pc:sldMasterMk cId="923271667" sldId="2147483648"/>
            <pc:sldLayoutMk cId="1495170939" sldId="2147483654"/>
          </pc:sldLayoutMkLst>
        </pc:sldLayoutChg>
        <pc:sldLayoutChg chg="modTransition">
          <pc:chgData name="Stephanie Kamffer" userId="e985ae1a-3140-4a2b-84c7-16bee2115a39" providerId="ADAL" clId="{A4330679-D8A6-0E4E-B116-A4CD116CF1AD}" dt="2025-05-28T15:26:48.613" v="2486"/>
          <pc:sldLayoutMkLst>
            <pc:docMk/>
            <pc:sldMasterMk cId="923271667" sldId="2147483648"/>
            <pc:sldLayoutMk cId="2042651563" sldId="2147483655"/>
          </pc:sldLayoutMkLst>
        </pc:sldLayoutChg>
        <pc:sldLayoutChg chg="modTransition">
          <pc:chgData name="Stephanie Kamffer" userId="e985ae1a-3140-4a2b-84c7-16bee2115a39" providerId="ADAL" clId="{A4330679-D8A6-0E4E-B116-A4CD116CF1AD}" dt="2025-05-28T15:26:48.613" v="2486"/>
          <pc:sldLayoutMkLst>
            <pc:docMk/>
            <pc:sldMasterMk cId="923271667" sldId="2147483648"/>
            <pc:sldLayoutMk cId="2913783921" sldId="2147483656"/>
          </pc:sldLayoutMkLst>
        </pc:sldLayoutChg>
        <pc:sldLayoutChg chg="modTransition">
          <pc:chgData name="Stephanie Kamffer" userId="e985ae1a-3140-4a2b-84c7-16bee2115a39" providerId="ADAL" clId="{A4330679-D8A6-0E4E-B116-A4CD116CF1AD}" dt="2025-05-28T15:26:48.613" v="2486"/>
          <pc:sldLayoutMkLst>
            <pc:docMk/>
            <pc:sldMasterMk cId="923271667" sldId="2147483648"/>
            <pc:sldLayoutMk cId="3502631589" sldId="2147483657"/>
          </pc:sldLayoutMkLst>
        </pc:sldLayoutChg>
        <pc:sldLayoutChg chg="modTransition">
          <pc:chgData name="Stephanie Kamffer" userId="e985ae1a-3140-4a2b-84c7-16bee2115a39" providerId="ADAL" clId="{A4330679-D8A6-0E4E-B116-A4CD116CF1AD}" dt="2025-05-28T15:26:48.613" v="2486"/>
          <pc:sldLayoutMkLst>
            <pc:docMk/>
            <pc:sldMasterMk cId="923271667" sldId="2147483648"/>
            <pc:sldLayoutMk cId="1977122788" sldId="2147483658"/>
          </pc:sldLayoutMkLst>
        </pc:sldLayoutChg>
        <pc:sldLayoutChg chg="modTransition">
          <pc:chgData name="Stephanie Kamffer" userId="e985ae1a-3140-4a2b-84c7-16bee2115a39" providerId="ADAL" clId="{A4330679-D8A6-0E4E-B116-A4CD116CF1AD}" dt="2025-05-28T15:26:48.613" v="2486"/>
          <pc:sldLayoutMkLst>
            <pc:docMk/>
            <pc:sldMasterMk cId="923271667" sldId="2147483648"/>
            <pc:sldLayoutMk cId="407992635"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7A03F2-01F9-AF49-A3CF-087F429041B2}" type="datetimeFigureOut">
              <a:rPr lang="en-US" smtClean="0"/>
              <a:t>5/28/25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61D21-7533-9B47-9363-4B0E0A3C9162}" type="slidenum">
              <a:rPr lang="en-US" smtClean="0"/>
              <a:t>‹#›</a:t>
            </a:fld>
            <a:endParaRPr lang="en-US"/>
          </a:p>
        </p:txBody>
      </p:sp>
    </p:spTree>
    <p:extLst>
      <p:ext uri="{BB962C8B-B14F-4D97-AF65-F5344CB8AC3E}">
        <p14:creationId xmlns:p14="http://schemas.microsoft.com/office/powerpoint/2010/main" val="829896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61D21-7533-9B47-9363-4B0E0A3C9162}" type="slidenum">
              <a:rPr lang="en-US" smtClean="0"/>
              <a:t>1</a:t>
            </a:fld>
            <a:endParaRPr lang="en-US"/>
          </a:p>
        </p:txBody>
      </p:sp>
    </p:spTree>
    <p:extLst>
      <p:ext uri="{BB962C8B-B14F-4D97-AF65-F5344CB8AC3E}">
        <p14:creationId xmlns:p14="http://schemas.microsoft.com/office/powerpoint/2010/main" val="2657924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AE62E-E340-D5A9-4C63-74B6C060D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793D7-53D5-DCD5-BC4D-F4A420214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64E77A-EFE9-C350-7418-64AF41288D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491991-9F05-E86B-3BF5-9F226ED2BF65}"/>
              </a:ext>
            </a:extLst>
          </p:cNvPr>
          <p:cNvSpPr>
            <a:spLocks noGrp="1"/>
          </p:cNvSpPr>
          <p:nvPr>
            <p:ph type="sldNum" sz="quarter" idx="5"/>
          </p:nvPr>
        </p:nvSpPr>
        <p:spPr/>
        <p:txBody>
          <a:bodyPr/>
          <a:lstStyle/>
          <a:p>
            <a:fld id="{53B61D21-7533-9B47-9363-4B0E0A3C9162}" type="slidenum">
              <a:rPr lang="en-US" smtClean="0"/>
              <a:t>10</a:t>
            </a:fld>
            <a:endParaRPr lang="en-US"/>
          </a:p>
        </p:txBody>
      </p:sp>
    </p:spTree>
    <p:extLst>
      <p:ext uri="{BB962C8B-B14F-4D97-AF65-F5344CB8AC3E}">
        <p14:creationId xmlns:p14="http://schemas.microsoft.com/office/powerpoint/2010/main" val="110881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AF6F7-098C-3F2D-F831-3B836FBF4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E63E7-F3EF-C999-EC2B-85338A894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5EFE8-A209-4F1F-5A21-8E3BD84318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C7E19E-4951-2A1C-AACE-503B2587ACA3}"/>
              </a:ext>
            </a:extLst>
          </p:cNvPr>
          <p:cNvSpPr>
            <a:spLocks noGrp="1"/>
          </p:cNvSpPr>
          <p:nvPr>
            <p:ph type="sldNum" sz="quarter" idx="5"/>
          </p:nvPr>
        </p:nvSpPr>
        <p:spPr/>
        <p:txBody>
          <a:bodyPr/>
          <a:lstStyle/>
          <a:p>
            <a:fld id="{53B61D21-7533-9B47-9363-4B0E0A3C9162}" type="slidenum">
              <a:rPr lang="en-US" smtClean="0"/>
              <a:t>11</a:t>
            </a:fld>
            <a:endParaRPr lang="en-US"/>
          </a:p>
        </p:txBody>
      </p:sp>
    </p:spTree>
    <p:extLst>
      <p:ext uri="{BB962C8B-B14F-4D97-AF65-F5344CB8AC3E}">
        <p14:creationId xmlns:p14="http://schemas.microsoft.com/office/powerpoint/2010/main" val="3736654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FBAC3-0287-FF56-2FD0-D56597E83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C196A-05E7-050C-4154-D2B705288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5ECA3C-5431-DF8D-EB6E-51A5E178D9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B9319C-05FA-AB8B-C818-0482C37F536C}"/>
              </a:ext>
            </a:extLst>
          </p:cNvPr>
          <p:cNvSpPr>
            <a:spLocks noGrp="1"/>
          </p:cNvSpPr>
          <p:nvPr>
            <p:ph type="sldNum" sz="quarter" idx="5"/>
          </p:nvPr>
        </p:nvSpPr>
        <p:spPr/>
        <p:txBody>
          <a:bodyPr/>
          <a:lstStyle/>
          <a:p>
            <a:fld id="{53B61D21-7533-9B47-9363-4B0E0A3C9162}" type="slidenum">
              <a:rPr lang="en-US" smtClean="0"/>
              <a:t>12</a:t>
            </a:fld>
            <a:endParaRPr lang="en-US"/>
          </a:p>
        </p:txBody>
      </p:sp>
    </p:spTree>
    <p:extLst>
      <p:ext uri="{BB962C8B-B14F-4D97-AF65-F5344CB8AC3E}">
        <p14:creationId xmlns:p14="http://schemas.microsoft.com/office/powerpoint/2010/main" val="419576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86EB5-03B5-1AE7-778A-278F2F5D2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CDFD3-4DBD-466F-EB81-B342C41E0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9FB46-956C-9319-7E22-12C6EFBF5C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F8F04F-90AE-C345-1D1C-CB369E110523}"/>
              </a:ext>
            </a:extLst>
          </p:cNvPr>
          <p:cNvSpPr>
            <a:spLocks noGrp="1"/>
          </p:cNvSpPr>
          <p:nvPr>
            <p:ph type="sldNum" sz="quarter" idx="5"/>
          </p:nvPr>
        </p:nvSpPr>
        <p:spPr/>
        <p:txBody>
          <a:bodyPr/>
          <a:lstStyle/>
          <a:p>
            <a:fld id="{53B61D21-7533-9B47-9363-4B0E0A3C9162}" type="slidenum">
              <a:rPr lang="en-US" smtClean="0"/>
              <a:t>13</a:t>
            </a:fld>
            <a:endParaRPr lang="en-US"/>
          </a:p>
        </p:txBody>
      </p:sp>
    </p:spTree>
    <p:extLst>
      <p:ext uri="{BB962C8B-B14F-4D97-AF65-F5344CB8AC3E}">
        <p14:creationId xmlns:p14="http://schemas.microsoft.com/office/powerpoint/2010/main" val="588249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08BCA-62A8-9319-433E-F775B939D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18150-8C67-DF91-4BF8-94A03BD9C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2D28B-852D-BAA7-0B5D-C6045C137C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2C948B-9C05-B765-31F1-F030072C5B46}"/>
              </a:ext>
            </a:extLst>
          </p:cNvPr>
          <p:cNvSpPr>
            <a:spLocks noGrp="1"/>
          </p:cNvSpPr>
          <p:nvPr>
            <p:ph type="sldNum" sz="quarter" idx="5"/>
          </p:nvPr>
        </p:nvSpPr>
        <p:spPr/>
        <p:txBody>
          <a:bodyPr/>
          <a:lstStyle/>
          <a:p>
            <a:fld id="{53B61D21-7533-9B47-9363-4B0E0A3C9162}" type="slidenum">
              <a:rPr lang="en-US" smtClean="0"/>
              <a:t>14</a:t>
            </a:fld>
            <a:endParaRPr lang="en-US"/>
          </a:p>
        </p:txBody>
      </p:sp>
    </p:spTree>
    <p:extLst>
      <p:ext uri="{BB962C8B-B14F-4D97-AF65-F5344CB8AC3E}">
        <p14:creationId xmlns:p14="http://schemas.microsoft.com/office/powerpoint/2010/main" val="2036654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738D3-F7E2-A9FB-7FD2-F8841D648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BCAF3-6483-7B2E-C25A-465BC2C9B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BCFA0-3469-5CBB-A413-65DA4553CB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D5ACD0-8367-0660-16E5-37D43D4F8693}"/>
              </a:ext>
            </a:extLst>
          </p:cNvPr>
          <p:cNvSpPr>
            <a:spLocks noGrp="1"/>
          </p:cNvSpPr>
          <p:nvPr>
            <p:ph type="sldNum" sz="quarter" idx="5"/>
          </p:nvPr>
        </p:nvSpPr>
        <p:spPr/>
        <p:txBody>
          <a:bodyPr/>
          <a:lstStyle/>
          <a:p>
            <a:fld id="{53B61D21-7533-9B47-9363-4B0E0A3C9162}" type="slidenum">
              <a:rPr lang="en-US" smtClean="0"/>
              <a:t>15</a:t>
            </a:fld>
            <a:endParaRPr lang="en-US"/>
          </a:p>
        </p:txBody>
      </p:sp>
    </p:spTree>
    <p:extLst>
      <p:ext uri="{BB962C8B-B14F-4D97-AF65-F5344CB8AC3E}">
        <p14:creationId xmlns:p14="http://schemas.microsoft.com/office/powerpoint/2010/main" val="2320907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70C92-F416-FD44-B524-E0A636A02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F96D8-740E-14D9-0803-7C271B40C2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C784F-C6ED-1F30-7B4C-48D3157012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06DEAD-0353-88AC-2A52-4054B9BB712C}"/>
              </a:ext>
            </a:extLst>
          </p:cNvPr>
          <p:cNvSpPr>
            <a:spLocks noGrp="1"/>
          </p:cNvSpPr>
          <p:nvPr>
            <p:ph type="sldNum" sz="quarter" idx="5"/>
          </p:nvPr>
        </p:nvSpPr>
        <p:spPr/>
        <p:txBody>
          <a:bodyPr/>
          <a:lstStyle/>
          <a:p>
            <a:fld id="{53B61D21-7533-9B47-9363-4B0E0A3C9162}" type="slidenum">
              <a:rPr lang="en-US" smtClean="0"/>
              <a:t>16</a:t>
            </a:fld>
            <a:endParaRPr lang="en-US"/>
          </a:p>
        </p:txBody>
      </p:sp>
    </p:spTree>
    <p:extLst>
      <p:ext uri="{BB962C8B-B14F-4D97-AF65-F5344CB8AC3E}">
        <p14:creationId xmlns:p14="http://schemas.microsoft.com/office/powerpoint/2010/main" val="1964603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4019A-9EF9-B0E1-0868-BA5C9CC42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2616C-E71A-48FD-4D7C-A94DE6F47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2C201-59F0-C1AD-5ECF-1D9D9BB174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4B6929-6294-9128-066F-974FC4141FA0}"/>
              </a:ext>
            </a:extLst>
          </p:cNvPr>
          <p:cNvSpPr>
            <a:spLocks noGrp="1"/>
          </p:cNvSpPr>
          <p:nvPr>
            <p:ph type="sldNum" sz="quarter" idx="5"/>
          </p:nvPr>
        </p:nvSpPr>
        <p:spPr/>
        <p:txBody>
          <a:bodyPr/>
          <a:lstStyle/>
          <a:p>
            <a:fld id="{53B61D21-7533-9B47-9363-4B0E0A3C9162}" type="slidenum">
              <a:rPr lang="en-US" smtClean="0"/>
              <a:t>17</a:t>
            </a:fld>
            <a:endParaRPr lang="en-US"/>
          </a:p>
        </p:txBody>
      </p:sp>
    </p:spTree>
    <p:extLst>
      <p:ext uri="{BB962C8B-B14F-4D97-AF65-F5344CB8AC3E}">
        <p14:creationId xmlns:p14="http://schemas.microsoft.com/office/powerpoint/2010/main" val="1854178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B1888-1075-685F-E7C1-7215F6EE0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412F0-9524-A5DB-FCC4-8026CCC50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CBCDF-B13D-3B05-9C88-B3B7180CDC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A5C66F-8050-80E1-8CA5-F51B44720158}"/>
              </a:ext>
            </a:extLst>
          </p:cNvPr>
          <p:cNvSpPr>
            <a:spLocks noGrp="1"/>
          </p:cNvSpPr>
          <p:nvPr>
            <p:ph type="sldNum" sz="quarter" idx="5"/>
          </p:nvPr>
        </p:nvSpPr>
        <p:spPr/>
        <p:txBody>
          <a:bodyPr/>
          <a:lstStyle/>
          <a:p>
            <a:fld id="{53B61D21-7533-9B47-9363-4B0E0A3C9162}" type="slidenum">
              <a:rPr lang="en-US" smtClean="0"/>
              <a:t>18</a:t>
            </a:fld>
            <a:endParaRPr lang="en-US"/>
          </a:p>
        </p:txBody>
      </p:sp>
    </p:spTree>
    <p:extLst>
      <p:ext uri="{BB962C8B-B14F-4D97-AF65-F5344CB8AC3E}">
        <p14:creationId xmlns:p14="http://schemas.microsoft.com/office/powerpoint/2010/main" val="2706469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75BE3-98E7-9E7E-4C5A-F97E0D890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25D83-A975-7D95-FAEC-CFB88ECFAA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074EF8-FE93-ED8B-733C-5247D5F7E4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96B663-A12B-E296-98DE-A09F4DB49A4A}"/>
              </a:ext>
            </a:extLst>
          </p:cNvPr>
          <p:cNvSpPr>
            <a:spLocks noGrp="1"/>
          </p:cNvSpPr>
          <p:nvPr>
            <p:ph type="sldNum" sz="quarter" idx="5"/>
          </p:nvPr>
        </p:nvSpPr>
        <p:spPr/>
        <p:txBody>
          <a:bodyPr/>
          <a:lstStyle/>
          <a:p>
            <a:fld id="{53B61D21-7533-9B47-9363-4B0E0A3C9162}" type="slidenum">
              <a:rPr lang="en-US" smtClean="0"/>
              <a:t>19</a:t>
            </a:fld>
            <a:endParaRPr lang="en-US"/>
          </a:p>
        </p:txBody>
      </p:sp>
    </p:spTree>
    <p:extLst>
      <p:ext uri="{BB962C8B-B14F-4D97-AF65-F5344CB8AC3E}">
        <p14:creationId xmlns:p14="http://schemas.microsoft.com/office/powerpoint/2010/main" val="100742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E023-5437-F370-7E9E-27251CB53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5BD7D-8F24-E667-B003-C94EF050A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C99F0-4A20-00AC-3E01-12323EFDE7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EF1A81-CE80-A4D5-79AF-852B58EEF917}"/>
              </a:ext>
            </a:extLst>
          </p:cNvPr>
          <p:cNvSpPr>
            <a:spLocks noGrp="1"/>
          </p:cNvSpPr>
          <p:nvPr>
            <p:ph type="sldNum" sz="quarter" idx="5"/>
          </p:nvPr>
        </p:nvSpPr>
        <p:spPr/>
        <p:txBody>
          <a:bodyPr/>
          <a:lstStyle/>
          <a:p>
            <a:fld id="{53B61D21-7533-9B47-9363-4B0E0A3C9162}" type="slidenum">
              <a:rPr lang="en-US" smtClean="0"/>
              <a:t>2</a:t>
            </a:fld>
            <a:endParaRPr lang="en-US"/>
          </a:p>
        </p:txBody>
      </p:sp>
    </p:spTree>
    <p:extLst>
      <p:ext uri="{BB962C8B-B14F-4D97-AF65-F5344CB8AC3E}">
        <p14:creationId xmlns:p14="http://schemas.microsoft.com/office/powerpoint/2010/main" val="465589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8E581-7AC1-EDCC-06C0-E81A7D930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06C3F-1F32-3492-A785-316E31A82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2071C-21B3-AF44-1949-BDDE39C8B1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F76761-11AD-9184-5988-B59116CFA1A3}"/>
              </a:ext>
            </a:extLst>
          </p:cNvPr>
          <p:cNvSpPr>
            <a:spLocks noGrp="1"/>
          </p:cNvSpPr>
          <p:nvPr>
            <p:ph type="sldNum" sz="quarter" idx="5"/>
          </p:nvPr>
        </p:nvSpPr>
        <p:spPr/>
        <p:txBody>
          <a:bodyPr/>
          <a:lstStyle/>
          <a:p>
            <a:fld id="{53B61D21-7533-9B47-9363-4B0E0A3C9162}" type="slidenum">
              <a:rPr lang="en-US" smtClean="0"/>
              <a:t>20</a:t>
            </a:fld>
            <a:endParaRPr lang="en-US"/>
          </a:p>
        </p:txBody>
      </p:sp>
    </p:spTree>
    <p:extLst>
      <p:ext uri="{BB962C8B-B14F-4D97-AF65-F5344CB8AC3E}">
        <p14:creationId xmlns:p14="http://schemas.microsoft.com/office/powerpoint/2010/main" val="1379670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60DDD-9CF0-EDA6-D3DB-B3524D9F9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F2C85-2301-DA38-397B-815CB67D4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64CE3-E5C4-BAE1-D64C-F3DBA1B9BB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947723-18FF-4370-9771-5FBA3EEE2475}"/>
              </a:ext>
            </a:extLst>
          </p:cNvPr>
          <p:cNvSpPr>
            <a:spLocks noGrp="1"/>
          </p:cNvSpPr>
          <p:nvPr>
            <p:ph type="sldNum" sz="quarter" idx="5"/>
          </p:nvPr>
        </p:nvSpPr>
        <p:spPr/>
        <p:txBody>
          <a:bodyPr/>
          <a:lstStyle/>
          <a:p>
            <a:fld id="{53B61D21-7533-9B47-9363-4B0E0A3C9162}" type="slidenum">
              <a:rPr lang="en-US" smtClean="0"/>
              <a:t>21</a:t>
            </a:fld>
            <a:endParaRPr lang="en-US"/>
          </a:p>
        </p:txBody>
      </p:sp>
    </p:spTree>
    <p:extLst>
      <p:ext uri="{BB962C8B-B14F-4D97-AF65-F5344CB8AC3E}">
        <p14:creationId xmlns:p14="http://schemas.microsoft.com/office/powerpoint/2010/main" val="1932158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D4857-9801-5CB3-5AB0-49AC68014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BC59D-F216-FC08-EF18-31C2E8462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857A45-B29C-9EE4-BC10-528AC94CE1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DD0657-40A9-ED32-0468-CA46A056D702}"/>
              </a:ext>
            </a:extLst>
          </p:cNvPr>
          <p:cNvSpPr>
            <a:spLocks noGrp="1"/>
          </p:cNvSpPr>
          <p:nvPr>
            <p:ph type="sldNum" sz="quarter" idx="5"/>
          </p:nvPr>
        </p:nvSpPr>
        <p:spPr/>
        <p:txBody>
          <a:bodyPr/>
          <a:lstStyle/>
          <a:p>
            <a:fld id="{53B61D21-7533-9B47-9363-4B0E0A3C9162}" type="slidenum">
              <a:rPr lang="en-US" smtClean="0"/>
              <a:t>22</a:t>
            </a:fld>
            <a:endParaRPr lang="en-US"/>
          </a:p>
        </p:txBody>
      </p:sp>
    </p:spTree>
    <p:extLst>
      <p:ext uri="{BB962C8B-B14F-4D97-AF65-F5344CB8AC3E}">
        <p14:creationId xmlns:p14="http://schemas.microsoft.com/office/powerpoint/2010/main" val="1063843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24C7C-A5A2-DC94-E454-D61778B7A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91BC5-DECC-779D-749D-31E9B33B13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07810-4757-0BE7-A97B-0364B89A32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6680BD-D06D-E491-B610-F5A137245143}"/>
              </a:ext>
            </a:extLst>
          </p:cNvPr>
          <p:cNvSpPr>
            <a:spLocks noGrp="1"/>
          </p:cNvSpPr>
          <p:nvPr>
            <p:ph type="sldNum" sz="quarter" idx="5"/>
          </p:nvPr>
        </p:nvSpPr>
        <p:spPr/>
        <p:txBody>
          <a:bodyPr/>
          <a:lstStyle/>
          <a:p>
            <a:fld id="{53B61D21-7533-9B47-9363-4B0E0A3C9162}" type="slidenum">
              <a:rPr lang="en-US" smtClean="0"/>
              <a:t>23</a:t>
            </a:fld>
            <a:endParaRPr lang="en-US"/>
          </a:p>
        </p:txBody>
      </p:sp>
    </p:spTree>
    <p:extLst>
      <p:ext uri="{BB962C8B-B14F-4D97-AF65-F5344CB8AC3E}">
        <p14:creationId xmlns:p14="http://schemas.microsoft.com/office/powerpoint/2010/main" val="3894959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B4769-68E7-FD65-A269-EA5C3D85E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D0F07-962A-CD6D-781C-5250D8CAF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98493-2B31-1D61-A540-EC3C5749AD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D36807-05C7-4C88-B43E-E368BC0A717A}"/>
              </a:ext>
            </a:extLst>
          </p:cNvPr>
          <p:cNvSpPr>
            <a:spLocks noGrp="1"/>
          </p:cNvSpPr>
          <p:nvPr>
            <p:ph type="sldNum" sz="quarter" idx="5"/>
          </p:nvPr>
        </p:nvSpPr>
        <p:spPr/>
        <p:txBody>
          <a:bodyPr/>
          <a:lstStyle/>
          <a:p>
            <a:fld id="{53B61D21-7533-9B47-9363-4B0E0A3C9162}" type="slidenum">
              <a:rPr lang="en-US" smtClean="0"/>
              <a:t>24</a:t>
            </a:fld>
            <a:endParaRPr lang="en-US"/>
          </a:p>
        </p:txBody>
      </p:sp>
    </p:spTree>
    <p:extLst>
      <p:ext uri="{BB962C8B-B14F-4D97-AF65-F5344CB8AC3E}">
        <p14:creationId xmlns:p14="http://schemas.microsoft.com/office/powerpoint/2010/main" val="119427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FE34B-B1F2-2D16-BC1B-F0D99C32C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3D8D4-4984-0F84-3D93-1322A0EFC4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91D8E-C828-7CF2-2B95-22EB0C8715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846247-73DE-1FA1-779E-8FAB32EC242E}"/>
              </a:ext>
            </a:extLst>
          </p:cNvPr>
          <p:cNvSpPr>
            <a:spLocks noGrp="1"/>
          </p:cNvSpPr>
          <p:nvPr>
            <p:ph type="sldNum" sz="quarter" idx="5"/>
          </p:nvPr>
        </p:nvSpPr>
        <p:spPr/>
        <p:txBody>
          <a:bodyPr/>
          <a:lstStyle/>
          <a:p>
            <a:fld id="{53B61D21-7533-9B47-9363-4B0E0A3C9162}" type="slidenum">
              <a:rPr lang="en-US" smtClean="0"/>
              <a:t>25</a:t>
            </a:fld>
            <a:endParaRPr lang="en-US"/>
          </a:p>
        </p:txBody>
      </p:sp>
    </p:spTree>
    <p:extLst>
      <p:ext uri="{BB962C8B-B14F-4D97-AF65-F5344CB8AC3E}">
        <p14:creationId xmlns:p14="http://schemas.microsoft.com/office/powerpoint/2010/main" val="3407900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B145C-41DA-4FAD-FAD7-4811E1493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2D4D0-C7B1-F298-1309-637E847C5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99ABF-AA9C-D4D4-D611-679380039F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E2409E-2C0C-D586-2C1A-EA8AB1BC8EA4}"/>
              </a:ext>
            </a:extLst>
          </p:cNvPr>
          <p:cNvSpPr>
            <a:spLocks noGrp="1"/>
          </p:cNvSpPr>
          <p:nvPr>
            <p:ph type="sldNum" sz="quarter" idx="5"/>
          </p:nvPr>
        </p:nvSpPr>
        <p:spPr/>
        <p:txBody>
          <a:bodyPr/>
          <a:lstStyle/>
          <a:p>
            <a:fld id="{53B61D21-7533-9B47-9363-4B0E0A3C9162}" type="slidenum">
              <a:rPr lang="en-US" smtClean="0"/>
              <a:t>26</a:t>
            </a:fld>
            <a:endParaRPr lang="en-US"/>
          </a:p>
        </p:txBody>
      </p:sp>
    </p:spTree>
    <p:extLst>
      <p:ext uri="{BB962C8B-B14F-4D97-AF65-F5344CB8AC3E}">
        <p14:creationId xmlns:p14="http://schemas.microsoft.com/office/powerpoint/2010/main" val="4086158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FCD00-3829-E1BB-EEFD-6D7833F642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03218-E02C-6185-3516-E9FCD2FAD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C7480-13DC-759A-F39B-E7E4536073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96B60C-AC23-4997-AB76-D8F2D5FA2EF4}"/>
              </a:ext>
            </a:extLst>
          </p:cNvPr>
          <p:cNvSpPr>
            <a:spLocks noGrp="1"/>
          </p:cNvSpPr>
          <p:nvPr>
            <p:ph type="sldNum" sz="quarter" idx="5"/>
          </p:nvPr>
        </p:nvSpPr>
        <p:spPr/>
        <p:txBody>
          <a:bodyPr/>
          <a:lstStyle/>
          <a:p>
            <a:fld id="{53B61D21-7533-9B47-9363-4B0E0A3C9162}" type="slidenum">
              <a:rPr lang="en-US" smtClean="0"/>
              <a:t>27</a:t>
            </a:fld>
            <a:endParaRPr lang="en-US"/>
          </a:p>
        </p:txBody>
      </p:sp>
    </p:spTree>
    <p:extLst>
      <p:ext uri="{BB962C8B-B14F-4D97-AF65-F5344CB8AC3E}">
        <p14:creationId xmlns:p14="http://schemas.microsoft.com/office/powerpoint/2010/main" val="1838647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405F8-AF1E-60E3-A0C0-7BD72FEC5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AE827-1F90-BF1E-E9B9-294644C18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F01D3-FEC2-7472-DDA1-4B4C1E1E3D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5EB5CA-E9A0-71E0-366C-24BF37B038B6}"/>
              </a:ext>
            </a:extLst>
          </p:cNvPr>
          <p:cNvSpPr>
            <a:spLocks noGrp="1"/>
          </p:cNvSpPr>
          <p:nvPr>
            <p:ph type="sldNum" sz="quarter" idx="5"/>
          </p:nvPr>
        </p:nvSpPr>
        <p:spPr/>
        <p:txBody>
          <a:bodyPr/>
          <a:lstStyle/>
          <a:p>
            <a:fld id="{53B61D21-7533-9B47-9363-4B0E0A3C9162}" type="slidenum">
              <a:rPr lang="en-US" smtClean="0"/>
              <a:t>28</a:t>
            </a:fld>
            <a:endParaRPr lang="en-US"/>
          </a:p>
        </p:txBody>
      </p:sp>
    </p:spTree>
    <p:extLst>
      <p:ext uri="{BB962C8B-B14F-4D97-AF65-F5344CB8AC3E}">
        <p14:creationId xmlns:p14="http://schemas.microsoft.com/office/powerpoint/2010/main" val="3992577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C76A3-C14D-EEAD-8E72-4D7114090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5CAC4-FEDE-E106-228B-C58BF040D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EB94F-98C8-2457-DDA4-FFB083A8CE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175BC8-1D1B-DE77-311E-FB8F1861F1D8}"/>
              </a:ext>
            </a:extLst>
          </p:cNvPr>
          <p:cNvSpPr>
            <a:spLocks noGrp="1"/>
          </p:cNvSpPr>
          <p:nvPr>
            <p:ph type="sldNum" sz="quarter" idx="5"/>
          </p:nvPr>
        </p:nvSpPr>
        <p:spPr/>
        <p:txBody>
          <a:bodyPr/>
          <a:lstStyle/>
          <a:p>
            <a:fld id="{53B61D21-7533-9B47-9363-4B0E0A3C9162}" type="slidenum">
              <a:rPr lang="en-US" smtClean="0"/>
              <a:t>29</a:t>
            </a:fld>
            <a:endParaRPr lang="en-US"/>
          </a:p>
        </p:txBody>
      </p:sp>
    </p:spTree>
    <p:extLst>
      <p:ext uri="{BB962C8B-B14F-4D97-AF65-F5344CB8AC3E}">
        <p14:creationId xmlns:p14="http://schemas.microsoft.com/office/powerpoint/2010/main" val="357764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C4BBD-ABB8-639E-BC07-F750D6165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ACA44-2711-36A9-7F2E-6C2BB34AD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42C3FB-5DDE-CE82-8B7F-D80C8F319B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B47B1F-C4F3-CE2C-97B7-A5C8AFF49199}"/>
              </a:ext>
            </a:extLst>
          </p:cNvPr>
          <p:cNvSpPr>
            <a:spLocks noGrp="1"/>
          </p:cNvSpPr>
          <p:nvPr>
            <p:ph type="sldNum" sz="quarter" idx="5"/>
          </p:nvPr>
        </p:nvSpPr>
        <p:spPr/>
        <p:txBody>
          <a:bodyPr/>
          <a:lstStyle/>
          <a:p>
            <a:fld id="{53B61D21-7533-9B47-9363-4B0E0A3C9162}" type="slidenum">
              <a:rPr lang="en-US" smtClean="0"/>
              <a:t>3</a:t>
            </a:fld>
            <a:endParaRPr lang="en-US"/>
          </a:p>
        </p:txBody>
      </p:sp>
    </p:spTree>
    <p:extLst>
      <p:ext uri="{BB962C8B-B14F-4D97-AF65-F5344CB8AC3E}">
        <p14:creationId xmlns:p14="http://schemas.microsoft.com/office/powerpoint/2010/main" val="1420221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EF880-7DE9-E2A6-B170-91B707271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6A76A-C67F-7090-6302-594152445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59EB4-8E27-83DF-87B3-F4A8C41DEE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87B976-0FB5-DD46-5556-C6855EC62015}"/>
              </a:ext>
            </a:extLst>
          </p:cNvPr>
          <p:cNvSpPr>
            <a:spLocks noGrp="1"/>
          </p:cNvSpPr>
          <p:nvPr>
            <p:ph type="sldNum" sz="quarter" idx="5"/>
          </p:nvPr>
        </p:nvSpPr>
        <p:spPr/>
        <p:txBody>
          <a:bodyPr/>
          <a:lstStyle/>
          <a:p>
            <a:fld id="{53B61D21-7533-9B47-9363-4B0E0A3C9162}" type="slidenum">
              <a:rPr lang="en-US" smtClean="0"/>
              <a:t>30</a:t>
            </a:fld>
            <a:endParaRPr lang="en-US"/>
          </a:p>
        </p:txBody>
      </p:sp>
    </p:spTree>
    <p:extLst>
      <p:ext uri="{BB962C8B-B14F-4D97-AF65-F5344CB8AC3E}">
        <p14:creationId xmlns:p14="http://schemas.microsoft.com/office/powerpoint/2010/main" val="4082327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9D71-1864-AB10-0BA6-5EAEB3E21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2B093-C608-532E-038F-360584EEC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AF581-6CCF-F0E7-3316-678A09FA5C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B3649C-A3C1-725D-30D0-00AAC1FE9D8D}"/>
              </a:ext>
            </a:extLst>
          </p:cNvPr>
          <p:cNvSpPr>
            <a:spLocks noGrp="1"/>
          </p:cNvSpPr>
          <p:nvPr>
            <p:ph type="sldNum" sz="quarter" idx="5"/>
          </p:nvPr>
        </p:nvSpPr>
        <p:spPr/>
        <p:txBody>
          <a:bodyPr/>
          <a:lstStyle/>
          <a:p>
            <a:fld id="{53B61D21-7533-9B47-9363-4B0E0A3C9162}" type="slidenum">
              <a:rPr lang="en-US" smtClean="0"/>
              <a:t>31</a:t>
            </a:fld>
            <a:endParaRPr lang="en-US"/>
          </a:p>
        </p:txBody>
      </p:sp>
    </p:spTree>
    <p:extLst>
      <p:ext uri="{BB962C8B-B14F-4D97-AF65-F5344CB8AC3E}">
        <p14:creationId xmlns:p14="http://schemas.microsoft.com/office/powerpoint/2010/main" val="2811033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97920-A8D8-6055-B2A6-D82560745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75E73-AF91-9B10-6AE3-8AEEF4238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92764-4844-2145-E960-809896BBA0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E468E4-4CC9-0EC1-4B7A-623A47C309FD}"/>
              </a:ext>
            </a:extLst>
          </p:cNvPr>
          <p:cNvSpPr>
            <a:spLocks noGrp="1"/>
          </p:cNvSpPr>
          <p:nvPr>
            <p:ph type="sldNum" sz="quarter" idx="5"/>
          </p:nvPr>
        </p:nvSpPr>
        <p:spPr/>
        <p:txBody>
          <a:bodyPr/>
          <a:lstStyle/>
          <a:p>
            <a:fld id="{53B61D21-7533-9B47-9363-4B0E0A3C9162}" type="slidenum">
              <a:rPr lang="en-US" smtClean="0"/>
              <a:t>32</a:t>
            </a:fld>
            <a:endParaRPr lang="en-US"/>
          </a:p>
        </p:txBody>
      </p:sp>
    </p:spTree>
    <p:extLst>
      <p:ext uri="{BB962C8B-B14F-4D97-AF65-F5344CB8AC3E}">
        <p14:creationId xmlns:p14="http://schemas.microsoft.com/office/powerpoint/2010/main" val="2467779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C869D-15A1-D47A-1EAA-461139B85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F722A-D2ED-E983-D1CC-3B9C56D0B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F6068-6567-A5EE-AE71-F88A47BF04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D8607D-7FB3-C585-E4A2-6FB86B7492CB}"/>
              </a:ext>
            </a:extLst>
          </p:cNvPr>
          <p:cNvSpPr>
            <a:spLocks noGrp="1"/>
          </p:cNvSpPr>
          <p:nvPr>
            <p:ph type="sldNum" sz="quarter" idx="5"/>
          </p:nvPr>
        </p:nvSpPr>
        <p:spPr/>
        <p:txBody>
          <a:bodyPr/>
          <a:lstStyle/>
          <a:p>
            <a:fld id="{53B61D21-7533-9B47-9363-4B0E0A3C9162}" type="slidenum">
              <a:rPr lang="en-US" smtClean="0"/>
              <a:t>33</a:t>
            </a:fld>
            <a:endParaRPr lang="en-US"/>
          </a:p>
        </p:txBody>
      </p:sp>
    </p:spTree>
    <p:extLst>
      <p:ext uri="{BB962C8B-B14F-4D97-AF65-F5344CB8AC3E}">
        <p14:creationId xmlns:p14="http://schemas.microsoft.com/office/powerpoint/2010/main" val="3843429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7BDBB-EA86-1C7E-AFE9-E6FA60FF7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A8D8C-8119-157A-C1B9-D52116BA4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FAA99-4A1B-4E3A-132F-881892FA8E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5C78C7-D41B-5E23-1692-079F79422F88}"/>
              </a:ext>
            </a:extLst>
          </p:cNvPr>
          <p:cNvSpPr>
            <a:spLocks noGrp="1"/>
          </p:cNvSpPr>
          <p:nvPr>
            <p:ph type="sldNum" sz="quarter" idx="5"/>
          </p:nvPr>
        </p:nvSpPr>
        <p:spPr/>
        <p:txBody>
          <a:bodyPr/>
          <a:lstStyle/>
          <a:p>
            <a:fld id="{53B61D21-7533-9B47-9363-4B0E0A3C9162}" type="slidenum">
              <a:rPr lang="en-US" smtClean="0"/>
              <a:t>34</a:t>
            </a:fld>
            <a:endParaRPr lang="en-US"/>
          </a:p>
        </p:txBody>
      </p:sp>
    </p:spTree>
    <p:extLst>
      <p:ext uri="{BB962C8B-B14F-4D97-AF65-F5344CB8AC3E}">
        <p14:creationId xmlns:p14="http://schemas.microsoft.com/office/powerpoint/2010/main" val="3260736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A943F-A928-C402-E29D-E612E71CF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8FAAE-A115-713C-136A-6382F127C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476EBD-52C7-1D86-BE13-AA45EB881B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72FE0D-BFAE-5780-CCE6-0F6B1E34B4B7}"/>
              </a:ext>
            </a:extLst>
          </p:cNvPr>
          <p:cNvSpPr>
            <a:spLocks noGrp="1"/>
          </p:cNvSpPr>
          <p:nvPr>
            <p:ph type="sldNum" sz="quarter" idx="5"/>
          </p:nvPr>
        </p:nvSpPr>
        <p:spPr/>
        <p:txBody>
          <a:bodyPr/>
          <a:lstStyle/>
          <a:p>
            <a:fld id="{53B61D21-7533-9B47-9363-4B0E0A3C9162}" type="slidenum">
              <a:rPr lang="en-US" smtClean="0"/>
              <a:t>35</a:t>
            </a:fld>
            <a:endParaRPr lang="en-US"/>
          </a:p>
        </p:txBody>
      </p:sp>
    </p:spTree>
    <p:extLst>
      <p:ext uri="{BB962C8B-B14F-4D97-AF65-F5344CB8AC3E}">
        <p14:creationId xmlns:p14="http://schemas.microsoft.com/office/powerpoint/2010/main" val="4215475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3333B-FA24-93F2-C065-DC94A67B2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C3232-F422-17D1-6458-9EF9E8D62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5546F-96ED-17BB-5F60-82CD16CA0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EACA17-5029-D470-50B2-1AF52DD590F1}"/>
              </a:ext>
            </a:extLst>
          </p:cNvPr>
          <p:cNvSpPr>
            <a:spLocks noGrp="1"/>
          </p:cNvSpPr>
          <p:nvPr>
            <p:ph type="sldNum" sz="quarter" idx="5"/>
          </p:nvPr>
        </p:nvSpPr>
        <p:spPr/>
        <p:txBody>
          <a:bodyPr/>
          <a:lstStyle/>
          <a:p>
            <a:fld id="{53B61D21-7533-9B47-9363-4B0E0A3C9162}" type="slidenum">
              <a:rPr lang="en-US" smtClean="0"/>
              <a:t>36</a:t>
            </a:fld>
            <a:endParaRPr lang="en-US"/>
          </a:p>
        </p:txBody>
      </p:sp>
    </p:spTree>
    <p:extLst>
      <p:ext uri="{BB962C8B-B14F-4D97-AF65-F5344CB8AC3E}">
        <p14:creationId xmlns:p14="http://schemas.microsoft.com/office/powerpoint/2010/main" val="18372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B9C67-3461-E11B-D063-DED16E319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A28E9C-79D6-6B09-70FB-1A0CE042B7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0524A-82BC-37CD-1F26-8AF5B5857C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D15CF5-2796-07DE-C9F8-3964459235A5}"/>
              </a:ext>
            </a:extLst>
          </p:cNvPr>
          <p:cNvSpPr>
            <a:spLocks noGrp="1"/>
          </p:cNvSpPr>
          <p:nvPr>
            <p:ph type="sldNum" sz="quarter" idx="5"/>
          </p:nvPr>
        </p:nvSpPr>
        <p:spPr/>
        <p:txBody>
          <a:bodyPr/>
          <a:lstStyle/>
          <a:p>
            <a:fld id="{53B61D21-7533-9B47-9363-4B0E0A3C9162}" type="slidenum">
              <a:rPr lang="en-US" smtClean="0"/>
              <a:t>37</a:t>
            </a:fld>
            <a:endParaRPr lang="en-US"/>
          </a:p>
        </p:txBody>
      </p:sp>
    </p:spTree>
    <p:extLst>
      <p:ext uri="{BB962C8B-B14F-4D97-AF65-F5344CB8AC3E}">
        <p14:creationId xmlns:p14="http://schemas.microsoft.com/office/powerpoint/2010/main" val="1113313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DD511-0F5C-1E07-1881-34711E32C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2961B-9B83-8AAA-3EAA-8CF42D048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058F3-7BAC-93AE-96FE-AE148E6296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A56902-9766-98B1-5741-C574F42F341F}"/>
              </a:ext>
            </a:extLst>
          </p:cNvPr>
          <p:cNvSpPr>
            <a:spLocks noGrp="1"/>
          </p:cNvSpPr>
          <p:nvPr>
            <p:ph type="sldNum" sz="quarter" idx="5"/>
          </p:nvPr>
        </p:nvSpPr>
        <p:spPr/>
        <p:txBody>
          <a:bodyPr/>
          <a:lstStyle/>
          <a:p>
            <a:fld id="{53B61D21-7533-9B47-9363-4B0E0A3C9162}" type="slidenum">
              <a:rPr lang="en-US" smtClean="0"/>
              <a:t>38</a:t>
            </a:fld>
            <a:endParaRPr lang="en-US"/>
          </a:p>
        </p:txBody>
      </p:sp>
    </p:spTree>
    <p:extLst>
      <p:ext uri="{BB962C8B-B14F-4D97-AF65-F5344CB8AC3E}">
        <p14:creationId xmlns:p14="http://schemas.microsoft.com/office/powerpoint/2010/main" val="933034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36795-1BE0-A904-6E1D-CB0524F2D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3A0E4-89C2-92A6-7F91-85343CD5E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02164-B57C-3F80-3CBF-605B151413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63CCDD-9A46-53CC-3C2E-F7E8230BFF84}"/>
              </a:ext>
            </a:extLst>
          </p:cNvPr>
          <p:cNvSpPr>
            <a:spLocks noGrp="1"/>
          </p:cNvSpPr>
          <p:nvPr>
            <p:ph type="sldNum" sz="quarter" idx="5"/>
          </p:nvPr>
        </p:nvSpPr>
        <p:spPr/>
        <p:txBody>
          <a:bodyPr/>
          <a:lstStyle/>
          <a:p>
            <a:fld id="{53B61D21-7533-9B47-9363-4B0E0A3C9162}" type="slidenum">
              <a:rPr lang="en-US" smtClean="0"/>
              <a:t>39</a:t>
            </a:fld>
            <a:endParaRPr lang="en-US"/>
          </a:p>
        </p:txBody>
      </p:sp>
    </p:spTree>
    <p:extLst>
      <p:ext uri="{BB962C8B-B14F-4D97-AF65-F5344CB8AC3E}">
        <p14:creationId xmlns:p14="http://schemas.microsoft.com/office/powerpoint/2010/main" val="109790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227D4-F294-4A0F-22A9-AB7B03A44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5E291-A334-9587-0095-95FFFF9DB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4377D-F468-5616-0009-3965DF13A8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9FF603-E465-499F-0934-556DBAF91741}"/>
              </a:ext>
            </a:extLst>
          </p:cNvPr>
          <p:cNvSpPr>
            <a:spLocks noGrp="1"/>
          </p:cNvSpPr>
          <p:nvPr>
            <p:ph type="sldNum" sz="quarter" idx="5"/>
          </p:nvPr>
        </p:nvSpPr>
        <p:spPr/>
        <p:txBody>
          <a:bodyPr/>
          <a:lstStyle/>
          <a:p>
            <a:fld id="{53B61D21-7533-9B47-9363-4B0E0A3C9162}" type="slidenum">
              <a:rPr lang="en-US" smtClean="0"/>
              <a:t>4</a:t>
            </a:fld>
            <a:endParaRPr lang="en-US"/>
          </a:p>
        </p:txBody>
      </p:sp>
    </p:spTree>
    <p:extLst>
      <p:ext uri="{BB962C8B-B14F-4D97-AF65-F5344CB8AC3E}">
        <p14:creationId xmlns:p14="http://schemas.microsoft.com/office/powerpoint/2010/main" val="29938015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F7A79-3B1A-47A7-1326-8EBA1BA5B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125D0-46A3-9E14-965A-AA590DA26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64333-F0F0-4D39-BFAD-6C0A11ACB4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2B80D0-8686-2D68-5115-215DC11440FD}"/>
              </a:ext>
            </a:extLst>
          </p:cNvPr>
          <p:cNvSpPr>
            <a:spLocks noGrp="1"/>
          </p:cNvSpPr>
          <p:nvPr>
            <p:ph type="sldNum" sz="quarter" idx="5"/>
          </p:nvPr>
        </p:nvSpPr>
        <p:spPr/>
        <p:txBody>
          <a:bodyPr/>
          <a:lstStyle/>
          <a:p>
            <a:fld id="{53B61D21-7533-9B47-9363-4B0E0A3C9162}" type="slidenum">
              <a:rPr lang="en-US" smtClean="0"/>
              <a:t>40</a:t>
            </a:fld>
            <a:endParaRPr lang="en-US"/>
          </a:p>
        </p:txBody>
      </p:sp>
    </p:spTree>
    <p:extLst>
      <p:ext uri="{BB962C8B-B14F-4D97-AF65-F5344CB8AC3E}">
        <p14:creationId xmlns:p14="http://schemas.microsoft.com/office/powerpoint/2010/main" val="2352034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5F3E8-87E4-9E0F-8C5C-FE644FB60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340EB-E648-3E0B-FB02-35B00376C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79081-1774-2B21-289D-C1D97967CE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4118A2-BF97-0C2A-AD5B-FC5B6BC4A327}"/>
              </a:ext>
            </a:extLst>
          </p:cNvPr>
          <p:cNvSpPr>
            <a:spLocks noGrp="1"/>
          </p:cNvSpPr>
          <p:nvPr>
            <p:ph type="sldNum" sz="quarter" idx="5"/>
          </p:nvPr>
        </p:nvSpPr>
        <p:spPr/>
        <p:txBody>
          <a:bodyPr/>
          <a:lstStyle/>
          <a:p>
            <a:fld id="{53B61D21-7533-9B47-9363-4B0E0A3C9162}" type="slidenum">
              <a:rPr lang="en-US" smtClean="0"/>
              <a:t>41</a:t>
            </a:fld>
            <a:endParaRPr lang="en-US"/>
          </a:p>
        </p:txBody>
      </p:sp>
    </p:spTree>
    <p:extLst>
      <p:ext uri="{BB962C8B-B14F-4D97-AF65-F5344CB8AC3E}">
        <p14:creationId xmlns:p14="http://schemas.microsoft.com/office/powerpoint/2010/main" val="15764696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A8ED3-6575-24CE-AA73-35A29064E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69678-A60A-CB76-7E8A-1222A6C90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858DCD-A3CA-40E5-122B-49C9EAF17B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5D933E-EEFA-AE03-7CD8-74E222568414}"/>
              </a:ext>
            </a:extLst>
          </p:cNvPr>
          <p:cNvSpPr>
            <a:spLocks noGrp="1"/>
          </p:cNvSpPr>
          <p:nvPr>
            <p:ph type="sldNum" sz="quarter" idx="5"/>
          </p:nvPr>
        </p:nvSpPr>
        <p:spPr/>
        <p:txBody>
          <a:bodyPr/>
          <a:lstStyle/>
          <a:p>
            <a:fld id="{53B61D21-7533-9B47-9363-4B0E0A3C9162}" type="slidenum">
              <a:rPr lang="en-US" smtClean="0"/>
              <a:t>42</a:t>
            </a:fld>
            <a:endParaRPr lang="en-US"/>
          </a:p>
        </p:txBody>
      </p:sp>
    </p:spTree>
    <p:extLst>
      <p:ext uri="{BB962C8B-B14F-4D97-AF65-F5344CB8AC3E}">
        <p14:creationId xmlns:p14="http://schemas.microsoft.com/office/powerpoint/2010/main" val="263726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23671-50AA-C340-82B3-FAE4D01A8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18BC7-5B50-6679-1A94-AF5342D4C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864A7-4D1C-8B44-FD74-A462F90B53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AD178B-4132-EE47-129D-BC7B8AA450F0}"/>
              </a:ext>
            </a:extLst>
          </p:cNvPr>
          <p:cNvSpPr>
            <a:spLocks noGrp="1"/>
          </p:cNvSpPr>
          <p:nvPr>
            <p:ph type="sldNum" sz="quarter" idx="5"/>
          </p:nvPr>
        </p:nvSpPr>
        <p:spPr/>
        <p:txBody>
          <a:bodyPr/>
          <a:lstStyle/>
          <a:p>
            <a:fld id="{53B61D21-7533-9B47-9363-4B0E0A3C9162}" type="slidenum">
              <a:rPr lang="en-US" smtClean="0"/>
              <a:t>43</a:t>
            </a:fld>
            <a:endParaRPr lang="en-US"/>
          </a:p>
        </p:txBody>
      </p:sp>
    </p:spTree>
    <p:extLst>
      <p:ext uri="{BB962C8B-B14F-4D97-AF65-F5344CB8AC3E}">
        <p14:creationId xmlns:p14="http://schemas.microsoft.com/office/powerpoint/2010/main" val="638543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DACC5-2699-E840-18A3-3775FD0C8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335DA-7B40-5F4F-A86F-3E007443F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B0FA2-60D1-17BB-AF85-D00F31BAE9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09F362-D5B1-EDF9-E600-83E7696A7F78}"/>
              </a:ext>
            </a:extLst>
          </p:cNvPr>
          <p:cNvSpPr>
            <a:spLocks noGrp="1"/>
          </p:cNvSpPr>
          <p:nvPr>
            <p:ph type="sldNum" sz="quarter" idx="5"/>
          </p:nvPr>
        </p:nvSpPr>
        <p:spPr/>
        <p:txBody>
          <a:bodyPr/>
          <a:lstStyle/>
          <a:p>
            <a:fld id="{53B61D21-7533-9B47-9363-4B0E0A3C9162}" type="slidenum">
              <a:rPr lang="en-US" smtClean="0"/>
              <a:t>44</a:t>
            </a:fld>
            <a:endParaRPr lang="en-US"/>
          </a:p>
        </p:txBody>
      </p:sp>
    </p:spTree>
    <p:extLst>
      <p:ext uri="{BB962C8B-B14F-4D97-AF65-F5344CB8AC3E}">
        <p14:creationId xmlns:p14="http://schemas.microsoft.com/office/powerpoint/2010/main" val="3611361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18D56-FB55-648A-DDB9-C6E5CC715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F41F7E-BC42-69C8-834E-45B4D995F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BC1538-D888-2818-D43B-9FF281C9F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B20524-5AE8-06F8-A55D-69EABD7A50F8}"/>
              </a:ext>
            </a:extLst>
          </p:cNvPr>
          <p:cNvSpPr>
            <a:spLocks noGrp="1"/>
          </p:cNvSpPr>
          <p:nvPr>
            <p:ph type="sldNum" sz="quarter" idx="5"/>
          </p:nvPr>
        </p:nvSpPr>
        <p:spPr/>
        <p:txBody>
          <a:bodyPr/>
          <a:lstStyle/>
          <a:p>
            <a:fld id="{53B61D21-7533-9B47-9363-4B0E0A3C9162}" type="slidenum">
              <a:rPr lang="en-US" smtClean="0"/>
              <a:t>45</a:t>
            </a:fld>
            <a:endParaRPr lang="en-US"/>
          </a:p>
        </p:txBody>
      </p:sp>
    </p:spTree>
    <p:extLst>
      <p:ext uri="{BB962C8B-B14F-4D97-AF65-F5344CB8AC3E}">
        <p14:creationId xmlns:p14="http://schemas.microsoft.com/office/powerpoint/2010/main" val="14206752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19F05-B933-E556-EBFA-C6CCFD637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012DF-146C-7531-2F8A-8EB4F29773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75D74-5E52-8543-37B3-DD0D2D685D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BCDDF9-178A-18AD-632E-566922A8A54D}"/>
              </a:ext>
            </a:extLst>
          </p:cNvPr>
          <p:cNvSpPr>
            <a:spLocks noGrp="1"/>
          </p:cNvSpPr>
          <p:nvPr>
            <p:ph type="sldNum" sz="quarter" idx="5"/>
          </p:nvPr>
        </p:nvSpPr>
        <p:spPr/>
        <p:txBody>
          <a:bodyPr/>
          <a:lstStyle/>
          <a:p>
            <a:fld id="{53B61D21-7533-9B47-9363-4B0E0A3C9162}" type="slidenum">
              <a:rPr lang="en-US" smtClean="0"/>
              <a:t>46</a:t>
            </a:fld>
            <a:endParaRPr lang="en-US"/>
          </a:p>
        </p:txBody>
      </p:sp>
    </p:spTree>
    <p:extLst>
      <p:ext uri="{BB962C8B-B14F-4D97-AF65-F5344CB8AC3E}">
        <p14:creationId xmlns:p14="http://schemas.microsoft.com/office/powerpoint/2010/main" val="4185470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32F98-7695-69A6-B978-480397542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692BF-07B4-994B-6CE3-215C0395F5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BEC98-35CE-8766-7997-EC5F6DD62D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F2D226-4F1A-ED75-25BE-B3C753B9E51B}"/>
              </a:ext>
            </a:extLst>
          </p:cNvPr>
          <p:cNvSpPr>
            <a:spLocks noGrp="1"/>
          </p:cNvSpPr>
          <p:nvPr>
            <p:ph type="sldNum" sz="quarter" idx="5"/>
          </p:nvPr>
        </p:nvSpPr>
        <p:spPr/>
        <p:txBody>
          <a:bodyPr/>
          <a:lstStyle/>
          <a:p>
            <a:fld id="{53B61D21-7533-9B47-9363-4B0E0A3C9162}" type="slidenum">
              <a:rPr lang="en-US" smtClean="0"/>
              <a:t>47</a:t>
            </a:fld>
            <a:endParaRPr lang="en-US"/>
          </a:p>
        </p:txBody>
      </p:sp>
    </p:spTree>
    <p:extLst>
      <p:ext uri="{BB962C8B-B14F-4D97-AF65-F5344CB8AC3E}">
        <p14:creationId xmlns:p14="http://schemas.microsoft.com/office/powerpoint/2010/main" val="41583809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2CD2B-EB59-D66B-21AC-8EA9929A4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81117C-376E-81EC-BE23-688986DB18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428BE-7091-DF73-6DFC-59B5D5E88E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F89768-C12A-3C41-2010-06D62B8EB0B4}"/>
              </a:ext>
            </a:extLst>
          </p:cNvPr>
          <p:cNvSpPr>
            <a:spLocks noGrp="1"/>
          </p:cNvSpPr>
          <p:nvPr>
            <p:ph type="sldNum" sz="quarter" idx="5"/>
          </p:nvPr>
        </p:nvSpPr>
        <p:spPr/>
        <p:txBody>
          <a:bodyPr/>
          <a:lstStyle/>
          <a:p>
            <a:fld id="{53B61D21-7533-9B47-9363-4B0E0A3C9162}" type="slidenum">
              <a:rPr lang="en-US" smtClean="0"/>
              <a:t>48</a:t>
            </a:fld>
            <a:endParaRPr lang="en-US"/>
          </a:p>
        </p:txBody>
      </p:sp>
    </p:spTree>
    <p:extLst>
      <p:ext uri="{BB962C8B-B14F-4D97-AF65-F5344CB8AC3E}">
        <p14:creationId xmlns:p14="http://schemas.microsoft.com/office/powerpoint/2010/main" val="1248478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A29B-B6D8-E48D-4C92-819CD1E98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D253A-AE6D-53D0-1743-ACB3D74B2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583D3-68AC-D98A-05EA-8203D79BD1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D4466F-6C75-984A-EA5D-C68CACB20C48}"/>
              </a:ext>
            </a:extLst>
          </p:cNvPr>
          <p:cNvSpPr>
            <a:spLocks noGrp="1"/>
          </p:cNvSpPr>
          <p:nvPr>
            <p:ph type="sldNum" sz="quarter" idx="5"/>
          </p:nvPr>
        </p:nvSpPr>
        <p:spPr/>
        <p:txBody>
          <a:bodyPr/>
          <a:lstStyle/>
          <a:p>
            <a:fld id="{53B61D21-7533-9B47-9363-4B0E0A3C9162}" type="slidenum">
              <a:rPr lang="en-US" smtClean="0"/>
              <a:t>49</a:t>
            </a:fld>
            <a:endParaRPr lang="en-US"/>
          </a:p>
        </p:txBody>
      </p:sp>
    </p:spTree>
    <p:extLst>
      <p:ext uri="{BB962C8B-B14F-4D97-AF65-F5344CB8AC3E}">
        <p14:creationId xmlns:p14="http://schemas.microsoft.com/office/powerpoint/2010/main" val="2597304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5E946-A043-EC0A-DB5E-B04B16AC45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2526D0-7FB3-4374-CCDE-09E001BF8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56807-888E-81ED-5EC5-8A659883AB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3F61C6-9F6E-CA98-E3C7-B9B798CCA8AF}"/>
              </a:ext>
            </a:extLst>
          </p:cNvPr>
          <p:cNvSpPr>
            <a:spLocks noGrp="1"/>
          </p:cNvSpPr>
          <p:nvPr>
            <p:ph type="sldNum" sz="quarter" idx="5"/>
          </p:nvPr>
        </p:nvSpPr>
        <p:spPr/>
        <p:txBody>
          <a:bodyPr/>
          <a:lstStyle/>
          <a:p>
            <a:fld id="{53B61D21-7533-9B47-9363-4B0E0A3C9162}" type="slidenum">
              <a:rPr lang="en-US" smtClean="0"/>
              <a:t>5</a:t>
            </a:fld>
            <a:endParaRPr lang="en-US"/>
          </a:p>
        </p:txBody>
      </p:sp>
    </p:spTree>
    <p:extLst>
      <p:ext uri="{BB962C8B-B14F-4D97-AF65-F5344CB8AC3E}">
        <p14:creationId xmlns:p14="http://schemas.microsoft.com/office/powerpoint/2010/main" val="12159325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52A41-2C3D-DF69-8DE2-67D4466B3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2F052-21DA-16CD-2F68-68556152B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6657D-C7FF-744F-2B4A-B52996A6DE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7F4CD2-FFCC-547D-28D8-E05942CAAEED}"/>
              </a:ext>
            </a:extLst>
          </p:cNvPr>
          <p:cNvSpPr>
            <a:spLocks noGrp="1"/>
          </p:cNvSpPr>
          <p:nvPr>
            <p:ph type="sldNum" sz="quarter" idx="5"/>
          </p:nvPr>
        </p:nvSpPr>
        <p:spPr/>
        <p:txBody>
          <a:bodyPr/>
          <a:lstStyle/>
          <a:p>
            <a:fld id="{53B61D21-7533-9B47-9363-4B0E0A3C9162}" type="slidenum">
              <a:rPr lang="en-US" smtClean="0"/>
              <a:t>50</a:t>
            </a:fld>
            <a:endParaRPr lang="en-US"/>
          </a:p>
        </p:txBody>
      </p:sp>
    </p:spTree>
    <p:extLst>
      <p:ext uri="{BB962C8B-B14F-4D97-AF65-F5344CB8AC3E}">
        <p14:creationId xmlns:p14="http://schemas.microsoft.com/office/powerpoint/2010/main" val="2469084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49B5-CB17-2D37-C8A9-4BA4066D9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7661A-D047-34EA-8259-98F7210F3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98DB9-52A1-1DAA-C563-6521C521C3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037907-3288-CCC2-C3DA-9FC1505FE21F}"/>
              </a:ext>
            </a:extLst>
          </p:cNvPr>
          <p:cNvSpPr>
            <a:spLocks noGrp="1"/>
          </p:cNvSpPr>
          <p:nvPr>
            <p:ph type="sldNum" sz="quarter" idx="5"/>
          </p:nvPr>
        </p:nvSpPr>
        <p:spPr/>
        <p:txBody>
          <a:bodyPr/>
          <a:lstStyle/>
          <a:p>
            <a:fld id="{53B61D21-7533-9B47-9363-4B0E0A3C9162}" type="slidenum">
              <a:rPr lang="en-US" smtClean="0"/>
              <a:t>51</a:t>
            </a:fld>
            <a:endParaRPr lang="en-US"/>
          </a:p>
        </p:txBody>
      </p:sp>
    </p:spTree>
    <p:extLst>
      <p:ext uri="{BB962C8B-B14F-4D97-AF65-F5344CB8AC3E}">
        <p14:creationId xmlns:p14="http://schemas.microsoft.com/office/powerpoint/2010/main" val="7195305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DE9F3-3086-ACB0-A174-7DC6146C2F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7B71A-E1E1-69F6-3733-33813D298D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3C7FC-5A93-F41E-1B8E-D4597C7472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E185AB-8962-CA85-1C47-15AA564AAAEF}"/>
              </a:ext>
            </a:extLst>
          </p:cNvPr>
          <p:cNvSpPr>
            <a:spLocks noGrp="1"/>
          </p:cNvSpPr>
          <p:nvPr>
            <p:ph type="sldNum" sz="quarter" idx="5"/>
          </p:nvPr>
        </p:nvSpPr>
        <p:spPr/>
        <p:txBody>
          <a:bodyPr/>
          <a:lstStyle/>
          <a:p>
            <a:fld id="{53B61D21-7533-9B47-9363-4B0E0A3C9162}" type="slidenum">
              <a:rPr lang="en-US" smtClean="0"/>
              <a:t>52</a:t>
            </a:fld>
            <a:endParaRPr lang="en-US"/>
          </a:p>
        </p:txBody>
      </p:sp>
    </p:spTree>
    <p:extLst>
      <p:ext uri="{BB962C8B-B14F-4D97-AF65-F5344CB8AC3E}">
        <p14:creationId xmlns:p14="http://schemas.microsoft.com/office/powerpoint/2010/main" val="14418939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2B99F-65AD-D600-CBE7-BA2AEB341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E7987B-E0A1-7410-5885-FA91762F0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816908-808E-081D-6064-443007FEFC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4C88E3-67D3-49F2-5F1E-3AB77220DAE7}"/>
              </a:ext>
            </a:extLst>
          </p:cNvPr>
          <p:cNvSpPr>
            <a:spLocks noGrp="1"/>
          </p:cNvSpPr>
          <p:nvPr>
            <p:ph type="sldNum" sz="quarter" idx="5"/>
          </p:nvPr>
        </p:nvSpPr>
        <p:spPr/>
        <p:txBody>
          <a:bodyPr/>
          <a:lstStyle/>
          <a:p>
            <a:fld id="{53B61D21-7533-9B47-9363-4B0E0A3C9162}" type="slidenum">
              <a:rPr lang="en-US" smtClean="0"/>
              <a:t>53</a:t>
            </a:fld>
            <a:endParaRPr lang="en-US"/>
          </a:p>
        </p:txBody>
      </p:sp>
    </p:spTree>
    <p:extLst>
      <p:ext uri="{BB962C8B-B14F-4D97-AF65-F5344CB8AC3E}">
        <p14:creationId xmlns:p14="http://schemas.microsoft.com/office/powerpoint/2010/main" val="1676968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553D3-AD0A-B339-40F4-35F23D2BB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D028F-3579-2151-FA54-D190753EA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1A1380-36F5-5469-D9A6-75FFD9E693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F61565-C2D0-0E2A-B743-0876E2397B47}"/>
              </a:ext>
            </a:extLst>
          </p:cNvPr>
          <p:cNvSpPr>
            <a:spLocks noGrp="1"/>
          </p:cNvSpPr>
          <p:nvPr>
            <p:ph type="sldNum" sz="quarter" idx="5"/>
          </p:nvPr>
        </p:nvSpPr>
        <p:spPr/>
        <p:txBody>
          <a:bodyPr/>
          <a:lstStyle/>
          <a:p>
            <a:fld id="{53B61D21-7533-9B47-9363-4B0E0A3C9162}" type="slidenum">
              <a:rPr lang="en-US" smtClean="0"/>
              <a:t>54</a:t>
            </a:fld>
            <a:endParaRPr lang="en-US"/>
          </a:p>
        </p:txBody>
      </p:sp>
    </p:spTree>
    <p:extLst>
      <p:ext uri="{BB962C8B-B14F-4D97-AF65-F5344CB8AC3E}">
        <p14:creationId xmlns:p14="http://schemas.microsoft.com/office/powerpoint/2010/main" val="42678536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4ED1C-4E21-4E2D-629E-82F201B80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93E6B-AFC7-A542-C4C3-3F34A2D853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F27E06-FB7F-0712-3B7B-FE0E757D6E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75E85B-F2D9-9413-7D5C-945AAF32C1FB}"/>
              </a:ext>
            </a:extLst>
          </p:cNvPr>
          <p:cNvSpPr>
            <a:spLocks noGrp="1"/>
          </p:cNvSpPr>
          <p:nvPr>
            <p:ph type="sldNum" sz="quarter" idx="5"/>
          </p:nvPr>
        </p:nvSpPr>
        <p:spPr/>
        <p:txBody>
          <a:bodyPr/>
          <a:lstStyle/>
          <a:p>
            <a:fld id="{53B61D21-7533-9B47-9363-4B0E0A3C9162}" type="slidenum">
              <a:rPr lang="en-US" smtClean="0"/>
              <a:t>55</a:t>
            </a:fld>
            <a:endParaRPr lang="en-US"/>
          </a:p>
        </p:txBody>
      </p:sp>
    </p:spTree>
    <p:extLst>
      <p:ext uri="{BB962C8B-B14F-4D97-AF65-F5344CB8AC3E}">
        <p14:creationId xmlns:p14="http://schemas.microsoft.com/office/powerpoint/2010/main" val="42088307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6157F-3C99-8D7E-7CEA-CEB52FD2F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DDA0F4-3F67-7290-596F-663E9F750D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67CF8-8385-6F9B-AB66-D61661BA62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57FB08-3431-C9A6-C327-CF7349E638F9}"/>
              </a:ext>
            </a:extLst>
          </p:cNvPr>
          <p:cNvSpPr>
            <a:spLocks noGrp="1"/>
          </p:cNvSpPr>
          <p:nvPr>
            <p:ph type="sldNum" sz="quarter" idx="5"/>
          </p:nvPr>
        </p:nvSpPr>
        <p:spPr/>
        <p:txBody>
          <a:bodyPr/>
          <a:lstStyle/>
          <a:p>
            <a:fld id="{53B61D21-7533-9B47-9363-4B0E0A3C9162}" type="slidenum">
              <a:rPr lang="en-US" smtClean="0"/>
              <a:t>56</a:t>
            </a:fld>
            <a:endParaRPr lang="en-US"/>
          </a:p>
        </p:txBody>
      </p:sp>
    </p:spTree>
    <p:extLst>
      <p:ext uri="{BB962C8B-B14F-4D97-AF65-F5344CB8AC3E}">
        <p14:creationId xmlns:p14="http://schemas.microsoft.com/office/powerpoint/2010/main" val="921894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FC24A-775C-CA9F-5C9A-73BADECDB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4488F-3EDD-6855-60EC-FD15754AE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B1F20-C478-56A3-B8D0-CB10ADE4B3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B70D04-22D0-E1E8-2940-D542795EDC99}"/>
              </a:ext>
            </a:extLst>
          </p:cNvPr>
          <p:cNvSpPr>
            <a:spLocks noGrp="1"/>
          </p:cNvSpPr>
          <p:nvPr>
            <p:ph type="sldNum" sz="quarter" idx="5"/>
          </p:nvPr>
        </p:nvSpPr>
        <p:spPr/>
        <p:txBody>
          <a:bodyPr/>
          <a:lstStyle/>
          <a:p>
            <a:fld id="{53B61D21-7533-9B47-9363-4B0E0A3C9162}" type="slidenum">
              <a:rPr lang="en-US" smtClean="0"/>
              <a:t>57</a:t>
            </a:fld>
            <a:endParaRPr lang="en-US"/>
          </a:p>
        </p:txBody>
      </p:sp>
    </p:spTree>
    <p:extLst>
      <p:ext uri="{BB962C8B-B14F-4D97-AF65-F5344CB8AC3E}">
        <p14:creationId xmlns:p14="http://schemas.microsoft.com/office/powerpoint/2010/main" val="42421061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2D969-65DF-8F91-9F51-5AAA35D9E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6312E-EB58-DA9F-EAEC-52CD098BF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BE2CB-0A6A-0674-B3F4-EB85AF3860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940BFF-91BF-705D-E5F9-544EDDC8C7FA}"/>
              </a:ext>
            </a:extLst>
          </p:cNvPr>
          <p:cNvSpPr>
            <a:spLocks noGrp="1"/>
          </p:cNvSpPr>
          <p:nvPr>
            <p:ph type="sldNum" sz="quarter" idx="5"/>
          </p:nvPr>
        </p:nvSpPr>
        <p:spPr/>
        <p:txBody>
          <a:bodyPr/>
          <a:lstStyle/>
          <a:p>
            <a:fld id="{53B61D21-7533-9B47-9363-4B0E0A3C9162}" type="slidenum">
              <a:rPr lang="en-US" smtClean="0"/>
              <a:t>58</a:t>
            </a:fld>
            <a:endParaRPr lang="en-US"/>
          </a:p>
        </p:txBody>
      </p:sp>
    </p:spTree>
    <p:extLst>
      <p:ext uri="{BB962C8B-B14F-4D97-AF65-F5344CB8AC3E}">
        <p14:creationId xmlns:p14="http://schemas.microsoft.com/office/powerpoint/2010/main" val="2911714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A73EA-F89B-CCE9-9E12-8354E9D04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2DEF7-E7F7-14C4-0DBB-DB453C3B25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848E6-3604-B63A-DF45-FDA30E6A30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4E0D94-C3E7-F3CE-6B84-38656E63BA7B}"/>
              </a:ext>
            </a:extLst>
          </p:cNvPr>
          <p:cNvSpPr>
            <a:spLocks noGrp="1"/>
          </p:cNvSpPr>
          <p:nvPr>
            <p:ph type="sldNum" sz="quarter" idx="5"/>
          </p:nvPr>
        </p:nvSpPr>
        <p:spPr/>
        <p:txBody>
          <a:bodyPr/>
          <a:lstStyle/>
          <a:p>
            <a:fld id="{53B61D21-7533-9B47-9363-4B0E0A3C9162}" type="slidenum">
              <a:rPr lang="en-US" smtClean="0"/>
              <a:t>59</a:t>
            </a:fld>
            <a:endParaRPr lang="en-US"/>
          </a:p>
        </p:txBody>
      </p:sp>
    </p:spTree>
    <p:extLst>
      <p:ext uri="{BB962C8B-B14F-4D97-AF65-F5344CB8AC3E}">
        <p14:creationId xmlns:p14="http://schemas.microsoft.com/office/powerpoint/2010/main" val="231397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B3E08-8D0F-5EBB-3235-89CEC8129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50B84-BDB8-6B1B-6EA9-A25BC9AC7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08F9A-2E96-D10C-FB84-13AE946F37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C1C92F-28DE-36DA-A916-F78AFB694E52}"/>
              </a:ext>
            </a:extLst>
          </p:cNvPr>
          <p:cNvSpPr>
            <a:spLocks noGrp="1"/>
          </p:cNvSpPr>
          <p:nvPr>
            <p:ph type="sldNum" sz="quarter" idx="5"/>
          </p:nvPr>
        </p:nvSpPr>
        <p:spPr/>
        <p:txBody>
          <a:bodyPr/>
          <a:lstStyle/>
          <a:p>
            <a:fld id="{53B61D21-7533-9B47-9363-4B0E0A3C9162}" type="slidenum">
              <a:rPr lang="en-US" smtClean="0"/>
              <a:t>6</a:t>
            </a:fld>
            <a:endParaRPr lang="en-US"/>
          </a:p>
        </p:txBody>
      </p:sp>
    </p:spTree>
    <p:extLst>
      <p:ext uri="{BB962C8B-B14F-4D97-AF65-F5344CB8AC3E}">
        <p14:creationId xmlns:p14="http://schemas.microsoft.com/office/powerpoint/2010/main" val="16856873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763D6-E9B1-1ED9-5A58-03340D08A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46578-8E12-5F83-64D3-5D83F6CEE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8A2F76-5F11-732D-C634-7543056696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B88B55-8ED7-F269-0E05-C361C4B8D63A}"/>
              </a:ext>
            </a:extLst>
          </p:cNvPr>
          <p:cNvSpPr>
            <a:spLocks noGrp="1"/>
          </p:cNvSpPr>
          <p:nvPr>
            <p:ph type="sldNum" sz="quarter" idx="5"/>
          </p:nvPr>
        </p:nvSpPr>
        <p:spPr/>
        <p:txBody>
          <a:bodyPr/>
          <a:lstStyle/>
          <a:p>
            <a:fld id="{53B61D21-7533-9B47-9363-4B0E0A3C9162}" type="slidenum">
              <a:rPr lang="en-US" smtClean="0"/>
              <a:t>60</a:t>
            </a:fld>
            <a:endParaRPr lang="en-US"/>
          </a:p>
        </p:txBody>
      </p:sp>
    </p:spTree>
    <p:extLst>
      <p:ext uri="{BB962C8B-B14F-4D97-AF65-F5344CB8AC3E}">
        <p14:creationId xmlns:p14="http://schemas.microsoft.com/office/powerpoint/2010/main" val="13435213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C457C-C430-899B-26F6-F9B8041D4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222F6-1D5D-4D0F-12C7-2CD3F441E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E3F36-92A0-0BB4-1D31-EBF12BAF58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1BF221-E9F4-2FF8-AA97-8882183ECEFE}"/>
              </a:ext>
            </a:extLst>
          </p:cNvPr>
          <p:cNvSpPr>
            <a:spLocks noGrp="1"/>
          </p:cNvSpPr>
          <p:nvPr>
            <p:ph type="sldNum" sz="quarter" idx="5"/>
          </p:nvPr>
        </p:nvSpPr>
        <p:spPr/>
        <p:txBody>
          <a:bodyPr/>
          <a:lstStyle/>
          <a:p>
            <a:fld id="{53B61D21-7533-9B47-9363-4B0E0A3C9162}" type="slidenum">
              <a:rPr lang="en-US" smtClean="0"/>
              <a:t>61</a:t>
            </a:fld>
            <a:endParaRPr lang="en-US"/>
          </a:p>
        </p:txBody>
      </p:sp>
    </p:spTree>
    <p:extLst>
      <p:ext uri="{BB962C8B-B14F-4D97-AF65-F5344CB8AC3E}">
        <p14:creationId xmlns:p14="http://schemas.microsoft.com/office/powerpoint/2010/main" val="23187842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8FCF9-6DB8-3765-73C0-CB52B0D20C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6BE37-2D3B-F0B8-2042-2DC6586A1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BA4F3-8340-16B0-C47C-A96004E804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CBB968-25EF-0E41-A27C-83C21C486916}"/>
              </a:ext>
            </a:extLst>
          </p:cNvPr>
          <p:cNvSpPr>
            <a:spLocks noGrp="1"/>
          </p:cNvSpPr>
          <p:nvPr>
            <p:ph type="sldNum" sz="quarter" idx="5"/>
          </p:nvPr>
        </p:nvSpPr>
        <p:spPr/>
        <p:txBody>
          <a:bodyPr/>
          <a:lstStyle/>
          <a:p>
            <a:fld id="{53B61D21-7533-9B47-9363-4B0E0A3C9162}" type="slidenum">
              <a:rPr lang="en-US" smtClean="0"/>
              <a:t>62</a:t>
            </a:fld>
            <a:endParaRPr lang="en-US"/>
          </a:p>
        </p:txBody>
      </p:sp>
    </p:spTree>
    <p:extLst>
      <p:ext uri="{BB962C8B-B14F-4D97-AF65-F5344CB8AC3E}">
        <p14:creationId xmlns:p14="http://schemas.microsoft.com/office/powerpoint/2010/main" val="36569916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7E985-FD5C-E29B-C69A-94FDD696A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5785F5-B353-4731-5DA0-A9582AAD0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F704D-A3AA-F96C-4BE5-FE55C67D49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250AAE-8F27-8F54-93C3-C837D8DE2D1D}"/>
              </a:ext>
            </a:extLst>
          </p:cNvPr>
          <p:cNvSpPr>
            <a:spLocks noGrp="1"/>
          </p:cNvSpPr>
          <p:nvPr>
            <p:ph type="sldNum" sz="quarter" idx="5"/>
          </p:nvPr>
        </p:nvSpPr>
        <p:spPr/>
        <p:txBody>
          <a:bodyPr/>
          <a:lstStyle/>
          <a:p>
            <a:fld id="{53B61D21-7533-9B47-9363-4B0E0A3C9162}" type="slidenum">
              <a:rPr lang="en-US" smtClean="0"/>
              <a:t>63</a:t>
            </a:fld>
            <a:endParaRPr lang="en-US"/>
          </a:p>
        </p:txBody>
      </p:sp>
    </p:spTree>
    <p:extLst>
      <p:ext uri="{BB962C8B-B14F-4D97-AF65-F5344CB8AC3E}">
        <p14:creationId xmlns:p14="http://schemas.microsoft.com/office/powerpoint/2010/main" val="38182687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FE6B0-F7F3-864A-B431-EB6F371801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7D5BC9-9FCB-375D-28E7-D9443F0DA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CE4E1-29EA-3CD1-8E6F-3411B84C94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A62ECB-421F-4B3C-E0EC-C296C037A50C}"/>
              </a:ext>
            </a:extLst>
          </p:cNvPr>
          <p:cNvSpPr>
            <a:spLocks noGrp="1"/>
          </p:cNvSpPr>
          <p:nvPr>
            <p:ph type="sldNum" sz="quarter" idx="5"/>
          </p:nvPr>
        </p:nvSpPr>
        <p:spPr/>
        <p:txBody>
          <a:bodyPr/>
          <a:lstStyle/>
          <a:p>
            <a:fld id="{53B61D21-7533-9B47-9363-4B0E0A3C9162}" type="slidenum">
              <a:rPr lang="en-US" smtClean="0"/>
              <a:t>64</a:t>
            </a:fld>
            <a:endParaRPr lang="en-US"/>
          </a:p>
        </p:txBody>
      </p:sp>
    </p:spTree>
    <p:extLst>
      <p:ext uri="{BB962C8B-B14F-4D97-AF65-F5344CB8AC3E}">
        <p14:creationId xmlns:p14="http://schemas.microsoft.com/office/powerpoint/2010/main" val="38202487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18C4-9310-1FE6-5D0B-C4CC94035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1D800-BDAC-45F6-8A9F-49CCFD761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FC4D7-ABAD-E20A-08D3-8140102EDB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8480A4-2569-B501-B675-746384380B7A}"/>
              </a:ext>
            </a:extLst>
          </p:cNvPr>
          <p:cNvSpPr>
            <a:spLocks noGrp="1"/>
          </p:cNvSpPr>
          <p:nvPr>
            <p:ph type="sldNum" sz="quarter" idx="5"/>
          </p:nvPr>
        </p:nvSpPr>
        <p:spPr/>
        <p:txBody>
          <a:bodyPr/>
          <a:lstStyle/>
          <a:p>
            <a:fld id="{53B61D21-7533-9B47-9363-4B0E0A3C9162}" type="slidenum">
              <a:rPr lang="en-US" smtClean="0"/>
              <a:t>65</a:t>
            </a:fld>
            <a:endParaRPr lang="en-US"/>
          </a:p>
        </p:txBody>
      </p:sp>
    </p:spTree>
    <p:extLst>
      <p:ext uri="{BB962C8B-B14F-4D97-AF65-F5344CB8AC3E}">
        <p14:creationId xmlns:p14="http://schemas.microsoft.com/office/powerpoint/2010/main" val="34631949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EB8F0-7C58-B86E-8A52-6B4A04E90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663AF-40BF-9F89-2E3D-7458DA3FA0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38C43E-19DE-6FA0-F69D-F7A3C8CFF7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7E4F1B-AE95-DE22-4086-75B195D1699F}"/>
              </a:ext>
            </a:extLst>
          </p:cNvPr>
          <p:cNvSpPr>
            <a:spLocks noGrp="1"/>
          </p:cNvSpPr>
          <p:nvPr>
            <p:ph type="sldNum" sz="quarter" idx="5"/>
          </p:nvPr>
        </p:nvSpPr>
        <p:spPr/>
        <p:txBody>
          <a:bodyPr/>
          <a:lstStyle/>
          <a:p>
            <a:fld id="{53B61D21-7533-9B47-9363-4B0E0A3C9162}" type="slidenum">
              <a:rPr lang="en-US" smtClean="0"/>
              <a:t>66</a:t>
            </a:fld>
            <a:endParaRPr lang="en-US"/>
          </a:p>
        </p:txBody>
      </p:sp>
    </p:spTree>
    <p:extLst>
      <p:ext uri="{BB962C8B-B14F-4D97-AF65-F5344CB8AC3E}">
        <p14:creationId xmlns:p14="http://schemas.microsoft.com/office/powerpoint/2010/main" val="2901307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48C92-7FE3-46A2-499F-BA022DF77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97C58-C1DA-7F9F-7BEE-2EF00E992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71D0-11F8-F72C-0031-73481EF0F9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ED43D7-1041-613F-2694-875F36B64012}"/>
              </a:ext>
            </a:extLst>
          </p:cNvPr>
          <p:cNvSpPr>
            <a:spLocks noGrp="1"/>
          </p:cNvSpPr>
          <p:nvPr>
            <p:ph type="sldNum" sz="quarter" idx="5"/>
          </p:nvPr>
        </p:nvSpPr>
        <p:spPr/>
        <p:txBody>
          <a:bodyPr/>
          <a:lstStyle/>
          <a:p>
            <a:fld id="{53B61D21-7533-9B47-9363-4B0E0A3C9162}" type="slidenum">
              <a:rPr lang="en-US" smtClean="0"/>
              <a:t>67</a:t>
            </a:fld>
            <a:endParaRPr lang="en-US"/>
          </a:p>
        </p:txBody>
      </p:sp>
    </p:spTree>
    <p:extLst>
      <p:ext uri="{BB962C8B-B14F-4D97-AF65-F5344CB8AC3E}">
        <p14:creationId xmlns:p14="http://schemas.microsoft.com/office/powerpoint/2010/main" val="27930069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22D91-AD91-8F2C-7DA1-9F8F18FE6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F83DE-F8CC-0BB5-FDEF-903C430115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5E548-B26C-C3E3-AC3A-6358DF4DFE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BDA9C7-D1ED-1A25-D34A-35775B5EC3BA}"/>
              </a:ext>
            </a:extLst>
          </p:cNvPr>
          <p:cNvSpPr>
            <a:spLocks noGrp="1"/>
          </p:cNvSpPr>
          <p:nvPr>
            <p:ph type="sldNum" sz="quarter" idx="5"/>
          </p:nvPr>
        </p:nvSpPr>
        <p:spPr/>
        <p:txBody>
          <a:bodyPr/>
          <a:lstStyle/>
          <a:p>
            <a:fld id="{53B61D21-7533-9B47-9363-4B0E0A3C9162}" type="slidenum">
              <a:rPr lang="en-US" smtClean="0"/>
              <a:t>68</a:t>
            </a:fld>
            <a:endParaRPr lang="en-US"/>
          </a:p>
        </p:txBody>
      </p:sp>
    </p:spTree>
    <p:extLst>
      <p:ext uri="{BB962C8B-B14F-4D97-AF65-F5344CB8AC3E}">
        <p14:creationId xmlns:p14="http://schemas.microsoft.com/office/powerpoint/2010/main" val="42580039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905AB-417E-4EC8-CC34-F9AB6137E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AE215-854C-5596-18DA-45CCFCEF6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53087-07C9-62EB-D3C4-C21E31CECA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F64940-348D-9908-0E28-780B06A0344D}"/>
              </a:ext>
            </a:extLst>
          </p:cNvPr>
          <p:cNvSpPr>
            <a:spLocks noGrp="1"/>
          </p:cNvSpPr>
          <p:nvPr>
            <p:ph type="sldNum" sz="quarter" idx="5"/>
          </p:nvPr>
        </p:nvSpPr>
        <p:spPr/>
        <p:txBody>
          <a:bodyPr/>
          <a:lstStyle/>
          <a:p>
            <a:fld id="{53B61D21-7533-9B47-9363-4B0E0A3C9162}" type="slidenum">
              <a:rPr lang="en-US" smtClean="0"/>
              <a:t>69</a:t>
            </a:fld>
            <a:endParaRPr lang="en-US"/>
          </a:p>
        </p:txBody>
      </p:sp>
    </p:spTree>
    <p:extLst>
      <p:ext uri="{BB962C8B-B14F-4D97-AF65-F5344CB8AC3E}">
        <p14:creationId xmlns:p14="http://schemas.microsoft.com/office/powerpoint/2010/main" val="199273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011F8-BBCA-4B7B-CAD7-34502D17B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EA01D-C36A-0785-2418-DD10CD362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6D3A3-15C4-2521-58AE-8A9D5FC0BF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E46118-261D-DE0D-DFB8-8066981A4C2E}"/>
              </a:ext>
            </a:extLst>
          </p:cNvPr>
          <p:cNvSpPr>
            <a:spLocks noGrp="1"/>
          </p:cNvSpPr>
          <p:nvPr>
            <p:ph type="sldNum" sz="quarter" idx="5"/>
          </p:nvPr>
        </p:nvSpPr>
        <p:spPr/>
        <p:txBody>
          <a:bodyPr/>
          <a:lstStyle/>
          <a:p>
            <a:fld id="{53B61D21-7533-9B47-9363-4B0E0A3C9162}" type="slidenum">
              <a:rPr lang="en-US" smtClean="0"/>
              <a:t>7</a:t>
            </a:fld>
            <a:endParaRPr lang="en-US"/>
          </a:p>
        </p:txBody>
      </p:sp>
    </p:spTree>
    <p:extLst>
      <p:ext uri="{BB962C8B-B14F-4D97-AF65-F5344CB8AC3E}">
        <p14:creationId xmlns:p14="http://schemas.microsoft.com/office/powerpoint/2010/main" val="42166637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21041-9042-E6A5-2DEB-EDC6562B2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E056D-BF76-9822-3DDE-0A5D645A4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7187D-94BF-D34F-326B-852203D3E3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758E1E-8EA8-15E3-E691-BAD81A190045}"/>
              </a:ext>
            </a:extLst>
          </p:cNvPr>
          <p:cNvSpPr>
            <a:spLocks noGrp="1"/>
          </p:cNvSpPr>
          <p:nvPr>
            <p:ph type="sldNum" sz="quarter" idx="5"/>
          </p:nvPr>
        </p:nvSpPr>
        <p:spPr/>
        <p:txBody>
          <a:bodyPr/>
          <a:lstStyle/>
          <a:p>
            <a:fld id="{53B61D21-7533-9B47-9363-4B0E0A3C9162}" type="slidenum">
              <a:rPr lang="en-US" smtClean="0"/>
              <a:t>70</a:t>
            </a:fld>
            <a:endParaRPr lang="en-US"/>
          </a:p>
        </p:txBody>
      </p:sp>
    </p:spTree>
    <p:extLst>
      <p:ext uri="{BB962C8B-B14F-4D97-AF65-F5344CB8AC3E}">
        <p14:creationId xmlns:p14="http://schemas.microsoft.com/office/powerpoint/2010/main" val="41737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EA0E7-DF08-4EE4-B599-641A0A000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EF0D2-1192-D05B-828B-7FED6A051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B40B4-E531-D796-7AA5-1634A52963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306D2F-C37C-AA77-8E86-9160174355F6}"/>
              </a:ext>
            </a:extLst>
          </p:cNvPr>
          <p:cNvSpPr>
            <a:spLocks noGrp="1"/>
          </p:cNvSpPr>
          <p:nvPr>
            <p:ph type="sldNum" sz="quarter" idx="5"/>
          </p:nvPr>
        </p:nvSpPr>
        <p:spPr/>
        <p:txBody>
          <a:bodyPr/>
          <a:lstStyle/>
          <a:p>
            <a:fld id="{53B61D21-7533-9B47-9363-4B0E0A3C9162}" type="slidenum">
              <a:rPr lang="en-US" smtClean="0"/>
              <a:t>8</a:t>
            </a:fld>
            <a:endParaRPr lang="en-US"/>
          </a:p>
        </p:txBody>
      </p:sp>
    </p:spTree>
    <p:extLst>
      <p:ext uri="{BB962C8B-B14F-4D97-AF65-F5344CB8AC3E}">
        <p14:creationId xmlns:p14="http://schemas.microsoft.com/office/powerpoint/2010/main" val="507029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1C1E4-EEC6-0E3C-D44E-B5CEEE1FB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71D3A-39FF-BA3D-01E3-EEBC78A56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FA0013-FE51-B892-4ACA-3F2A526075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261323-7835-567D-32D5-A57256DF5BC6}"/>
              </a:ext>
            </a:extLst>
          </p:cNvPr>
          <p:cNvSpPr>
            <a:spLocks noGrp="1"/>
          </p:cNvSpPr>
          <p:nvPr>
            <p:ph type="sldNum" sz="quarter" idx="5"/>
          </p:nvPr>
        </p:nvSpPr>
        <p:spPr/>
        <p:txBody>
          <a:bodyPr/>
          <a:lstStyle/>
          <a:p>
            <a:fld id="{53B61D21-7533-9B47-9363-4B0E0A3C9162}" type="slidenum">
              <a:rPr lang="en-US" smtClean="0"/>
              <a:t>9</a:t>
            </a:fld>
            <a:endParaRPr lang="en-US"/>
          </a:p>
        </p:txBody>
      </p:sp>
    </p:spTree>
    <p:extLst>
      <p:ext uri="{BB962C8B-B14F-4D97-AF65-F5344CB8AC3E}">
        <p14:creationId xmlns:p14="http://schemas.microsoft.com/office/powerpoint/2010/main" val="375711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F6AA3-A87C-72AE-34AF-0668B93FAE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8E1062-6FF1-6BCB-02EE-38FE1BF995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6EDE23-B11C-87F4-0949-B74851035877}"/>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5" name="Footer Placeholder 4">
            <a:extLst>
              <a:ext uri="{FF2B5EF4-FFF2-40B4-BE49-F238E27FC236}">
                <a16:creationId xmlns:a16="http://schemas.microsoft.com/office/drawing/2014/main" id="{379F00A2-DF61-65F8-F7F9-C328BEAED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3E7CEA-0A5E-FB1B-6A76-A63D2400C3DD}"/>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3851341224"/>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31954-3F81-B90E-6672-CAD04E13038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5C3377D-B8E0-AD09-5A45-758A428BFA6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5D97AF-8D0C-F263-FD14-C94C79658A2D}"/>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5" name="Footer Placeholder 4">
            <a:extLst>
              <a:ext uri="{FF2B5EF4-FFF2-40B4-BE49-F238E27FC236}">
                <a16:creationId xmlns:a16="http://schemas.microsoft.com/office/drawing/2014/main" id="{2FA227F9-A4A4-E2FC-04CA-BFF908399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11A7F-6732-FD8A-F99F-3AB630FE5F26}"/>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197712278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0C5276-8C05-492F-6108-568603475C8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1F54C00-3DC6-EB60-A922-3E05A0C72B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729236-C40B-BDB0-453F-5F3C9E48A509}"/>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5" name="Footer Placeholder 4">
            <a:extLst>
              <a:ext uri="{FF2B5EF4-FFF2-40B4-BE49-F238E27FC236}">
                <a16:creationId xmlns:a16="http://schemas.microsoft.com/office/drawing/2014/main" id="{C200F4A1-8A03-9B6B-D7BF-722A40C48E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43F188-9A71-2E00-B9CB-0DACFB01F92E}"/>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40799263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EEEF-0297-10A2-3693-BE707760864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F771809-AC2A-43B9-5F9E-349AFB4174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B7360F-E0EE-5EF5-276C-FAE0A9F9BCF5}"/>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5" name="Footer Placeholder 4">
            <a:extLst>
              <a:ext uri="{FF2B5EF4-FFF2-40B4-BE49-F238E27FC236}">
                <a16:creationId xmlns:a16="http://schemas.microsoft.com/office/drawing/2014/main" id="{11AC77E4-1B0D-A7F6-10D2-16F8AA845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BA64AC-A3D7-8DD4-6976-4F30E0D5EB1B}"/>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340930536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6222-96A3-5D98-5D22-73C33158619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B6EB5A3-A836-ED7C-6020-CCB4E9D530B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9A3C09-E117-8B09-C18D-030735F473B8}"/>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5" name="Footer Placeholder 4">
            <a:extLst>
              <a:ext uri="{FF2B5EF4-FFF2-40B4-BE49-F238E27FC236}">
                <a16:creationId xmlns:a16="http://schemas.microsoft.com/office/drawing/2014/main" id="{1994A746-BDB7-510B-9667-CF1677E7B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8E7E3-0EFE-DD94-DBFC-A33EDA4B0609}"/>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3794758530"/>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FD52-F983-6CA2-43C6-840362D2D0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AA52FA8-99BB-13F2-721F-B55D33CDBA2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EE78F60-2D38-D0CB-0172-97ECCFB3463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C95A78-F671-DEF2-2E70-62C1B7E1ADB4}"/>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6" name="Footer Placeholder 5">
            <a:extLst>
              <a:ext uri="{FF2B5EF4-FFF2-40B4-BE49-F238E27FC236}">
                <a16:creationId xmlns:a16="http://schemas.microsoft.com/office/drawing/2014/main" id="{E096B26B-E346-C8C7-B0A5-EE8E375DEB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BD73FF-E767-EB55-BBA8-26FD7892B490}"/>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169194180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D695-EE8D-C268-673A-AB32E218C1F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87A94AA-E79B-427B-9F76-B95FFF4B8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1254F5F-EA8F-97D1-6F63-B00D0E5741D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7E15B0C-A882-B810-CED1-9C751BCD4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CCA5818-47FD-B9F6-8C68-64F32C4AA50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2BCB30E-0120-A27B-1A3E-24F3DA7CF724}"/>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8" name="Footer Placeholder 7">
            <a:extLst>
              <a:ext uri="{FF2B5EF4-FFF2-40B4-BE49-F238E27FC236}">
                <a16:creationId xmlns:a16="http://schemas.microsoft.com/office/drawing/2014/main" id="{09B27A9E-920F-FC4A-8233-6E4AADB87E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C8AFAC-132E-CA7B-F770-1D977AA132C8}"/>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1830305246"/>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205F-C484-2BA0-B472-424F2B64B2A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05FD46-89B7-BA1E-4AEA-425D2D6402CC}"/>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4" name="Footer Placeholder 3">
            <a:extLst>
              <a:ext uri="{FF2B5EF4-FFF2-40B4-BE49-F238E27FC236}">
                <a16:creationId xmlns:a16="http://schemas.microsoft.com/office/drawing/2014/main" id="{8287132F-2D06-9D36-BA74-A77F072183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418FAD-BDEA-6B5C-8DA1-8611F02DFB3F}"/>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1495170939"/>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1946B9-BAA3-9967-206F-B8DE1E507B2F}"/>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3" name="Footer Placeholder 2">
            <a:extLst>
              <a:ext uri="{FF2B5EF4-FFF2-40B4-BE49-F238E27FC236}">
                <a16:creationId xmlns:a16="http://schemas.microsoft.com/office/drawing/2014/main" id="{F8EDB601-6CE8-7B34-5221-0EFA93510E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A46BE3-82BC-27AE-BE77-96E3648D14CE}"/>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2042651563"/>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5A9B-FC58-E9DD-EDB7-AEC5D9C48AE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1AF0D5D-1F3A-AB2F-2A59-5E7FA0F87F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A8B98BE-AEE4-073C-0C0F-5A6C27CA1E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E55EF89-0A88-E544-F9C8-FDFD20B7F35D}"/>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6" name="Footer Placeholder 5">
            <a:extLst>
              <a:ext uri="{FF2B5EF4-FFF2-40B4-BE49-F238E27FC236}">
                <a16:creationId xmlns:a16="http://schemas.microsoft.com/office/drawing/2014/main" id="{2927A846-028D-2E0A-765C-BE2094473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6A559-21BA-2640-C363-C42892867736}"/>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2913783921"/>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69F42-5731-8FEE-4C0C-629FF6BCE0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EEC463C-3B28-5C71-6F0F-92FB631E72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A48C81-D790-6113-2A90-98AD16A1C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EDB0CF2-289C-1E17-9055-F339012EDD32}"/>
              </a:ext>
            </a:extLst>
          </p:cNvPr>
          <p:cNvSpPr>
            <a:spLocks noGrp="1"/>
          </p:cNvSpPr>
          <p:nvPr>
            <p:ph type="dt" sz="half" idx="10"/>
          </p:nvPr>
        </p:nvSpPr>
        <p:spPr/>
        <p:txBody>
          <a:bodyPr/>
          <a:lstStyle/>
          <a:p>
            <a:fld id="{14FF4FB4-A308-A747-B247-7431AB791669}" type="datetimeFigureOut">
              <a:rPr lang="en-US" smtClean="0"/>
              <a:t>5/28/25</a:t>
            </a:fld>
            <a:endParaRPr lang="en-US"/>
          </a:p>
        </p:txBody>
      </p:sp>
      <p:sp>
        <p:nvSpPr>
          <p:cNvPr id="6" name="Footer Placeholder 5">
            <a:extLst>
              <a:ext uri="{FF2B5EF4-FFF2-40B4-BE49-F238E27FC236}">
                <a16:creationId xmlns:a16="http://schemas.microsoft.com/office/drawing/2014/main" id="{9E1BAB31-413C-3920-6940-18E95A2AF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5B521-9756-1F34-BA05-05E048970FCF}"/>
              </a:ext>
            </a:extLst>
          </p:cNvPr>
          <p:cNvSpPr>
            <a:spLocks noGrp="1"/>
          </p:cNvSpPr>
          <p:nvPr>
            <p:ph type="sldNum" sz="quarter" idx="12"/>
          </p:nvPr>
        </p:nvSpPr>
        <p:spPr/>
        <p:txBody>
          <a:bodyPr/>
          <a:lstStyle/>
          <a:p>
            <a:fld id="{BA9B36CC-8596-924C-96E5-39FCF50C6271}" type="slidenum">
              <a:rPr lang="en-US" smtClean="0"/>
              <a:t>‹#›</a:t>
            </a:fld>
            <a:endParaRPr lang="en-US"/>
          </a:p>
        </p:txBody>
      </p:sp>
    </p:spTree>
    <p:extLst>
      <p:ext uri="{BB962C8B-B14F-4D97-AF65-F5344CB8AC3E}">
        <p14:creationId xmlns:p14="http://schemas.microsoft.com/office/powerpoint/2010/main" val="3502631589"/>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5808D-CF01-F80C-FB81-847E12E317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E5B240E-FC73-5DBE-A9B5-B54A091EA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8082F8-DBA4-8530-E879-6A44FEA7EC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FF4FB4-A308-A747-B247-7431AB791669}" type="datetimeFigureOut">
              <a:rPr lang="en-US" smtClean="0"/>
              <a:t>5/28/25</a:t>
            </a:fld>
            <a:endParaRPr lang="en-US"/>
          </a:p>
        </p:txBody>
      </p:sp>
      <p:sp>
        <p:nvSpPr>
          <p:cNvPr id="5" name="Footer Placeholder 4">
            <a:extLst>
              <a:ext uri="{FF2B5EF4-FFF2-40B4-BE49-F238E27FC236}">
                <a16:creationId xmlns:a16="http://schemas.microsoft.com/office/drawing/2014/main" id="{7818B2C1-3AC3-FE83-C536-A374B22901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17BB60-1D49-3A96-F65D-D7E81859C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9B36CC-8596-924C-96E5-39FCF50C6271}" type="slidenum">
              <a:rPr lang="en-US" smtClean="0"/>
              <a:t>‹#›</a:t>
            </a:fld>
            <a:endParaRPr lang="en-US"/>
          </a:p>
        </p:txBody>
      </p:sp>
    </p:spTree>
    <p:extLst>
      <p:ext uri="{BB962C8B-B14F-4D97-AF65-F5344CB8AC3E}">
        <p14:creationId xmlns:p14="http://schemas.microsoft.com/office/powerpoint/2010/main" val="923271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JPG"/><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3.jp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4.jp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5.jfif"/><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6.jpg"/><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7.jpeg"/><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8.jpg"/><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7.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1.JPG"/><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2.jp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3.JP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4.jpg"/><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5.jpg"/><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6.jpeg"/><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7.jpg"/><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28.JPG"/><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9.jpg"/><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7.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0.jpeg"/><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31.jp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32.jpeg"/><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3.jpg"/><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2.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4.jpg"/><Relationship Id="rId5" Type="http://schemas.openxmlformats.org/officeDocument/2006/relationships/image" Target="../media/image2.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5.jpeg"/><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36.jpg"/><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6.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7.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37.jp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38.jp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9.jp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1.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2.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40.jpeg"/><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41.jpeg"/><Relationship Id="rId5" Type="http://schemas.openxmlformats.org/officeDocument/2006/relationships/image" Target="../media/image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42.jpeg"/><Relationship Id="rId5" Type="http://schemas.openxmlformats.org/officeDocument/2006/relationships/image" Target="../media/image2.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6.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43.jpeg"/><Relationship Id="rId5" Type="http://schemas.openxmlformats.org/officeDocument/2006/relationships/image" Target="../media/image2.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9.xml"/><Relationship Id="rId7" Type="http://schemas.openxmlformats.org/officeDocument/2006/relationships/image" Target="../media/image45.sv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1.xml"/><Relationship Id="rId7" Type="http://schemas.openxmlformats.org/officeDocument/2006/relationships/image" Target="../media/image45.sv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2.xml"/><Relationship Id="rId7" Type="http://schemas.openxmlformats.org/officeDocument/2006/relationships/image" Target="../media/image45.sv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4.xml"/><Relationship Id="rId7" Type="http://schemas.openxmlformats.org/officeDocument/2006/relationships/image" Target="../media/image45.sv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5.xml"/><Relationship Id="rId7" Type="http://schemas.openxmlformats.org/officeDocument/2006/relationships/image" Target="../media/image45.sv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6.xml"/><Relationship Id="rId7" Type="http://schemas.openxmlformats.org/officeDocument/2006/relationships/image" Target="../media/image45.sv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46.jpeg"/><Relationship Id="rId5" Type="http://schemas.openxmlformats.org/officeDocument/2006/relationships/image" Target="../media/image2.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47.jpeg"/><Relationship Id="rId5" Type="http://schemas.openxmlformats.org/officeDocument/2006/relationships/image" Target="../media/image2.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jpg"/><Relationship Id="rId5" Type="http://schemas.openxmlformats.org/officeDocument/2006/relationships/image" Target="../media/image2.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0.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2.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3.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5.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6.xml"/><Relationship Id="rId7" Type="http://schemas.openxmlformats.org/officeDocument/2006/relationships/image" Target="../media/image20.svg"/><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48.jpeg"/><Relationship Id="rId5" Type="http://schemas.openxmlformats.org/officeDocument/2006/relationships/image" Target="../media/image2.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49.jpe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jpg"/><Relationship Id="rId5" Type="http://schemas.openxmlformats.org/officeDocument/2006/relationships/image" Target="../media/image2.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0.jp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1.jpe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2A6D4D17-E345-B962-E889-C1331949F695}"/>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97F75067-858B-5A53-FE5C-2FBA929F1F95}"/>
              </a:ext>
            </a:extLst>
          </p:cNvPr>
          <p:cNvSpPr txBox="1"/>
          <p:nvPr/>
        </p:nvSpPr>
        <p:spPr>
          <a:xfrm>
            <a:off x="635465" y="1376594"/>
            <a:ext cx="6978673" cy="3477875"/>
          </a:xfrm>
          <a:prstGeom prst="rect">
            <a:avLst/>
          </a:prstGeom>
          <a:noFill/>
        </p:spPr>
        <p:txBody>
          <a:bodyPr wrap="square" lIns="91440" tIns="45720" rIns="91440" bIns="45720" rtlCol="0" anchor="t">
            <a:spAutoFit/>
          </a:bodyPr>
          <a:lstStyle/>
          <a:p>
            <a:r>
              <a:rPr lang="en-US" sz="4400" b="1" dirty="0">
                <a:solidFill>
                  <a:schemeClr val="bg1"/>
                </a:solidFill>
                <a:latin typeface="Helvetica" pitchFamily="2" charset="0"/>
              </a:rPr>
              <a:t>Alessandra Guiliani, Department of Psychology, Associate Fellow </a:t>
            </a:r>
          </a:p>
          <a:p>
            <a:endParaRPr lang="en-US" sz="4400" b="1" dirty="0">
              <a:solidFill>
                <a:schemeClr val="bg1"/>
              </a:solidFill>
              <a:latin typeface="Helvetica" pitchFamily="2" charset="0"/>
              <a:cs typeface="Helvetica"/>
            </a:endParaRPr>
          </a:p>
        </p:txBody>
      </p:sp>
      <p:pic>
        <p:nvPicPr>
          <p:cNvPr id="25" name="Picture 24" descr="A black and white logo&#10;&#10;Description automatically generated">
            <a:extLst>
              <a:ext uri="{FF2B5EF4-FFF2-40B4-BE49-F238E27FC236}">
                <a16:creationId xmlns:a16="http://schemas.microsoft.com/office/drawing/2014/main" id="{1000C2D2-6573-F2DB-B598-31021F2E995F}"/>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F20C7D4A-9DEF-03A4-3ED0-F67CB5406C8B}"/>
              </a:ext>
            </a:extLst>
          </p:cNvPr>
          <p:cNvPicPr>
            <a:picLocks noChangeAspect="1"/>
          </p:cNvPicPr>
          <p:nvPr/>
        </p:nvPicPr>
        <p:blipFill>
          <a:blip r:embed="rId6"/>
          <a:srcRect t="10012" b="10012"/>
          <a:stretch/>
        </p:blipFill>
        <p:spPr>
          <a:xfrm>
            <a:off x="7089020" y="1651728"/>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1512EE6E-682D-BA23-9668-02E4B360BA6F}"/>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53876319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9E254-27C0-27D4-F8A0-D75678F0D924}"/>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90549F97-19B7-4841-BABB-DF46FEC83A1F}"/>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25C0CF24-2114-4610-FB39-862DBEBB44D8}"/>
              </a:ext>
            </a:extLst>
          </p:cNvPr>
          <p:cNvSpPr txBox="1"/>
          <p:nvPr/>
        </p:nvSpPr>
        <p:spPr>
          <a:xfrm>
            <a:off x="512373" y="1405169"/>
            <a:ext cx="6978673" cy="2800767"/>
          </a:xfrm>
          <a:prstGeom prst="rect">
            <a:avLst/>
          </a:prstGeom>
          <a:noFill/>
        </p:spPr>
        <p:txBody>
          <a:bodyPr wrap="square" rtlCol="0">
            <a:spAutoFit/>
          </a:bodyPr>
          <a:lstStyle/>
          <a:p>
            <a:r>
              <a:rPr lang="en-US" sz="4400" b="1" dirty="0">
                <a:solidFill>
                  <a:schemeClr val="bg1"/>
                </a:solidFill>
                <a:latin typeface="Helvetica" pitchFamily="2" charset="0"/>
              </a:rPr>
              <a:t>Valeria Cascione, Department of Architecture &amp; Civil Engineering, Fellow</a:t>
            </a:r>
          </a:p>
        </p:txBody>
      </p:sp>
      <p:pic>
        <p:nvPicPr>
          <p:cNvPr id="25" name="Picture 24" descr="A black and white logo&#10;&#10;Description automatically generated">
            <a:extLst>
              <a:ext uri="{FF2B5EF4-FFF2-40B4-BE49-F238E27FC236}">
                <a16:creationId xmlns:a16="http://schemas.microsoft.com/office/drawing/2014/main" id="{59593DEB-4CA6-5DC2-2F49-EA2B3B0CD363}"/>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0A0FC3B8-F07C-8539-4930-1DA15BC96849}"/>
              </a:ext>
            </a:extLst>
          </p:cNvPr>
          <p:cNvPicPr>
            <a:picLocks noChangeAspect="1"/>
          </p:cNvPicPr>
          <p:nvPr/>
        </p:nvPicPr>
        <p:blipFill>
          <a:blip r:embed="rId6"/>
          <a:srcRect l="21938" r="21938"/>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EC4044E9-D69B-400F-ACB5-1DF386FECB9E}"/>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8755061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0FBE2-C465-415B-0446-DF1A30CC2676}"/>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188EC941-2DE1-4C26-03CA-64FAA66B7559}"/>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A4685B33-C094-6C0B-F6F5-F487E589B358}"/>
              </a:ext>
            </a:extLst>
          </p:cNvPr>
          <p:cNvSpPr txBox="1"/>
          <p:nvPr/>
        </p:nvSpPr>
        <p:spPr>
          <a:xfrm>
            <a:off x="512373" y="1405169"/>
            <a:ext cx="6978673" cy="2800767"/>
          </a:xfrm>
          <a:prstGeom prst="rect">
            <a:avLst/>
          </a:prstGeom>
          <a:noFill/>
        </p:spPr>
        <p:txBody>
          <a:bodyPr wrap="square" rtlCol="0">
            <a:spAutoFit/>
          </a:bodyPr>
          <a:lstStyle/>
          <a:p>
            <a:r>
              <a:rPr lang="en-US" sz="4400" b="1" dirty="0">
                <a:solidFill>
                  <a:schemeClr val="bg1"/>
                </a:solidFill>
                <a:latin typeface="Helvetica" pitchFamily="2" charset="0"/>
              </a:rPr>
              <a:t>Antonio Pellegrino, Department of Mechanical Engineering, Fellow</a:t>
            </a:r>
          </a:p>
        </p:txBody>
      </p:sp>
      <p:pic>
        <p:nvPicPr>
          <p:cNvPr id="25" name="Picture 24" descr="A black and white logo&#10;&#10;Description automatically generated">
            <a:extLst>
              <a:ext uri="{FF2B5EF4-FFF2-40B4-BE49-F238E27FC236}">
                <a16:creationId xmlns:a16="http://schemas.microsoft.com/office/drawing/2014/main" id="{0B905271-8760-8BC9-FBFA-00C1D03B623B}"/>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E3E7EA63-FD0B-8BD6-ADE7-B9D5A2623586}"/>
              </a:ext>
            </a:extLst>
          </p:cNvPr>
          <p:cNvPicPr>
            <a:picLocks noChangeAspect="1"/>
          </p:cNvPicPr>
          <p:nvPr/>
        </p:nvPicPr>
        <p:blipFill>
          <a:blip r:embed="rId6"/>
          <a:srcRect t="10000" b="10000"/>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FC33BB64-98C4-BBFE-9D42-901962223F0F}"/>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9931311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91F22-0EED-C269-2341-45FFD017AF70}"/>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EA1BD726-6471-A6EC-D3B2-7599E3FFAB8F}"/>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798388C1-269B-B980-9437-D1BA237B66BB}"/>
              </a:ext>
            </a:extLst>
          </p:cNvPr>
          <p:cNvSpPr txBox="1"/>
          <p:nvPr/>
        </p:nvSpPr>
        <p:spPr>
          <a:xfrm>
            <a:off x="512373" y="1405169"/>
            <a:ext cx="6978673" cy="2800767"/>
          </a:xfrm>
          <a:prstGeom prst="rect">
            <a:avLst/>
          </a:prstGeom>
          <a:noFill/>
        </p:spPr>
        <p:txBody>
          <a:bodyPr wrap="square" rtlCol="0">
            <a:spAutoFit/>
          </a:bodyPr>
          <a:lstStyle/>
          <a:p>
            <a:r>
              <a:rPr lang="en-US" sz="4400" b="1" dirty="0">
                <a:solidFill>
                  <a:schemeClr val="bg1"/>
                </a:solidFill>
                <a:latin typeface="Helvetica" pitchFamily="2" charset="0"/>
              </a:rPr>
              <a:t>Fareena Noor Malhi, Department of Economics, Associate Fellow</a:t>
            </a:r>
          </a:p>
        </p:txBody>
      </p:sp>
      <p:pic>
        <p:nvPicPr>
          <p:cNvPr id="25" name="Picture 24" descr="A black and white logo&#10;&#10;Description automatically generated">
            <a:extLst>
              <a:ext uri="{FF2B5EF4-FFF2-40B4-BE49-F238E27FC236}">
                <a16:creationId xmlns:a16="http://schemas.microsoft.com/office/drawing/2014/main" id="{375BCEAF-32FB-B0C3-CF81-96E1F23A2B38}"/>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334498C5-E8C1-84DD-6E42-E7E4D18DFF6B}"/>
              </a:ext>
            </a:extLst>
          </p:cNvPr>
          <p:cNvPicPr>
            <a:picLocks noChangeAspect="1"/>
          </p:cNvPicPr>
          <p:nvPr/>
        </p:nvPicPr>
        <p:blipFill>
          <a:blip r:embed="rId6"/>
          <a:srcRect t="10000" b="10000"/>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981C4B4A-FBCE-0FA9-5E8F-30C6020B1ABB}"/>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46528669"/>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7275A-1A19-08D9-5471-3D5366DE0FD8}"/>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72AFE66B-69C7-F890-7C5D-0B731D9C0C56}"/>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65E6FE3D-FD1B-044A-3C04-9B258F0BB8B2}"/>
              </a:ext>
            </a:extLst>
          </p:cNvPr>
          <p:cNvSpPr txBox="1"/>
          <p:nvPr/>
        </p:nvSpPr>
        <p:spPr>
          <a:xfrm>
            <a:off x="512373" y="1405169"/>
            <a:ext cx="6978673" cy="2123658"/>
          </a:xfrm>
          <a:prstGeom prst="rect">
            <a:avLst/>
          </a:prstGeom>
          <a:noFill/>
        </p:spPr>
        <p:txBody>
          <a:bodyPr wrap="square" rtlCol="0">
            <a:spAutoFit/>
          </a:bodyPr>
          <a:lstStyle/>
          <a:p>
            <a:r>
              <a:rPr lang="en-US" sz="4400" b="1" dirty="0">
                <a:solidFill>
                  <a:schemeClr val="bg1"/>
                </a:solidFill>
                <a:latin typeface="Helvetica" pitchFamily="2" charset="0"/>
              </a:rPr>
              <a:t>Aykut Tamer, Department of Mechanical Engineering, Fellow</a:t>
            </a:r>
          </a:p>
        </p:txBody>
      </p:sp>
      <p:pic>
        <p:nvPicPr>
          <p:cNvPr id="25" name="Picture 24" descr="A black and white logo&#10;&#10;Description automatically generated">
            <a:extLst>
              <a:ext uri="{FF2B5EF4-FFF2-40B4-BE49-F238E27FC236}">
                <a16:creationId xmlns:a16="http://schemas.microsoft.com/office/drawing/2014/main" id="{6DC825EF-2B37-B6D8-095E-4A03938BB9E2}"/>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7C863B6C-BADF-5EEE-67E3-C95ADB64F859}"/>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DBE34066-70E5-A698-CF12-5E675BC96CA8}"/>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2564310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2278-D1EE-FE70-396D-4243BE60C387}"/>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CADB3218-3ADC-B9D4-E631-1115E87B1192}"/>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5CCD44CF-D16C-F0ED-F20B-1E95F5E955FB}"/>
              </a:ext>
            </a:extLst>
          </p:cNvPr>
          <p:cNvSpPr txBox="1"/>
          <p:nvPr/>
        </p:nvSpPr>
        <p:spPr>
          <a:xfrm>
            <a:off x="512373" y="1405169"/>
            <a:ext cx="6978673" cy="1446550"/>
          </a:xfrm>
          <a:prstGeom prst="rect">
            <a:avLst/>
          </a:prstGeom>
          <a:noFill/>
        </p:spPr>
        <p:txBody>
          <a:bodyPr wrap="square" rtlCol="0">
            <a:spAutoFit/>
          </a:bodyPr>
          <a:lstStyle/>
          <a:p>
            <a:r>
              <a:rPr lang="en-US" sz="4400" b="1" dirty="0">
                <a:solidFill>
                  <a:schemeClr val="bg1"/>
                </a:solidFill>
                <a:latin typeface="Helvetica" pitchFamily="2" charset="0"/>
              </a:rPr>
              <a:t>Adam Brazil, Department for Health, Senior Fellow</a:t>
            </a:r>
          </a:p>
        </p:txBody>
      </p:sp>
      <p:pic>
        <p:nvPicPr>
          <p:cNvPr id="25" name="Picture 24" descr="A black and white logo&#10;&#10;Description automatically generated">
            <a:extLst>
              <a:ext uri="{FF2B5EF4-FFF2-40B4-BE49-F238E27FC236}">
                <a16:creationId xmlns:a16="http://schemas.microsoft.com/office/drawing/2014/main" id="{553292C6-9191-741F-1F73-5451F934D1EA}"/>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6E3B47EF-F023-8D48-1749-8652983F740B}"/>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E3854FCD-F8DD-8D4A-9140-736C7F1C811D}"/>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680331667"/>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CC910-ED3B-6ABF-C20E-DF35A749B404}"/>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A02457E8-6C3D-1DF0-B6A8-FA43AD9D870E}"/>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FAA4C0EE-5CD5-EDBE-1B81-A0A496701482}"/>
              </a:ext>
            </a:extLst>
          </p:cNvPr>
          <p:cNvSpPr txBox="1"/>
          <p:nvPr/>
        </p:nvSpPr>
        <p:spPr>
          <a:xfrm>
            <a:off x="841211" y="1518991"/>
            <a:ext cx="6978673" cy="2800767"/>
          </a:xfrm>
          <a:prstGeom prst="rect">
            <a:avLst/>
          </a:prstGeom>
          <a:noFill/>
        </p:spPr>
        <p:txBody>
          <a:bodyPr wrap="square" rtlCol="0">
            <a:spAutoFit/>
          </a:bodyPr>
          <a:lstStyle/>
          <a:p>
            <a:r>
              <a:rPr lang="en-US" sz="4400" b="1" dirty="0">
                <a:solidFill>
                  <a:schemeClr val="bg1"/>
                </a:solidFill>
                <a:latin typeface="Helvetica" pitchFamily="2" charset="0"/>
              </a:rPr>
              <a:t>Matthias Ehrhardt, Department of Mathematical Sciences, Fellow</a:t>
            </a:r>
          </a:p>
        </p:txBody>
      </p:sp>
      <p:pic>
        <p:nvPicPr>
          <p:cNvPr id="25" name="Picture 24" descr="A black and white logo&#10;&#10;Description automatically generated">
            <a:extLst>
              <a:ext uri="{FF2B5EF4-FFF2-40B4-BE49-F238E27FC236}">
                <a16:creationId xmlns:a16="http://schemas.microsoft.com/office/drawing/2014/main" id="{56FBD756-C1B2-3A77-C1BB-542B0893899D}"/>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CB81A53B-7669-501B-50F1-11D2FDFCD73C}"/>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0177526B-BC29-1BC6-B33F-A3768F0DC499}"/>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352743991"/>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86FA9-A67E-117A-110B-F3D12284F9AA}"/>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9B118506-A2D0-43F2-85F5-38E4916CD8A2}"/>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CA9C3AFD-FCF1-D1FD-A791-33155D7BF7A3}"/>
              </a:ext>
            </a:extLst>
          </p:cNvPr>
          <p:cNvSpPr txBox="1"/>
          <p:nvPr/>
        </p:nvSpPr>
        <p:spPr>
          <a:xfrm>
            <a:off x="841211" y="1518991"/>
            <a:ext cx="6978673" cy="2123658"/>
          </a:xfrm>
          <a:prstGeom prst="rect">
            <a:avLst/>
          </a:prstGeom>
          <a:noFill/>
        </p:spPr>
        <p:txBody>
          <a:bodyPr wrap="square" rtlCol="0">
            <a:spAutoFit/>
          </a:bodyPr>
          <a:lstStyle/>
          <a:p>
            <a:r>
              <a:rPr lang="en-US" sz="4400" b="1" dirty="0">
                <a:solidFill>
                  <a:schemeClr val="bg1"/>
                </a:solidFill>
                <a:latin typeface="Helvetica" pitchFamily="2" charset="0"/>
              </a:rPr>
              <a:t>Christina Keating, Department of Computer Science, Fellow</a:t>
            </a:r>
          </a:p>
        </p:txBody>
      </p:sp>
      <p:pic>
        <p:nvPicPr>
          <p:cNvPr id="25" name="Picture 24" descr="A black and white logo&#10;&#10;Description automatically generated">
            <a:extLst>
              <a:ext uri="{FF2B5EF4-FFF2-40B4-BE49-F238E27FC236}">
                <a16:creationId xmlns:a16="http://schemas.microsoft.com/office/drawing/2014/main" id="{9C556E07-50F0-8333-E17D-36EC75F506BE}"/>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EDC35EC1-0D84-7335-70A0-04BD2E95E5D0}"/>
              </a:ext>
            </a:extLst>
          </p:cNvPr>
          <p:cNvPicPr>
            <a:picLocks noChangeAspect="1"/>
          </p:cNvPicPr>
          <p:nvPr/>
        </p:nvPicPr>
        <p:blipFill>
          <a:blip r:embed="rId6"/>
          <a:srcRect l="21538" r="21538"/>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AF75251E-58DD-B52F-4826-73ECE83D4963}"/>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993703749"/>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29E91-C998-0FA9-6C5D-1B86EAD13474}"/>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84F56ED1-294A-5F6D-5A75-119C44DAFAA3}"/>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C36739F3-1C12-EFFB-43D9-96430B5C30E8}"/>
              </a:ext>
            </a:extLst>
          </p:cNvPr>
          <p:cNvSpPr txBox="1"/>
          <p:nvPr/>
        </p:nvSpPr>
        <p:spPr>
          <a:xfrm>
            <a:off x="841211" y="1518991"/>
            <a:ext cx="6978673" cy="1446550"/>
          </a:xfrm>
          <a:prstGeom prst="rect">
            <a:avLst/>
          </a:prstGeom>
          <a:noFill/>
        </p:spPr>
        <p:txBody>
          <a:bodyPr wrap="square" rtlCol="0">
            <a:spAutoFit/>
          </a:bodyPr>
          <a:lstStyle/>
          <a:p>
            <a:r>
              <a:rPr lang="en-US" sz="4400" b="1" dirty="0">
                <a:solidFill>
                  <a:schemeClr val="bg1"/>
                </a:solidFill>
                <a:latin typeface="Helvetica" pitchFamily="2" charset="0"/>
              </a:rPr>
              <a:t>Evi Papadaki, Skills Centre, Fellow</a:t>
            </a:r>
          </a:p>
        </p:txBody>
      </p:sp>
      <p:pic>
        <p:nvPicPr>
          <p:cNvPr id="25" name="Picture 24" descr="A black and white logo&#10;&#10;Description automatically generated">
            <a:extLst>
              <a:ext uri="{FF2B5EF4-FFF2-40B4-BE49-F238E27FC236}">
                <a16:creationId xmlns:a16="http://schemas.microsoft.com/office/drawing/2014/main" id="{A0F02A4E-65FA-5CC3-B03D-AEDE53C9DB46}"/>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E4BAF6F4-B6E4-9597-4415-08C5755ED8CF}"/>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08085EB3-9283-641E-C44A-0C10F0884FB7}"/>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405418564"/>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761F2-EA99-31D0-B151-7AF595CC7238}"/>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B2465F25-C85A-20F6-DA4A-BB6F5C50E0B5}"/>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D0537976-D63C-757A-3D4B-68172EAB5DEE}"/>
              </a:ext>
            </a:extLst>
          </p:cNvPr>
          <p:cNvSpPr txBox="1"/>
          <p:nvPr/>
        </p:nvSpPr>
        <p:spPr>
          <a:xfrm>
            <a:off x="841211" y="1518991"/>
            <a:ext cx="6978673" cy="2800767"/>
          </a:xfrm>
          <a:prstGeom prst="rect">
            <a:avLst/>
          </a:prstGeom>
          <a:noFill/>
        </p:spPr>
        <p:txBody>
          <a:bodyPr wrap="square" rtlCol="0">
            <a:spAutoFit/>
          </a:bodyPr>
          <a:lstStyle/>
          <a:p>
            <a:r>
              <a:rPr lang="en-US" sz="4400" b="1" dirty="0">
                <a:solidFill>
                  <a:schemeClr val="bg1"/>
                </a:solidFill>
                <a:latin typeface="Helvetica" pitchFamily="2" charset="0"/>
              </a:rPr>
              <a:t>Tina Skinner, Department of Social </a:t>
            </a:r>
          </a:p>
          <a:p>
            <a:r>
              <a:rPr lang="en-US" sz="4400" b="1" dirty="0">
                <a:solidFill>
                  <a:schemeClr val="bg1"/>
                </a:solidFill>
                <a:latin typeface="Helvetica" pitchFamily="2" charset="0"/>
              </a:rPr>
              <a:t>and Policy Sciences, Senior Fellow</a:t>
            </a:r>
          </a:p>
        </p:txBody>
      </p:sp>
      <p:pic>
        <p:nvPicPr>
          <p:cNvPr id="25" name="Picture 24" descr="A black and white logo&#10;&#10;Description automatically generated">
            <a:extLst>
              <a:ext uri="{FF2B5EF4-FFF2-40B4-BE49-F238E27FC236}">
                <a16:creationId xmlns:a16="http://schemas.microsoft.com/office/drawing/2014/main" id="{77B27684-004E-35F9-06B2-ED6B2C8AF69E}"/>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5C14337D-2078-15C2-EA98-9D79D3A00B6B}"/>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5EAFA15C-445B-8042-4AE8-DDD66020042B}"/>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112231683"/>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076FF-507E-A620-6F79-34881D3B0D23}"/>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A3433B6D-DC37-0228-0565-D2096C17213B}"/>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4CCB375-DE33-999A-26C7-44052849D2F6}"/>
              </a:ext>
            </a:extLst>
          </p:cNvPr>
          <p:cNvSpPr txBox="1"/>
          <p:nvPr/>
        </p:nvSpPr>
        <p:spPr>
          <a:xfrm>
            <a:off x="841211" y="1518991"/>
            <a:ext cx="6978673" cy="2123658"/>
          </a:xfrm>
          <a:prstGeom prst="rect">
            <a:avLst/>
          </a:prstGeom>
          <a:noFill/>
        </p:spPr>
        <p:txBody>
          <a:bodyPr wrap="square" rtlCol="0">
            <a:spAutoFit/>
          </a:bodyPr>
          <a:lstStyle/>
          <a:p>
            <a:r>
              <a:rPr lang="en-US" sz="4400" b="1" dirty="0">
                <a:solidFill>
                  <a:schemeClr val="bg1"/>
                </a:solidFill>
                <a:latin typeface="Helvetica" pitchFamily="2" charset="0"/>
              </a:rPr>
              <a:t>Robin Groleau, Department of Life Sciences, Fellow</a:t>
            </a:r>
          </a:p>
        </p:txBody>
      </p:sp>
      <p:pic>
        <p:nvPicPr>
          <p:cNvPr id="25" name="Picture 24" descr="A black and white logo&#10;&#10;Description automatically generated">
            <a:extLst>
              <a:ext uri="{FF2B5EF4-FFF2-40B4-BE49-F238E27FC236}">
                <a16:creationId xmlns:a16="http://schemas.microsoft.com/office/drawing/2014/main" id="{6C7AC624-61F7-5499-E29D-328B18A76BBE}"/>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3D6DCB92-B2C4-FBD1-D263-5D119FC58470}"/>
              </a:ext>
            </a:extLst>
          </p:cNvPr>
          <p:cNvPicPr>
            <a:picLocks noChangeAspect="1"/>
          </p:cNvPicPr>
          <p:nvPr/>
        </p:nvPicPr>
        <p:blipFill>
          <a:blip r:embed="rId6"/>
          <a:srcRect t="10012" b="10012"/>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AB80A4FA-13F9-537B-41CD-350EE5BC8609}"/>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771049496"/>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7EDB4-A4DC-E08B-5192-A3BE243ED551}"/>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96868894-3FEB-45C8-03D9-8E9432EDAEF4}"/>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083F504E-F1D4-F48B-9237-DDCA116A7BBF}"/>
              </a:ext>
            </a:extLst>
          </p:cNvPr>
          <p:cNvSpPr txBox="1"/>
          <p:nvPr/>
        </p:nvSpPr>
        <p:spPr>
          <a:xfrm>
            <a:off x="635465" y="1376594"/>
            <a:ext cx="6978673" cy="2800767"/>
          </a:xfrm>
          <a:prstGeom prst="rect">
            <a:avLst/>
          </a:prstGeom>
          <a:noFill/>
        </p:spPr>
        <p:txBody>
          <a:bodyPr wrap="square" rtlCol="0">
            <a:spAutoFit/>
          </a:bodyPr>
          <a:lstStyle/>
          <a:p>
            <a:r>
              <a:rPr lang="en-US" sz="4400" b="1" dirty="0">
                <a:solidFill>
                  <a:schemeClr val="bg1"/>
                </a:solidFill>
                <a:latin typeface="Helvetica" pitchFamily="2" charset="0"/>
              </a:rPr>
              <a:t>Peter Manning, Department of Social </a:t>
            </a:r>
          </a:p>
          <a:p>
            <a:r>
              <a:rPr lang="en-US" sz="4400" b="1" dirty="0">
                <a:solidFill>
                  <a:schemeClr val="bg1"/>
                </a:solidFill>
                <a:latin typeface="Helvetica" pitchFamily="2" charset="0"/>
              </a:rPr>
              <a:t>and Policy Sciences, Senior Fellow</a:t>
            </a:r>
          </a:p>
        </p:txBody>
      </p:sp>
      <p:pic>
        <p:nvPicPr>
          <p:cNvPr id="25" name="Picture 24" descr="A black and white logo&#10;&#10;Description automatically generated">
            <a:extLst>
              <a:ext uri="{FF2B5EF4-FFF2-40B4-BE49-F238E27FC236}">
                <a16:creationId xmlns:a16="http://schemas.microsoft.com/office/drawing/2014/main" id="{0BE53524-DBE0-0836-C526-3389C8FEB8D4}"/>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74EE1A0C-87B4-B26E-81E9-DD5FF4F8B2DF}"/>
              </a:ext>
            </a:extLst>
          </p:cNvPr>
          <p:cNvPicPr>
            <a:picLocks noChangeAspect="1"/>
          </p:cNvPicPr>
          <p:nvPr/>
        </p:nvPicPr>
        <p:blipFill>
          <a:blip r:embed="rId6"/>
          <a:srcRect t="10000" b="10000"/>
          <a:stretch/>
        </p:blipFill>
        <p:spPr>
          <a:xfrm>
            <a:off x="7089020" y="1651728"/>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A94866E4-4124-3E9B-2438-41B228BFE89D}"/>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69676242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0F9FA-81DC-5738-ED15-95BB601D4C10}"/>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EECD96B8-5C72-884B-7E76-866BDAD5A28C}"/>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6B9C6D79-71AC-FD10-2042-BC05421C5251}"/>
              </a:ext>
            </a:extLst>
          </p:cNvPr>
          <p:cNvSpPr txBox="1"/>
          <p:nvPr/>
        </p:nvSpPr>
        <p:spPr>
          <a:xfrm>
            <a:off x="841211" y="1518991"/>
            <a:ext cx="6978673" cy="2123658"/>
          </a:xfrm>
          <a:prstGeom prst="rect">
            <a:avLst/>
          </a:prstGeom>
          <a:noFill/>
        </p:spPr>
        <p:txBody>
          <a:bodyPr wrap="square" rtlCol="0">
            <a:spAutoFit/>
          </a:bodyPr>
          <a:lstStyle/>
          <a:p>
            <a:r>
              <a:rPr lang="en-US" sz="4400" b="1" dirty="0">
                <a:solidFill>
                  <a:schemeClr val="bg1"/>
                </a:solidFill>
                <a:latin typeface="Helvetica" pitchFamily="2" charset="0"/>
              </a:rPr>
              <a:t>Rachel Evans, Department of Psychology, Fellow</a:t>
            </a:r>
          </a:p>
        </p:txBody>
      </p:sp>
      <p:pic>
        <p:nvPicPr>
          <p:cNvPr id="25" name="Picture 24" descr="A black and white logo&#10;&#10;Description automatically generated">
            <a:extLst>
              <a:ext uri="{FF2B5EF4-FFF2-40B4-BE49-F238E27FC236}">
                <a16:creationId xmlns:a16="http://schemas.microsoft.com/office/drawing/2014/main" id="{C2D67649-E39B-6D3B-0283-870E142E272E}"/>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93EAC55A-8E36-042D-D584-C361D3345E85}"/>
              </a:ext>
            </a:extLst>
          </p:cNvPr>
          <p:cNvPicPr>
            <a:picLocks noChangeAspect="1"/>
          </p:cNvPicPr>
          <p:nvPr/>
        </p:nvPicPr>
        <p:blipFill>
          <a:blip r:embed="rId6"/>
          <a:srcRect l="21875" r="21875"/>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FBC7E27E-F2A8-E344-60DE-0B8A6037DCC7}"/>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11363532"/>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35B49-051E-79B1-EBD8-119E752C35C0}"/>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4FE6FF85-4677-9A9C-61FC-51EE22E637D3}"/>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D95200C3-09D0-7696-011F-2415ADE4037C}"/>
              </a:ext>
            </a:extLst>
          </p:cNvPr>
          <p:cNvSpPr txBox="1"/>
          <p:nvPr/>
        </p:nvSpPr>
        <p:spPr>
          <a:xfrm>
            <a:off x="612611" y="1576141"/>
            <a:ext cx="6978673" cy="2800767"/>
          </a:xfrm>
          <a:prstGeom prst="rect">
            <a:avLst/>
          </a:prstGeom>
          <a:noFill/>
        </p:spPr>
        <p:txBody>
          <a:bodyPr wrap="square" rtlCol="0">
            <a:spAutoFit/>
          </a:bodyPr>
          <a:lstStyle/>
          <a:p>
            <a:r>
              <a:rPr lang="en-US" sz="4400" b="1" dirty="0">
                <a:solidFill>
                  <a:schemeClr val="bg1"/>
                </a:solidFill>
                <a:latin typeface="Helvetica" pitchFamily="2" charset="0"/>
              </a:rPr>
              <a:t>Elies Dekoninck, Department of Mechanical Engineering, Senior Fellow</a:t>
            </a:r>
          </a:p>
        </p:txBody>
      </p:sp>
      <p:pic>
        <p:nvPicPr>
          <p:cNvPr id="25" name="Picture 24" descr="A black and white logo&#10;&#10;Description automatically generated">
            <a:extLst>
              <a:ext uri="{FF2B5EF4-FFF2-40B4-BE49-F238E27FC236}">
                <a16:creationId xmlns:a16="http://schemas.microsoft.com/office/drawing/2014/main" id="{D7B26C92-0B6E-4A96-4627-1EED9034617E}"/>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F6EB5829-A85F-A191-438D-F01CBD59BDDA}"/>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DDDC0F67-6180-DA59-0824-A9CB888711E1}"/>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19660472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E2719-89A9-E1E8-F2B0-AE8840299413}"/>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D7A9C057-F1B7-29E3-1CB6-06080E19B5DE}"/>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249F6E2C-5015-D55D-B9CE-6781398FBC76}"/>
              </a:ext>
            </a:extLst>
          </p:cNvPr>
          <p:cNvSpPr txBox="1"/>
          <p:nvPr/>
        </p:nvSpPr>
        <p:spPr>
          <a:xfrm>
            <a:off x="612611" y="1576141"/>
            <a:ext cx="6978673" cy="2800767"/>
          </a:xfrm>
          <a:prstGeom prst="rect">
            <a:avLst/>
          </a:prstGeom>
          <a:noFill/>
        </p:spPr>
        <p:txBody>
          <a:bodyPr wrap="square" rtlCol="0">
            <a:spAutoFit/>
          </a:bodyPr>
          <a:lstStyle/>
          <a:p>
            <a:r>
              <a:rPr lang="en-US" sz="4400" b="1" dirty="0">
                <a:solidFill>
                  <a:schemeClr val="bg1"/>
                </a:solidFill>
                <a:latin typeface="Helvetica" pitchFamily="2" charset="0"/>
              </a:rPr>
              <a:t>Sarah Dance, Department of Psychology, Associate Fellow</a:t>
            </a:r>
          </a:p>
        </p:txBody>
      </p:sp>
      <p:pic>
        <p:nvPicPr>
          <p:cNvPr id="25" name="Picture 24" descr="A black and white logo&#10;&#10;Description automatically generated">
            <a:extLst>
              <a:ext uri="{FF2B5EF4-FFF2-40B4-BE49-F238E27FC236}">
                <a16:creationId xmlns:a16="http://schemas.microsoft.com/office/drawing/2014/main" id="{F32A23F9-0DE7-78A9-23AE-CBCBFAE7460A}"/>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0425F1E6-1EDC-0808-1AF5-6A5765D1E05B}"/>
              </a:ext>
            </a:extLst>
          </p:cNvPr>
          <p:cNvPicPr>
            <a:picLocks noChangeAspect="1"/>
          </p:cNvPicPr>
          <p:nvPr/>
        </p:nvPicPr>
        <p:blipFill>
          <a:blip r:embed="rId6"/>
          <a:srcRect t="10219" b="10219"/>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7ED2A07F-B163-636B-968B-CDBEE6A0F546}"/>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06242340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B2918-CDDE-76BF-0879-F59DC04EBA79}"/>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4C95E66A-0C11-2329-AB73-A55BC91B0981}"/>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3903D876-805A-034C-E188-03D8505C3C30}"/>
              </a:ext>
            </a:extLst>
          </p:cNvPr>
          <p:cNvSpPr txBox="1"/>
          <p:nvPr/>
        </p:nvSpPr>
        <p:spPr>
          <a:xfrm>
            <a:off x="612611" y="1576141"/>
            <a:ext cx="6978673" cy="2123658"/>
          </a:xfrm>
          <a:prstGeom prst="rect">
            <a:avLst/>
          </a:prstGeom>
          <a:noFill/>
        </p:spPr>
        <p:txBody>
          <a:bodyPr wrap="square" rtlCol="0">
            <a:spAutoFit/>
          </a:bodyPr>
          <a:lstStyle/>
          <a:p>
            <a:r>
              <a:rPr lang="en-US" sz="4400" b="1" dirty="0">
                <a:solidFill>
                  <a:schemeClr val="bg1"/>
                </a:solidFill>
                <a:latin typeface="Helvetica" pitchFamily="2" charset="0"/>
              </a:rPr>
              <a:t>Lynn Cheong-White, Centre for Learning &amp; Teaching, Fellow</a:t>
            </a:r>
          </a:p>
        </p:txBody>
      </p:sp>
      <p:pic>
        <p:nvPicPr>
          <p:cNvPr id="25" name="Picture 24" descr="A black and white logo&#10;&#10;Description automatically generated">
            <a:extLst>
              <a:ext uri="{FF2B5EF4-FFF2-40B4-BE49-F238E27FC236}">
                <a16:creationId xmlns:a16="http://schemas.microsoft.com/office/drawing/2014/main" id="{3F35DB59-FC94-6DA4-CC6E-8DCAF450A357}"/>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A145F9DE-0F2F-D8D4-CAC5-77807192460E}"/>
              </a:ext>
            </a:extLst>
          </p:cNvPr>
          <p:cNvPicPr>
            <a:picLocks noChangeAspect="1"/>
          </p:cNvPicPr>
          <p:nvPr/>
        </p:nvPicPr>
        <p:blipFill>
          <a:blip r:embed="rId6"/>
          <a:srcRect t="5605" b="5605"/>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37A4D3D0-718A-3281-B3AD-B9CE4D133A50}"/>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902975274"/>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FB7C2-7D84-DD23-5477-B833471556D2}"/>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C6EC6D72-8024-B1D0-1F9E-A7DDD7A476B4}"/>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199FFE73-35C2-E245-3C29-4335B0D55BB5}"/>
              </a:ext>
            </a:extLst>
          </p:cNvPr>
          <p:cNvSpPr txBox="1"/>
          <p:nvPr/>
        </p:nvSpPr>
        <p:spPr>
          <a:xfrm>
            <a:off x="612611" y="1576141"/>
            <a:ext cx="6978673" cy="1446550"/>
          </a:xfrm>
          <a:prstGeom prst="rect">
            <a:avLst/>
          </a:prstGeom>
          <a:noFill/>
        </p:spPr>
        <p:txBody>
          <a:bodyPr wrap="square" rtlCol="0">
            <a:spAutoFit/>
          </a:bodyPr>
          <a:lstStyle/>
          <a:p>
            <a:r>
              <a:rPr lang="en-US" sz="4400" b="1" dirty="0">
                <a:solidFill>
                  <a:schemeClr val="bg1"/>
                </a:solidFill>
                <a:latin typeface="Helvetica" pitchFamily="2" charset="0"/>
              </a:rPr>
              <a:t>Scott Lovell, Department of Life Sciences, Fellow</a:t>
            </a:r>
          </a:p>
        </p:txBody>
      </p:sp>
      <p:pic>
        <p:nvPicPr>
          <p:cNvPr id="25" name="Picture 24" descr="A black and white logo&#10;&#10;Description automatically generated">
            <a:extLst>
              <a:ext uri="{FF2B5EF4-FFF2-40B4-BE49-F238E27FC236}">
                <a16:creationId xmlns:a16="http://schemas.microsoft.com/office/drawing/2014/main" id="{C3950427-4B1F-3323-FE3A-24BC4CD68B2E}"/>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98C9A3AE-67ED-452C-AB93-70C56A9C4CF4}"/>
              </a:ext>
            </a:extLst>
          </p:cNvPr>
          <p:cNvPicPr>
            <a:picLocks noChangeAspect="1"/>
          </p:cNvPicPr>
          <p:nvPr/>
        </p:nvPicPr>
        <p:blipFill>
          <a:blip r:embed="rId6"/>
          <a:srcRect t="12500" b="12500"/>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EDBF87E9-CB4E-FF7F-4E36-BCA91FE7AACB}"/>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975696811"/>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8F0B9-043A-884B-CA10-4935ADE89BBB}"/>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7044F487-CBA4-DDCF-DCAC-CC9830454C67}"/>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D42C635C-9D06-D740-D94D-576F0749AAB1}"/>
              </a:ext>
            </a:extLst>
          </p:cNvPr>
          <p:cNvSpPr txBox="1"/>
          <p:nvPr/>
        </p:nvSpPr>
        <p:spPr>
          <a:xfrm>
            <a:off x="612611" y="1576141"/>
            <a:ext cx="6978673" cy="2123658"/>
          </a:xfrm>
          <a:prstGeom prst="rect">
            <a:avLst/>
          </a:prstGeom>
          <a:noFill/>
        </p:spPr>
        <p:txBody>
          <a:bodyPr wrap="square" rtlCol="0">
            <a:spAutoFit/>
          </a:bodyPr>
          <a:lstStyle/>
          <a:p>
            <a:r>
              <a:rPr lang="en-US" sz="4400" b="1" dirty="0">
                <a:solidFill>
                  <a:schemeClr val="bg1"/>
                </a:solidFill>
                <a:latin typeface="Helvetica" pitchFamily="2" charset="0"/>
              </a:rPr>
              <a:t>Hao Yuan, Department of Mechanical Engineering, Fellow</a:t>
            </a:r>
          </a:p>
        </p:txBody>
      </p:sp>
      <p:pic>
        <p:nvPicPr>
          <p:cNvPr id="25" name="Picture 24" descr="A black and white logo&#10;&#10;Description automatically generated">
            <a:extLst>
              <a:ext uri="{FF2B5EF4-FFF2-40B4-BE49-F238E27FC236}">
                <a16:creationId xmlns:a16="http://schemas.microsoft.com/office/drawing/2014/main" id="{4DC26C49-5343-867C-3B5C-64C015863673}"/>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48B4BA4A-4285-B75F-9728-4B8BAFA21D45}"/>
              </a:ext>
            </a:extLst>
          </p:cNvPr>
          <p:cNvPicPr>
            <a:picLocks noChangeAspect="1"/>
          </p:cNvPicPr>
          <p:nvPr/>
        </p:nvPicPr>
        <p:blipFill>
          <a:blip r:embed="rId6"/>
          <a:srcRect t="10000" b="10000"/>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8D7DF048-4FC1-FA45-368F-735C4190AEE0}"/>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4283646660"/>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6DA7A-4513-A206-48E2-1A51B52EAD77}"/>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613C0ED3-1DA8-8CD0-AAD1-820842E56205}"/>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8B7DD5E6-945F-62DB-B8BD-D34966A8534D}"/>
              </a:ext>
            </a:extLst>
          </p:cNvPr>
          <p:cNvSpPr txBox="1"/>
          <p:nvPr/>
        </p:nvSpPr>
        <p:spPr>
          <a:xfrm>
            <a:off x="612611" y="1576141"/>
            <a:ext cx="6978673" cy="2800767"/>
          </a:xfrm>
          <a:prstGeom prst="rect">
            <a:avLst/>
          </a:prstGeom>
          <a:noFill/>
        </p:spPr>
        <p:txBody>
          <a:bodyPr wrap="square" rtlCol="0">
            <a:spAutoFit/>
          </a:bodyPr>
          <a:lstStyle/>
          <a:p>
            <a:r>
              <a:rPr lang="en-US" sz="4400" b="1" dirty="0">
                <a:solidFill>
                  <a:schemeClr val="bg1"/>
                </a:solidFill>
                <a:latin typeface="Helvetica" pitchFamily="2" charset="0"/>
              </a:rPr>
              <a:t>Helen Kowalewska, Department of Social </a:t>
            </a:r>
          </a:p>
          <a:p>
            <a:r>
              <a:rPr lang="en-US" sz="4400" b="1" dirty="0">
                <a:solidFill>
                  <a:schemeClr val="bg1"/>
                </a:solidFill>
                <a:latin typeface="Helvetica" pitchFamily="2" charset="0"/>
              </a:rPr>
              <a:t>and Policy Sciences, Fellow</a:t>
            </a:r>
          </a:p>
        </p:txBody>
      </p:sp>
      <p:pic>
        <p:nvPicPr>
          <p:cNvPr id="25" name="Picture 24" descr="A black and white logo&#10;&#10;Description automatically generated">
            <a:extLst>
              <a:ext uri="{FF2B5EF4-FFF2-40B4-BE49-F238E27FC236}">
                <a16:creationId xmlns:a16="http://schemas.microsoft.com/office/drawing/2014/main" id="{E76A10F2-2C08-CC27-F05F-D09ED343BBA9}"/>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312B300A-0A4F-EF2C-D92D-95B1D6F4741A}"/>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79768363-6E38-0ECD-FB98-51EF75C55602}"/>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851194384"/>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271E4-95E1-4D16-C22A-A85988510612}"/>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615F1B0D-E850-F8A8-1229-4A05B8D8A352}"/>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9787DFF4-1A8D-903C-5C72-CADA839A1F89}"/>
              </a:ext>
            </a:extLst>
          </p:cNvPr>
          <p:cNvSpPr txBox="1"/>
          <p:nvPr/>
        </p:nvSpPr>
        <p:spPr>
          <a:xfrm>
            <a:off x="612611" y="1576141"/>
            <a:ext cx="6978673" cy="1446550"/>
          </a:xfrm>
          <a:prstGeom prst="rect">
            <a:avLst/>
          </a:prstGeom>
          <a:noFill/>
        </p:spPr>
        <p:txBody>
          <a:bodyPr wrap="square" rtlCol="0">
            <a:spAutoFit/>
          </a:bodyPr>
          <a:lstStyle/>
          <a:p>
            <a:r>
              <a:rPr lang="en-US" sz="4400" b="1" dirty="0">
                <a:solidFill>
                  <a:schemeClr val="bg1"/>
                </a:solidFill>
                <a:latin typeface="Helvetica" pitchFamily="2" charset="0"/>
              </a:rPr>
              <a:t>Yi Ling Ong, School of Management, Fellow</a:t>
            </a:r>
          </a:p>
        </p:txBody>
      </p:sp>
      <p:pic>
        <p:nvPicPr>
          <p:cNvPr id="25" name="Picture 24" descr="A black and white logo&#10;&#10;Description automatically generated">
            <a:extLst>
              <a:ext uri="{FF2B5EF4-FFF2-40B4-BE49-F238E27FC236}">
                <a16:creationId xmlns:a16="http://schemas.microsoft.com/office/drawing/2014/main" id="{EF755E10-3E55-488F-099B-C1FF2D8CCCBE}"/>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FE1C9E63-616B-D96B-135B-8D59325571ED}"/>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28FD6BFD-4742-4ACE-9AC1-88BA99F15FAD}"/>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52809154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695DB-AB66-32BC-DAB6-1A9853E52E76}"/>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A7EC92FF-6D3A-75EE-0D57-2BD3822A2AE4}"/>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8FDEE956-E709-2CCD-892F-36DF119DE81F}"/>
              </a:ext>
            </a:extLst>
          </p:cNvPr>
          <p:cNvSpPr txBox="1"/>
          <p:nvPr/>
        </p:nvSpPr>
        <p:spPr>
          <a:xfrm>
            <a:off x="231135" y="1305342"/>
            <a:ext cx="6978673" cy="2800767"/>
          </a:xfrm>
          <a:prstGeom prst="rect">
            <a:avLst/>
          </a:prstGeom>
          <a:noFill/>
        </p:spPr>
        <p:txBody>
          <a:bodyPr wrap="square" rtlCol="0">
            <a:spAutoFit/>
          </a:bodyPr>
          <a:lstStyle/>
          <a:p>
            <a:r>
              <a:rPr lang="en-US" sz="4400" b="1" dirty="0" err="1">
                <a:solidFill>
                  <a:schemeClr val="bg1"/>
                </a:solidFill>
                <a:latin typeface="Helvetica" pitchFamily="2" charset="0"/>
              </a:rPr>
              <a:t>Touseef</a:t>
            </a:r>
            <a:r>
              <a:rPr lang="en-US" sz="4400" b="1" dirty="0">
                <a:solidFill>
                  <a:schemeClr val="bg1"/>
                </a:solidFill>
                <a:latin typeface="Helvetica" pitchFamily="2" charset="0"/>
              </a:rPr>
              <a:t> Mir, Department of Politics, Languages and International Studies, Fellow</a:t>
            </a:r>
          </a:p>
        </p:txBody>
      </p:sp>
      <p:pic>
        <p:nvPicPr>
          <p:cNvPr id="25" name="Picture 24" descr="A black and white logo&#10;&#10;Description automatically generated">
            <a:extLst>
              <a:ext uri="{FF2B5EF4-FFF2-40B4-BE49-F238E27FC236}">
                <a16:creationId xmlns:a16="http://schemas.microsoft.com/office/drawing/2014/main" id="{96CC738D-2BB1-884A-D297-5EE1B141528D}"/>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3F469084-7AB9-A9CD-B599-4154CC41BD64}"/>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4A572052-2137-EEFE-DE1C-BD95670A8870}"/>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4058993451"/>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8CF6A-B5F1-6F74-D1DA-B3CAB65E0255}"/>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67D7348B-CF77-E165-F1AC-7FC2282CD582}"/>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757B0C62-933C-795E-6D29-1AAA64A30495}"/>
              </a:ext>
            </a:extLst>
          </p:cNvPr>
          <p:cNvSpPr txBox="1"/>
          <p:nvPr/>
        </p:nvSpPr>
        <p:spPr>
          <a:xfrm>
            <a:off x="612611" y="1576141"/>
            <a:ext cx="6978673" cy="1446550"/>
          </a:xfrm>
          <a:prstGeom prst="rect">
            <a:avLst/>
          </a:prstGeom>
          <a:noFill/>
        </p:spPr>
        <p:txBody>
          <a:bodyPr wrap="square" rtlCol="0">
            <a:spAutoFit/>
          </a:bodyPr>
          <a:lstStyle/>
          <a:p>
            <a:r>
              <a:rPr lang="en-US" sz="4400" b="1" dirty="0">
                <a:solidFill>
                  <a:schemeClr val="bg1"/>
                </a:solidFill>
                <a:latin typeface="Helvetica" pitchFamily="2" charset="0"/>
              </a:rPr>
              <a:t>David Busby, Skills Centre, Senior Fellow</a:t>
            </a:r>
          </a:p>
        </p:txBody>
      </p:sp>
      <p:pic>
        <p:nvPicPr>
          <p:cNvPr id="25" name="Picture 24" descr="A black and white logo&#10;&#10;Description automatically generated">
            <a:extLst>
              <a:ext uri="{FF2B5EF4-FFF2-40B4-BE49-F238E27FC236}">
                <a16:creationId xmlns:a16="http://schemas.microsoft.com/office/drawing/2014/main" id="{BFE04DA5-5F4F-4DDC-9577-79117A6488F7}"/>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CF8F2308-F25C-DC7B-9AFD-D02C93B8F42D}"/>
              </a:ext>
            </a:extLst>
          </p:cNvPr>
          <p:cNvPicPr>
            <a:picLocks noChangeAspect="1"/>
          </p:cNvPicPr>
          <p:nvPr/>
        </p:nvPicPr>
        <p:blipFill>
          <a:blip r:embed="rId6"/>
          <a:srcRect t="6106" b="610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83069BF6-E1D1-A67D-B98E-60D65244A537}"/>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414995739"/>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2539-32B5-323D-B9CF-0CEC44918B9E}"/>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CA4267FF-7423-1A9F-E335-2650FDC0AA55}"/>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3D3F5D2A-CD2E-3C2C-4875-7D5FB58A2A0F}"/>
              </a:ext>
            </a:extLst>
          </p:cNvPr>
          <p:cNvSpPr txBox="1"/>
          <p:nvPr/>
        </p:nvSpPr>
        <p:spPr>
          <a:xfrm>
            <a:off x="512373" y="1376594"/>
            <a:ext cx="6978673" cy="2123658"/>
          </a:xfrm>
          <a:prstGeom prst="rect">
            <a:avLst/>
          </a:prstGeom>
          <a:noFill/>
        </p:spPr>
        <p:txBody>
          <a:bodyPr wrap="square" rtlCol="0">
            <a:spAutoFit/>
          </a:bodyPr>
          <a:lstStyle/>
          <a:p>
            <a:r>
              <a:rPr lang="en-US" sz="4400" b="1" dirty="0">
                <a:solidFill>
                  <a:schemeClr val="bg1"/>
                </a:solidFill>
                <a:latin typeface="Helvetica" pitchFamily="2" charset="0"/>
              </a:rPr>
              <a:t>Patrick Taylor, Department of Chemistry, Associate Fellow</a:t>
            </a:r>
          </a:p>
        </p:txBody>
      </p:sp>
      <p:pic>
        <p:nvPicPr>
          <p:cNvPr id="25" name="Picture 24" descr="A black and white logo&#10;&#10;Description automatically generated">
            <a:extLst>
              <a:ext uri="{FF2B5EF4-FFF2-40B4-BE49-F238E27FC236}">
                <a16:creationId xmlns:a16="http://schemas.microsoft.com/office/drawing/2014/main" id="{BEF32720-89CF-52D4-0A9B-AF653C4B86F3}"/>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C6869A20-2623-D99B-CE73-B3A0A6E14EDB}"/>
              </a:ext>
            </a:extLst>
          </p:cNvPr>
          <p:cNvPicPr>
            <a:picLocks noChangeAspect="1"/>
          </p:cNvPicPr>
          <p:nvPr/>
        </p:nvPicPr>
        <p:blipFill>
          <a:blip r:embed="rId6"/>
          <a:srcRect t="4065" b="4065"/>
          <a:stretch/>
        </p:blipFill>
        <p:spPr>
          <a:xfrm>
            <a:off x="7089020" y="1651728"/>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38B9CA8B-74DC-D061-35A0-347DA3A431EF}"/>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904245346"/>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FEAE9-ADF7-39CD-DBC7-109595F69663}"/>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B3940BEB-067B-DDCC-82C0-0B10DC17A44E}"/>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02F27B06-7058-A25C-2A72-0E075B4FBE8F}"/>
              </a:ext>
            </a:extLst>
          </p:cNvPr>
          <p:cNvSpPr txBox="1"/>
          <p:nvPr/>
        </p:nvSpPr>
        <p:spPr>
          <a:xfrm>
            <a:off x="612611" y="1576141"/>
            <a:ext cx="6978673" cy="2123658"/>
          </a:xfrm>
          <a:prstGeom prst="rect">
            <a:avLst/>
          </a:prstGeom>
          <a:noFill/>
        </p:spPr>
        <p:txBody>
          <a:bodyPr wrap="square" rtlCol="0">
            <a:spAutoFit/>
          </a:bodyPr>
          <a:lstStyle/>
          <a:p>
            <a:r>
              <a:rPr lang="en-US" sz="4400" b="1" dirty="0">
                <a:solidFill>
                  <a:schemeClr val="bg1"/>
                </a:solidFill>
                <a:latin typeface="Helvetica" pitchFamily="2" charset="0"/>
              </a:rPr>
              <a:t>Andrew Barnes, Department of Computer Science, Fellow</a:t>
            </a:r>
          </a:p>
        </p:txBody>
      </p:sp>
      <p:pic>
        <p:nvPicPr>
          <p:cNvPr id="25" name="Picture 24" descr="A black and white logo&#10;&#10;Description automatically generated">
            <a:extLst>
              <a:ext uri="{FF2B5EF4-FFF2-40B4-BE49-F238E27FC236}">
                <a16:creationId xmlns:a16="http://schemas.microsoft.com/office/drawing/2014/main" id="{92A5440F-D75A-E456-7702-A30A26F61686}"/>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7805131A-BC3C-4429-079B-389610F19EBD}"/>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EAF15A6E-7A14-5EA6-9BCE-31C248224D50}"/>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611222383"/>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F8E62-1B1C-21D2-EA41-4C9457B37478}"/>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00A9E242-1C41-2F05-5A1E-77C267D174CB}"/>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EB1E51C5-761E-36AC-05EF-8D410280B4E9}"/>
              </a:ext>
            </a:extLst>
          </p:cNvPr>
          <p:cNvSpPr txBox="1"/>
          <p:nvPr/>
        </p:nvSpPr>
        <p:spPr>
          <a:xfrm>
            <a:off x="612611" y="1576141"/>
            <a:ext cx="6978673" cy="2123658"/>
          </a:xfrm>
          <a:prstGeom prst="rect">
            <a:avLst/>
          </a:prstGeom>
          <a:noFill/>
        </p:spPr>
        <p:txBody>
          <a:bodyPr wrap="square" rtlCol="0">
            <a:spAutoFit/>
          </a:bodyPr>
          <a:lstStyle/>
          <a:p>
            <a:r>
              <a:rPr lang="en-US" sz="4400" b="1" dirty="0">
                <a:solidFill>
                  <a:schemeClr val="bg1"/>
                </a:solidFill>
                <a:latin typeface="Helvetica" pitchFamily="2" charset="0"/>
              </a:rPr>
              <a:t>Katie Weatherley, Department of Life Sciences, Fellow</a:t>
            </a:r>
          </a:p>
        </p:txBody>
      </p:sp>
      <p:pic>
        <p:nvPicPr>
          <p:cNvPr id="25" name="Picture 24" descr="A black and white logo&#10;&#10;Description automatically generated">
            <a:extLst>
              <a:ext uri="{FF2B5EF4-FFF2-40B4-BE49-F238E27FC236}">
                <a16:creationId xmlns:a16="http://schemas.microsoft.com/office/drawing/2014/main" id="{CD9AC1D9-3C2D-0142-5041-485A37BDF866}"/>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B9C80770-8DC4-B164-D11C-7C0869B7C10C}"/>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36CC576B-0BB2-1B1A-F758-7C01C203C194}"/>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57966524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539F8-C4FA-6645-7A92-33278C4243BF}"/>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8D213628-C145-AFA8-649D-8DC6DE9097DE}"/>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BCD2F9F4-2E56-C21C-3509-0A97B145907D}"/>
              </a:ext>
            </a:extLst>
          </p:cNvPr>
          <p:cNvSpPr txBox="1"/>
          <p:nvPr/>
        </p:nvSpPr>
        <p:spPr>
          <a:xfrm>
            <a:off x="612611" y="1576141"/>
            <a:ext cx="6978673" cy="2123658"/>
          </a:xfrm>
          <a:prstGeom prst="rect">
            <a:avLst/>
          </a:prstGeom>
          <a:noFill/>
        </p:spPr>
        <p:txBody>
          <a:bodyPr wrap="square" rtlCol="0">
            <a:spAutoFit/>
          </a:bodyPr>
          <a:lstStyle/>
          <a:p>
            <a:r>
              <a:rPr lang="en-US" sz="4400" b="1" dirty="0">
                <a:solidFill>
                  <a:schemeClr val="bg1"/>
                </a:solidFill>
                <a:latin typeface="Helvetica" pitchFamily="2" charset="0"/>
              </a:rPr>
              <a:t>Anna Stearn, Department of Chemistry, Associate Fellow</a:t>
            </a:r>
          </a:p>
        </p:txBody>
      </p:sp>
      <p:pic>
        <p:nvPicPr>
          <p:cNvPr id="25" name="Picture 24" descr="A black and white logo&#10;&#10;Description automatically generated">
            <a:extLst>
              <a:ext uri="{FF2B5EF4-FFF2-40B4-BE49-F238E27FC236}">
                <a16:creationId xmlns:a16="http://schemas.microsoft.com/office/drawing/2014/main" id="{39E78A62-6EAB-B88F-EEE7-3DD59D36BB3B}"/>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33840905-E00E-BA13-0BE8-3B2340DEA467}"/>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F4A840EC-71C2-A0E3-4096-74BA83E4FB13}"/>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166218786"/>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94E7-B2CA-C172-5FEF-D4FEE1BF73A3}"/>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5AB5ABCB-6617-EC85-B352-7FBE0AA437E5}"/>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20E84BCC-A51B-158F-0D26-74AD391206EB}"/>
              </a:ext>
            </a:extLst>
          </p:cNvPr>
          <p:cNvSpPr txBox="1"/>
          <p:nvPr/>
        </p:nvSpPr>
        <p:spPr>
          <a:xfrm>
            <a:off x="612611" y="1576141"/>
            <a:ext cx="6978673" cy="2123658"/>
          </a:xfrm>
          <a:prstGeom prst="rect">
            <a:avLst/>
          </a:prstGeom>
          <a:noFill/>
        </p:spPr>
        <p:txBody>
          <a:bodyPr wrap="square" rtlCol="0">
            <a:spAutoFit/>
          </a:bodyPr>
          <a:lstStyle/>
          <a:p>
            <a:r>
              <a:rPr lang="en-US" sz="4400" b="1" dirty="0" err="1">
                <a:solidFill>
                  <a:schemeClr val="bg1"/>
                </a:solidFill>
                <a:latin typeface="Helvetica" pitchFamily="2" charset="0"/>
              </a:rPr>
              <a:t>Kyungbo</a:t>
            </a:r>
            <a:r>
              <a:rPr lang="en-US" sz="4400" b="1" dirty="0">
                <a:solidFill>
                  <a:schemeClr val="bg1"/>
                </a:solidFill>
                <a:latin typeface="Helvetica" pitchFamily="2" charset="0"/>
              </a:rPr>
              <a:t> Han, Department of Economics, Fellow</a:t>
            </a:r>
          </a:p>
        </p:txBody>
      </p:sp>
      <p:pic>
        <p:nvPicPr>
          <p:cNvPr id="25" name="Picture 24" descr="A black and white logo&#10;&#10;Description automatically generated">
            <a:extLst>
              <a:ext uri="{FF2B5EF4-FFF2-40B4-BE49-F238E27FC236}">
                <a16:creationId xmlns:a16="http://schemas.microsoft.com/office/drawing/2014/main" id="{4856484C-4C64-FF0E-D6F2-2151C51C5B62}"/>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D08D2A83-BDDB-9764-A10D-388A654FA900}"/>
              </a:ext>
            </a:extLst>
          </p:cNvPr>
          <p:cNvPicPr>
            <a:picLocks noChangeAspect="1"/>
          </p:cNvPicPr>
          <p:nvPr/>
        </p:nvPicPr>
        <p:blipFill>
          <a:blip r:embed="rId6"/>
          <a:srcRect l="16833" r="16833"/>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543BFF7C-410F-70B0-AE9D-7F818940BAF6}"/>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827166949"/>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45DD3-6F32-A6CB-4C4E-F88C5C4CEA9D}"/>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B27DD866-6772-3D87-04BD-CECBA0F9565F}"/>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511FFC03-99FE-5213-F2A4-F545AB96BA33}"/>
              </a:ext>
            </a:extLst>
          </p:cNvPr>
          <p:cNvSpPr txBox="1"/>
          <p:nvPr/>
        </p:nvSpPr>
        <p:spPr>
          <a:xfrm>
            <a:off x="612611" y="1576141"/>
            <a:ext cx="6978673" cy="2800767"/>
          </a:xfrm>
          <a:prstGeom prst="rect">
            <a:avLst/>
          </a:prstGeom>
          <a:noFill/>
        </p:spPr>
        <p:txBody>
          <a:bodyPr wrap="square" rtlCol="0">
            <a:spAutoFit/>
          </a:bodyPr>
          <a:lstStyle/>
          <a:p>
            <a:r>
              <a:rPr lang="en-US" sz="4400" b="1" dirty="0">
                <a:solidFill>
                  <a:schemeClr val="bg1"/>
                </a:solidFill>
                <a:latin typeface="Helvetica" pitchFamily="2" charset="0"/>
              </a:rPr>
              <a:t>Stefania Esposito, Department of Mechanical Engineering, Fellow </a:t>
            </a:r>
          </a:p>
        </p:txBody>
      </p:sp>
      <p:pic>
        <p:nvPicPr>
          <p:cNvPr id="25" name="Picture 24" descr="A black and white logo&#10;&#10;Description automatically generated">
            <a:extLst>
              <a:ext uri="{FF2B5EF4-FFF2-40B4-BE49-F238E27FC236}">
                <a16:creationId xmlns:a16="http://schemas.microsoft.com/office/drawing/2014/main" id="{9BE7C1F3-B4A8-E5A3-4063-6E3F36EA4447}"/>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78480ED6-5A9B-6E6D-0FB4-92CA53B97D6E}"/>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4BFC002B-986E-F2BC-B86E-2630F525318C}"/>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409845763"/>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E0988-324D-760D-2CBF-285170881136}"/>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98678FA5-BF14-63F6-673B-680B220B73CE}"/>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326E2297-BC43-E6DF-B60F-5AB263FC283A}"/>
              </a:ext>
            </a:extLst>
          </p:cNvPr>
          <p:cNvSpPr txBox="1"/>
          <p:nvPr/>
        </p:nvSpPr>
        <p:spPr>
          <a:xfrm>
            <a:off x="612611" y="1576141"/>
            <a:ext cx="6978673" cy="1446550"/>
          </a:xfrm>
          <a:prstGeom prst="rect">
            <a:avLst/>
          </a:prstGeom>
          <a:noFill/>
        </p:spPr>
        <p:txBody>
          <a:bodyPr wrap="square" rtlCol="0">
            <a:spAutoFit/>
          </a:bodyPr>
          <a:lstStyle/>
          <a:p>
            <a:r>
              <a:rPr lang="en-US" sz="4400" b="1" dirty="0">
                <a:solidFill>
                  <a:schemeClr val="bg1"/>
                </a:solidFill>
                <a:latin typeface="Helvetica" pitchFamily="2" charset="0"/>
              </a:rPr>
              <a:t>Satoko </a:t>
            </a:r>
            <a:r>
              <a:rPr lang="en-US" sz="4400" b="1" dirty="0" err="1">
                <a:solidFill>
                  <a:schemeClr val="bg1"/>
                </a:solidFill>
                <a:latin typeface="Helvetica" pitchFamily="2" charset="0"/>
              </a:rPr>
              <a:t>Suzui</a:t>
            </a:r>
            <a:r>
              <a:rPr lang="en-US" sz="4400" b="1" dirty="0">
                <a:solidFill>
                  <a:schemeClr val="bg1"/>
                </a:solidFill>
                <a:latin typeface="Helvetica" pitchFamily="2" charset="0"/>
              </a:rPr>
              <a:t>, Skills Centre, Fellow</a:t>
            </a:r>
          </a:p>
        </p:txBody>
      </p:sp>
      <p:pic>
        <p:nvPicPr>
          <p:cNvPr id="25" name="Picture 24" descr="A black and white logo&#10;&#10;Description automatically generated">
            <a:extLst>
              <a:ext uri="{FF2B5EF4-FFF2-40B4-BE49-F238E27FC236}">
                <a16:creationId xmlns:a16="http://schemas.microsoft.com/office/drawing/2014/main" id="{BCF11C14-5003-628D-E38C-525623A4784A}"/>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902DC10B-F455-EABA-6C85-B815FAA07DF1}"/>
              </a:ext>
            </a:extLst>
          </p:cNvPr>
          <p:cNvPicPr>
            <a:picLocks noChangeAspect="1"/>
          </p:cNvPicPr>
          <p:nvPr/>
        </p:nvPicPr>
        <p:blipFill>
          <a:blip r:embed="rId6"/>
          <a:srcRect t="12500" b="12500"/>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8C5A23C0-5CA4-A942-8BC2-87451378CDB6}"/>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57607557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48096-43A7-58BA-5BEF-FB9E50F06F9A}"/>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A01E4AE2-6364-BA1D-4738-4068B497504F}"/>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55C037B6-E799-D115-4E2B-C15FEAB289BB}"/>
              </a:ext>
            </a:extLst>
          </p:cNvPr>
          <p:cNvSpPr txBox="1"/>
          <p:nvPr/>
        </p:nvSpPr>
        <p:spPr>
          <a:xfrm>
            <a:off x="612611" y="1576141"/>
            <a:ext cx="6978673" cy="2800767"/>
          </a:xfrm>
          <a:prstGeom prst="rect">
            <a:avLst/>
          </a:prstGeom>
          <a:noFill/>
        </p:spPr>
        <p:txBody>
          <a:bodyPr wrap="square" rtlCol="0">
            <a:spAutoFit/>
          </a:bodyPr>
          <a:lstStyle/>
          <a:p>
            <a:r>
              <a:rPr lang="en-US" sz="4400" b="1" dirty="0" err="1">
                <a:solidFill>
                  <a:schemeClr val="bg1"/>
                </a:solidFill>
                <a:latin typeface="Helvetica" pitchFamily="2" charset="0"/>
              </a:rPr>
              <a:t>Zhichun</a:t>
            </a:r>
            <a:r>
              <a:rPr lang="en-US" sz="4400" b="1" dirty="0">
                <a:solidFill>
                  <a:schemeClr val="bg1"/>
                </a:solidFill>
                <a:latin typeface="Helvetica" pitchFamily="2" charset="0"/>
              </a:rPr>
              <a:t> Fu, Department of Electronic and Electrical Engineering, Associate Fellow</a:t>
            </a:r>
          </a:p>
        </p:txBody>
      </p:sp>
      <p:pic>
        <p:nvPicPr>
          <p:cNvPr id="25" name="Picture 24" descr="A black and white logo&#10;&#10;Description automatically generated">
            <a:extLst>
              <a:ext uri="{FF2B5EF4-FFF2-40B4-BE49-F238E27FC236}">
                <a16:creationId xmlns:a16="http://schemas.microsoft.com/office/drawing/2014/main" id="{5436CF66-A7CF-24F9-C2B2-2D2C0EB9F607}"/>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F0FEB2EB-A934-9BFC-8CCE-A87B330E1121}"/>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FCBB4D10-A1CD-9164-942D-DF3F04DDC667}"/>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460366043"/>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9AB8F-E177-6F48-42CB-441FDB35EAC8}"/>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DE85CCD4-7CFD-E722-04BE-2F24758763A9}"/>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8130E545-45B3-6944-AE8E-04E5AFB1A9E8}"/>
              </a:ext>
            </a:extLst>
          </p:cNvPr>
          <p:cNvSpPr txBox="1"/>
          <p:nvPr/>
        </p:nvSpPr>
        <p:spPr>
          <a:xfrm>
            <a:off x="612611" y="1576141"/>
            <a:ext cx="6978673" cy="2123658"/>
          </a:xfrm>
          <a:prstGeom prst="rect">
            <a:avLst/>
          </a:prstGeom>
          <a:noFill/>
        </p:spPr>
        <p:txBody>
          <a:bodyPr wrap="square" rtlCol="0">
            <a:spAutoFit/>
          </a:bodyPr>
          <a:lstStyle/>
          <a:p>
            <a:r>
              <a:rPr lang="en-US" sz="4400" b="1" dirty="0">
                <a:solidFill>
                  <a:schemeClr val="bg1"/>
                </a:solidFill>
                <a:latin typeface="Helvetica" pitchFamily="2" charset="0"/>
              </a:rPr>
              <a:t>Daniela De Angeli, Department of Computer Science, Fellow</a:t>
            </a:r>
          </a:p>
        </p:txBody>
      </p:sp>
      <p:pic>
        <p:nvPicPr>
          <p:cNvPr id="25" name="Picture 24" descr="A black and white logo&#10;&#10;Description automatically generated">
            <a:extLst>
              <a:ext uri="{FF2B5EF4-FFF2-40B4-BE49-F238E27FC236}">
                <a16:creationId xmlns:a16="http://schemas.microsoft.com/office/drawing/2014/main" id="{7EEA0330-81FD-6535-14AC-E2327FC937E3}"/>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B835BC1A-2B0A-3288-50DE-89F02503D63A}"/>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5AB13D56-13B7-8969-99C2-DD2E82889965}"/>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66874628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F61E-EE0B-9BD2-7832-471A347180DF}"/>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C42CA73E-3808-EEAB-0124-E4B7D2697FA5}"/>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F3BA9F18-FD13-6655-7D7D-41527B933C1D}"/>
              </a:ext>
            </a:extLst>
          </p:cNvPr>
          <p:cNvSpPr txBox="1"/>
          <p:nvPr/>
        </p:nvSpPr>
        <p:spPr>
          <a:xfrm>
            <a:off x="612611" y="1576141"/>
            <a:ext cx="6978673" cy="2800767"/>
          </a:xfrm>
          <a:prstGeom prst="rect">
            <a:avLst/>
          </a:prstGeom>
          <a:noFill/>
        </p:spPr>
        <p:txBody>
          <a:bodyPr wrap="square" rtlCol="0">
            <a:spAutoFit/>
          </a:bodyPr>
          <a:lstStyle/>
          <a:p>
            <a:r>
              <a:rPr lang="en-US" sz="4400" b="1" dirty="0" err="1">
                <a:solidFill>
                  <a:schemeClr val="bg1"/>
                </a:solidFill>
                <a:latin typeface="Helvetica" pitchFamily="2" charset="0"/>
              </a:rPr>
              <a:t>Thiyagaraja</a:t>
            </a:r>
            <a:r>
              <a:rPr lang="en-US" sz="4400" b="1" dirty="0">
                <a:solidFill>
                  <a:schemeClr val="bg1"/>
                </a:solidFill>
                <a:latin typeface="Helvetica" pitchFamily="2" charset="0"/>
              </a:rPr>
              <a:t> </a:t>
            </a:r>
            <a:r>
              <a:rPr lang="en-US" sz="4400" b="1" dirty="0" err="1">
                <a:solidFill>
                  <a:schemeClr val="bg1"/>
                </a:solidFill>
                <a:latin typeface="Helvetica" pitchFamily="2" charset="0"/>
              </a:rPr>
              <a:t>Waradas</a:t>
            </a:r>
            <a:r>
              <a:rPr lang="en-US" sz="4400" b="1" dirty="0">
                <a:solidFill>
                  <a:schemeClr val="bg1"/>
                </a:solidFill>
                <a:latin typeface="Helvetica" pitchFamily="2" charset="0"/>
              </a:rPr>
              <a:t>, Department of Social </a:t>
            </a:r>
          </a:p>
          <a:p>
            <a:r>
              <a:rPr lang="en-US" sz="4400" b="1" dirty="0">
                <a:solidFill>
                  <a:schemeClr val="bg1"/>
                </a:solidFill>
                <a:latin typeface="Helvetica" pitchFamily="2" charset="0"/>
              </a:rPr>
              <a:t>and Policy Sciences, Fellow</a:t>
            </a:r>
          </a:p>
        </p:txBody>
      </p:sp>
      <p:pic>
        <p:nvPicPr>
          <p:cNvPr id="25" name="Picture 24" descr="A black and white logo&#10;&#10;Description automatically generated">
            <a:extLst>
              <a:ext uri="{FF2B5EF4-FFF2-40B4-BE49-F238E27FC236}">
                <a16:creationId xmlns:a16="http://schemas.microsoft.com/office/drawing/2014/main" id="{27F34491-13ED-03F0-3A54-457295FFE88D}"/>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739DCAD8-E78B-F87A-CC64-2850C3410453}"/>
              </a:ext>
            </a:extLst>
          </p:cNvPr>
          <p:cNvPicPr>
            <a:picLocks noChangeAspect="1"/>
          </p:cNvPicPr>
          <p:nvPr/>
        </p:nvPicPr>
        <p:blipFill>
          <a:blip r:embed="rId6"/>
          <a:stretch>
            <a:fillRect/>
          </a:stretch>
        </p:blipFill>
        <p:spPr>
          <a:xfrm>
            <a:off x="231135" y="5931082"/>
            <a:ext cx="1597665" cy="651784"/>
          </a:xfrm>
          <a:prstGeom prst="rect">
            <a:avLst/>
          </a:prstGeom>
        </p:spPr>
      </p:pic>
      <p:pic>
        <p:nvPicPr>
          <p:cNvPr id="2" name="Picture 1">
            <a:extLst>
              <a:ext uri="{FF2B5EF4-FFF2-40B4-BE49-F238E27FC236}">
                <a16:creationId xmlns:a16="http://schemas.microsoft.com/office/drawing/2014/main" id="{0FD9FE44-AC67-585C-91DE-D650E38CCE52}"/>
              </a:ext>
            </a:extLst>
          </p:cNvPr>
          <p:cNvPicPr>
            <a:picLocks noChangeAspect="1"/>
          </p:cNvPicPr>
          <p:nvPr/>
        </p:nvPicPr>
        <p:blipFill>
          <a:blip r:embed="rId7"/>
          <a:srcRect t="10000" b="10000"/>
          <a:stretch/>
        </p:blipFill>
        <p:spPr>
          <a:xfrm>
            <a:off x="7195697" y="1834445"/>
            <a:ext cx="4279354" cy="4279354"/>
          </a:xfrm>
          <a:prstGeom prst="ellipse">
            <a:avLst/>
          </a:prstGeom>
          <a:ln w="57150">
            <a:solidFill>
              <a:srgbClr val="32B4B6"/>
            </a:solidFill>
          </a:ln>
          <a:effectLst>
            <a:glow rad="191186">
              <a:schemeClr val="accent4">
                <a:satMod val="175000"/>
                <a:alpha val="7990"/>
              </a:schemeClr>
            </a:glow>
            <a:softEdge rad="0"/>
          </a:effectLst>
        </p:spPr>
      </p:pic>
    </p:spTree>
    <p:custDataLst>
      <p:tags r:id="rId1"/>
    </p:custDataLst>
    <p:extLst>
      <p:ext uri="{BB962C8B-B14F-4D97-AF65-F5344CB8AC3E}">
        <p14:creationId xmlns:p14="http://schemas.microsoft.com/office/powerpoint/2010/main" val="4228364321"/>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B1041-3D62-0C18-5EAE-9358E77034CA}"/>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7614B229-BA95-91F5-2003-91A50D4852D2}"/>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65CEFC8B-B275-8CC6-B3F6-03E56AA49406}"/>
              </a:ext>
            </a:extLst>
          </p:cNvPr>
          <p:cNvSpPr txBox="1"/>
          <p:nvPr/>
        </p:nvSpPr>
        <p:spPr>
          <a:xfrm>
            <a:off x="612611" y="1576141"/>
            <a:ext cx="6978673" cy="2800767"/>
          </a:xfrm>
          <a:prstGeom prst="rect">
            <a:avLst/>
          </a:prstGeom>
          <a:noFill/>
        </p:spPr>
        <p:txBody>
          <a:bodyPr wrap="square" rtlCol="0">
            <a:spAutoFit/>
          </a:bodyPr>
          <a:lstStyle/>
          <a:p>
            <a:r>
              <a:rPr lang="en-US" sz="4400" b="1" dirty="0" err="1">
                <a:solidFill>
                  <a:schemeClr val="bg1"/>
                </a:solidFill>
                <a:latin typeface="Helvetica" pitchFamily="2" charset="0"/>
              </a:rPr>
              <a:t>Sanjae</a:t>
            </a:r>
            <a:r>
              <a:rPr lang="en-US" sz="4400" b="1" dirty="0">
                <a:solidFill>
                  <a:schemeClr val="bg1"/>
                </a:solidFill>
                <a:latin typeface="Helvetica" pitchFamily="2" charset="0"/>
              </a:rPr>
              <a:t> King, Department of Electronic and Electrical Engineering, </a:t>
            </a:r>
            <a:r>
              <a:rPr lang="en-US" sz="4400" b="1" dirty="0" err="1">
                <a:solidFill>
                  <a:schemeClr val="bg1"/>
                </a:solidFill>
                <a:latin typeface="Helvetica" pitchFamily="2" charset="0"/>
              </a:rPr>
              <a:t>Assoicate</a:t>
            </a:r>
            <a:r>
              <a:rPr lang="en-US" sz="4400" b="1" dirty="0">
                <a:solidFill>
                  <a:schemeClr val="bg1"/>
                </a:solidFill>
                <a:latin typeface="Helvetica" pitchFamily="2" charset="0"/>
              </a:rPr>
              <a:t> Fellow</a:t>
            </a:r>
          </a:p>
        </p:txBody>
      </p:sp>
      <p:pic>
        <p:nvPicPr>
          <p:cNvPr id="25" name="Picture 24" descr="A black and white logo&#10;&#10;Description automatically generated">
            <a:extLst>
              <a:ext uri="{FF2B5EF4-FFF2-40B4-BE49-F238E27FC236}">
                <a16:creationId xmlns:a16="http://schemas.microsoft.com/office/drawing/2014/main" id="{E646C13F-A379-C7AC-5B2F-9A534342050F}"/>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72869BA3-0153-18DA-BCBE-1C2A8C3FF5B6}"/>
              </a:ext>
            </a:extLst>
          </p:cNvPr>
          <p:cNvPicPr>
            <a:picLocks noChangeAspect="1"/>
          </p:cNvPicPr>
          <p:nvPr/>
        </p:nvPicPr>
        <p:blipFill>
          <a:blip r:embed="rId6"/>
          <a:stretch>
            <a:fillRect/>
          </a:stretch>
        </p:blipFill>
        <p:spPr>
          <a:xfrm>
            <a:off x="231135" y="5931082"/>
            <a:ext cx="1597665" cy="651784"/>
          </a:xfrm>
          <a:prstGeom prst="rect">
            <a:avLst/>
          </a:prstGeom>
        </p:spPr>
      </p:pic>
      <p:pic>
        <p:nvPicPr>
          <p:cNvPr id="2" name="Picture 1">
            <a:extLst>
              <a:ext uri="{FF2B5EF4-FFF2-40B4-BE49-F238E27FC236}">
                <a16:creationId xmlns:a16="http://schemas.microsoft.com/office/drawing/2014/main" id="{941EF1C6-48B9-062B-59ED-BE44A8C029AA}"/>
              </a:ext>
            </a:extLst>
          </p:cNvPr>
          <p:cNvPicPr>
            <a:picLocks noChangeAspect="1"/>
          </p:cNvPicPr>
          <p:nvPr/>
        </p:nvPicPr>
        <p:blipFill>
          <a:blip r:embed="rId7"/>
          <a:srcRect/>
          <a:stretch/>
        </p:blipFill>
        <p:spPr>
          <a:xfrm>
            <a:off x="7195697" y="1834445"/>
            <a:ext cx="4279354" cy="4279354"/>
          </a:xfrm>
          <a:prstGeom prst="ellipse">
            <a:avLst/>
          </a:prstGeom>
          <a:ln w="57150">
            <a:solidFill>
              <a:srgbClr val="32B4B6"/>
            </a:solidFill>
          </a:ln>
          <a:effectLst>
            <a:glow rad="191186">
              <a:schemeClr val="accent4">
                <a:satMod val="175000"/>
                <a:alpha val="7990"/>
              </a:schemeClr>
            </a:glow>
            <a:softEdge rad="0"/>
          </a:effectLst>
        </p:spPr>
      </p:pic>
    </p:spTree>
    <p:custDataLst>
      <p:tags r:id="rId1"/>
    </p:custDataLst>
    <p:extLst>
      <p:ext uri="{BB962C8B-B14F-4D97-AF65-F5344CB8AC3E}">
        <p14:creationId xmlns:p14="http://schemas.microsoft.com/office/powerpoint/2010/main" val="153423066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5C4FF-E8BA-9906-1EEF-BEFC16BD2E27}"/>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EBB4B619-EC82-26FE-0334-EABC9B3F91C8}"/>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211AA643-4FDA-1A42-C47E-26225AC255DF}"/>
              </a:ext>
            </a:extLst>
          </p:cNvPr>
          <p:cNvSpPr txBox="1"/>
          <p:nvPr/>
        </p:nvSpPr>
        <p:spPr>
          <a:xfrm>
            <a:off x="231135" y="813268"/>
            <a:ext cx="10886808" cy="6044732"/>
          </a:xfrm>
          <a:prstGeom prst="rect">
            <a:avLst/>
          </a:prstGeom>
          <a:noFill/>
        </p:spPr>
        <p:txBody>
          <a:bodyPr wrap="square" rtlCol="0">
            <a:spAutoFit/>
          </a:bodyPr>
          <a:lstStyle/>
          <a:p>
            <a:pPr>
              <a:lnSpc>
                <a:spcPct val="107000"/>
              </a:lnSpc>
              <a:spcAft>
                <a:spcPts val="800"/>
              </a:spcAft>
              <a:buNone/>
            </a:pPr>
            <a:r>
              <a:rPr lang="en-GB" sz="2800" b="1"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FHEA awarded – Experiential Pathway</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6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“I won’t lie — it took me a while to get started on my FHEA application. Maybe it was writing paralysis, just trying to find the time, or any other excuse (and I gave many excuses throughout the process!). What finally got me going was building a support community around me. In fact, that became the most beneficial and rewarding part of the whole process because I know this community I built isn't going anywhere. I now know who I can turn to when I’m struggling with my teaching — people who will listen without judgement, and who can offer support or guidance when I need it. That network is something I’ll carry with me well beyond the application.”</a:t>
            </a:r>
            <a:endParaRPr lang="en-GB" sz="2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IN"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 </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IN"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 </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5" name="Picture 24" descr="A black and white logo&#10;&#10;Description automatically generated">
            <a:extLst>
              <a:ext uri="{FF2B5EF4-FFF2-40B4-BE49-F238E27FC236}">
                <a16:creationId xmlns:a16="http://schemas.microsoft.com/office/drawing/2014/main" id="{CBC4E2F8-3B2A-4945-1489-E0C60F65EF19}"/>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1FEAFA36-4B89-88CC-98AE-758FD6FD91BF}"/>
              </a:ext>
            </a:extLst>
          </p:cNvPr>
          <p:cNvPicPr>
            <a:picLocks noChangeAspect="1"/>
          </p:cNvPicPr>
          <p:nvPr/>
        </p:nvPicPr>
        <p:blipFill>
          <a:blip r:embed="rId6"/>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4162866237"/>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714EB-C3B6-DED3-04D5-EDE350D8F89F}"/>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11F6F04A-2FD7-80B9-E88F-34D836EEC217}"/>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75FBC5EB-6428-1636-4078-D76236A60A9C}"/>
              </a:ext>
            </a:extLst>
          </p:cNvPr>
          <p:cNvSpPr txBox="1"/>
          <p:nvPr/>
        </p:nvSpPr>
        <p:spPr>
          <a:xfrm>
            <a:off x="612611" y="1576141"/>
            <a:ext cx="6978673" cy="2123658"/>
          </a:xfrm>
          <a:prstGeom prst="rect">
            <a:avLst/>
          </a:prstGeom>
          <a:noFill/>
        </p:spPr>
        <p:txBody>
          <a:bodyPr wrap="square" rtlCol="0">
            <a:spAutoFit/>
          </a:bodyPr>
          <a:lstStyle/>
          <a:p>
            <a:r>
              <a:rPr lang="en-US" sz="4400" b="1" dirty="0">
                <a:solidFill>
                  <a:schemeClr val="bg1"/>
                </a:solidFill>
                <a:latin typeface="Helvetica" pitchFamily="2" charset="0"/>
              </a:rPr>
              <a:t>Ollie Hanton, Department of Computer Science, Fellow</a:t>
            </a:r>
          </a:p>
        </p:txBody>
      </p:sp>
      <p:pic>
        <p:nvPicPr>
          <p:cNvPr id="25" name="Picture 24" descr="A black and white logo&#10;&#10;Description automatically generated">
            <a:extLst>
              <a:ext uri="{FF2B5EF4-FFF2-40B4-BE49-F238E27FC236}">
                <a16:creationId xmlns:a16="http://schemas.microsoft.com/office/drawing/2014/main" id="{37CDA343-35C8-E0B7-E954-1E27336AA4BF}"/>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7162E044-EBBE-34C3-A6D4-860AB657BFB1}"/>
              </a:ext>
            </a:extLst>
          </p:cNvPr>
          <p:cNvPicPr>
            <a:picLocks noChangeAspect="1"/>
          </p:cNvPicPr>
          <p:nvPr/>
        </p:nvPicPr>
        <p:blipFill>
          <a:blip r:embed="rId6"/>
          <a:stretch>
            <a:fillRect/>
          </a:stretch>
        </p:blipFill>
        <p:spPr>
          <a:xfrm>
            <a:off x="231135" y="5931082"/>
            <a:ext cx="1597665" cy="651784"/>
          </a:xfrm>
          <a:prstGeom prst="rect">
            <a:avLst/>
          </a:prstGeom>
        </p:spPr>
      </p:pic>
      <p:pic>
        <p:nvPicPr>
          <p:cNvPr id="2" name="Picture 1">
            <a:extLst>
              <a:ext uri="{FF2B5EF4-FFF2-40B4-BE49-F238E27FC236}">
                <a16:creationId xmlns:a16="http://schemas.microsoft.com/office/drawing/2014/main" id="{2D612FA6-F554-F601-BC10-008320ED2B1F}"/>
              </a:ext>
            </a:extLst>
          </p:cNvPr>
          <p:cNvPicPr>
            <a:picLocks noChangeAspect="1"/>
          </p:cNvPicPr>
          <p:nvPr/>
        </p:nvPicPr>
        <p:blipFill>
          <a:blip r:embed="rId7"/>
          <a:srcRect/>
          <a:stretch/>
        </p:blipFill>
        <p:spPr>
          <a:xfrm>
            <a:off x="7195697" y="1834445"/>
            <a:ext cx="4279354" cy="4279354"/>
          </a:xfrm>
          <a:prstGeom prst="ellipse">
            <a:avLst/>
          </a:prstGeom>
          <a:ln w="57150">
            <a:solidFill>
              <a:srgbClr val="32B4B6"/>
            </a:solidFill>
          </a:ln>
          <a:effectLst>
            <a:glow rad="191186">
              <a:schemeClr val="accent4">
                <a:satMod val="175000"/>
                <a:alpha val="7990"/>
              </a:schemeClr>
            </a:glow>
            <a:softEdge rad="0"/>
          </a:effectLst>
        </p:spPr>
      </p:pic>
    </p:spTree>
    <p:custDataLst>
      <p:tags r:id="rId1"/>
    </p:custDataLst>
    <p:extLst>
      <p:ext uri="{BB962C8B-B14F-4D97-AF65-F5344CB8AC3E}">
        <p14:creationId xmlns:p14="http://schemas.microsoft.com/office/powerpoint/2010/main" val="51120543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13A3C-9A42-679F-70F8-86A6C2372ADD}"/>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D52DBBAB-772F-393D-EB74-8AC7F430C158}"/>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CF954050-2733-7E68-88BC-9A884DBCA6EA}"/>
              </a:ext>
            </a:extLst>
          </p:cNvPr>
          <p:cNvSpPr txBox="1"/>
          <p:nvPr/>
        </p:nvSpPr>
        <p:spPr>
          <a:xfrm>
            <a:off x="612611" y="1576141"/>
            <a:ext cx="6978673" cy="2123658"/>
          </a:xfrm>
          <a:prstGeom prst="rect">
            <a:avLst/>
          </a:prstGeom>
          <a:noFill/>
        </p:spPr>
        <p:txBody>
          <a:bodyPr wrap="square" rtlCol="0">
            <a:spAutoFit/>
          </a:bodyPr>
          <a:lstStyle/>
          <a:p>
            <a:r>
              <a:rPr lang="en-US" sz="4400" b="1" dirty="0">
                <a:solidFill>
                  <a:schemeClr val="bg1"/>
                </a:solidFill>
                <a:latin typeface="Helvetica" pitchFamily="2" charset="0"/>
              </a:rPr>
              <a:t>Pankhuri Agarwal, School of Management, Associate Fellow</a:t>
            </a:r>
          </a:p>
        </p:txBody>
      </p:sp>
      <p:pic>
        <p:nvPicPr>
          <p:cNvPr id="25" name="Picture 24" descr="A black and white logo&#10;&#10;Description automatically generated">
            <a:extLst>
              <a:ext uri="{FF2B5EF4-FFF2-40B4-BE49-F238E27FC236}">
                <a16:creationId xmlns:a16="http://schemas.microsoft.com/office/drawing/2014/main" id="{241B1361-A37D-4C8F-33CF-10050117599C}"/>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8D4D2E39-BC27-7E6B-8426-9209DC4CF9E7}"/>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4786D963-A82B-35F6-DCC9-8712FFE9EAFD}"/>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603894304"/>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58BD3-A438-4721-91EF-C3C6F5584B2E}"/>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66CC3953-959A-F258-06EA-D0F17E8BC4F0}"/>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2E319937-CEFF-C1DA-1947-AE518A5640ED}"/>
              </a:ext>
            </a:extLst>
          </p:cNvPr>
          <p:cNvSpPr txBox="1"/>
          <p:nvPr/>
        </p:nvSpPr>
        <p:spPr>
          <a:xfrm>
            <a:off x="231135" y="1518991"/>
            <a:ext cx="6978673" cy="2800767"/>
          </a:xfrm>
          <a:prstGeom prst="rect">
            <a:avLst/>
          </a:prstGeom>
          <a:noFill/>
        </p:spPr>
        <p:txBody>
          <a:bodyPr wrap="square" rtlCol="0">
            <a:spAutoFit/>
          </a:bodyPr>
          <a:lstStyle/>
          <a:p>
            <a:r>
              <a:rPr lang="en-US" sz="4400" b="1" dirty="0">
                <a:solidFill>
                  <a:schemeClr val="bg1"/>
                </a:solidFill>
                <a:latin typeface="Helvetica" pitchFamily="2" charset="0"/>
              </a:rPr>
              <a:t>Thomas Burnett, Department of Mathematical Sciences, Fellow</a:t>
            </a:r>
          </a:p>
        </p:txBody>
      </p:sp>
      <p:pic>
        <p:nvPicPr>
          <p:cNvPr id="25" name="Picture 24" descr="A black and white logo&#10;&#10;Description automatically generated">
            <a:extLst>
              <a:ext uri="{FF2B5EF4-FFF2-40B4-BE49-F238E27FC236}">
                <a16:creationId xmlns:a16="http://schemas.microsoft.com/office/drawing/2014/main" id="{A61724FB-7017-5259-EF32-964C8DC67C87}"/>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FFE29664-70E9-FF30-FF71-F0545629053A}"/>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54B508CE-FF99-25D6-21E4-D052B14D2BC3}"/>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645487880"/>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4F971-1168-B070-FDA7-EFB3C598636D}"/>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24BF2831-07B0-C86B-C22E-68100A4C36B5}"/>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53C55375-B941-9432-8F4D-BE19FAAE56AD}"/>
              </a:ext>
            </a:extLst>
          </p:cNvPr>
          <p:cNvSpPr txBox="1"/>
          <p:nvPr/>
        </p:nvSpPr>
        <p:spPr>
          <a:xfrm>
            <a:off x="231135" y="1518991"/>
            <a:ext cx="6978673" cy="1446550"/>
          </a:xfrm>
          <a:prstGeom prst="rect">
            <a:avLst/>
          </a:prstGeom>
          <a:noFill/>
        </p:spPr>
        <p:txBody>
          <a:bodyPr wrap="square" rtlCol="0">
            <a:spAutoFit/>
          </a:bodyPr>
          <a:lstStyle/>
          <a:p>
            <a:r>
              <a:rPr lang="en-US" sz="4400" b="1" dirty="0">
                <a:solidFill>
                  <a:schemeClr val="bg1"/>
                </a:solidFill>
                <a:latin typeface="Helvetica" pitchFamily="2" charset="0"/>
              </a:rPr>
              <a:t>Chris Dimos, School of Management, Fellow</a:t>
            </a:r>
          </a:p>
        </p:txBody>
      </p:sp>
      <p:pic>
        <p:nvPicPr>
          <p:cNvPr id="25" name="Picture 24" descr="A black and white logo&#10;&#10;Description automatically generated">
            <a:extLst>
              <a:ext uri="{FF2B5EF4-FFF2-40B4-BE49-F238E27FC236}">
                <a16:creationId xmlns:a16="http://schemas.microsoft.com/office/drawing/2014/main" id="{CC32DB14-B04F-CEE6-92B3-DCB85A607AED}"/>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1EBC14B1-DCD1-53A3-0A0B-D7210E44474E}"/>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1BE1BAF1-D212-0590-8A13-E6DDEA1A7794}"/>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473638582"/>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DB171-A6D0-663A-803C-F25983163636}"/>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9217A7FD-76A1-D3A9-DEBA-234B2A3FAB38}"/>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2A4FB4DA-88EF-01B5-0F9A-9DB141E6CFC8}"/>
              </a:ext>
            </a:extLst>
          </p:cNvPr>
          <p:cNvSpPr txBox="1"/>
          <p:nvPr/>
        </p:nvSpPr>
        <p:spPr>
          <a:xfrm>
            <a:off x="231135" y="1518991"/>
            <a:ext cx="6978673" cy="3477875"/>
          </a:xfrm>
          <a:prstGeom prst="rect">
            <a:avLst/>
          </a:prstGeom>
          <a:noFill/>
        </p:spPr>
        <p:txBody>
          <a:bodyPr wrap="square" rtlCol="0">
            <a:spAutoFit/>
          </a:bodyPr>
          <a:lstStyle/>
          <a:p>
            <a:r>
              <a:rPr lang="en-US" sz="4400" b="1" dirty="0">
                <a:solidFill>
                  <a:schemeClr val="bg1"/>
                </a:solidFill>
                <a:latin typeface="Helvetica" pitchFamily="2" charset="0"/>
              </a:rPr>
              <a:t>Dorian Florescu, Department of Electronic and Electrical Engineering, Associate Fellow</a:t>
            </a:r>
          </a:p>
        </p:txBody>
      </p:sp>
      <p:pic>
        <p:nvPicPr>
          <p:cNvPr id="25" name="Picture 24" descr="A black and white logo&#10;&#10;Description automatically generated">
            <a:extLst>
              <a:ext uri="{FF2B5EF4-FFF2-40B4-BE49-F238E27FC236}">
                <a16:creationId xmlns:a16="http://schemas.microsoft.com/office/drawing/2014/main" id="{00014DCF-E66C-DCEE-0697-433F9DA36A2B}"/>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EFC4A393-798C-CCDF-BB51-50A51D4448E5}"/>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EFA86834-460C-E30E-99F6-80458E281191}"/>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259580969"/>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19E32-295A-3DFD-1279-AFF07DB184D8}"/>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E407709F-6280-A33A-D0A1-090EF9860BF0}"/>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82F24D19-6316-41A7-8B4A-319904BDBFC8}"/>
              </a:ext>
            </a:extLst>
          </p:cNvPr>
          <p:cNvSpPr txBox="1"/>
          <p:nvPr/>
        </p:nvSpPr>
        <p:spPr>
          <a:xfrm>
            <a:off x="231135" y="1518991"/>
            <a:ext cx="6978673" cy="2800767"/>
          </a:xfrm>
          <a:prstGeom prst="rect">
            <a:avLst/>
          </a:prstGeom>
          <a:noFill/>
        </p:spPr>
        <p:txBody>
          <a:bodyPr wrap="square" rtlCol="0">
            <a:spAutoFit/>
          </a:bodyPr>
          <a:lstStyle/>
          <a:p>
            <a:r>
              <a:rPr lang="en-US" sz="4400" b="1" dirty="0">
                <a:solidFill>
                  <a:schemeClr val="bg1"/>
                </a:solidFill>
                <a:latin typeface="Helvetica" pitchFamily="2" charset="0"/>
              </a:rPr>
              <a:t>James Foster, Department of Mathematical Sciences, Fellow </a:t>
            </a:r>
          </a:p>
        </p:txBody>
      </p:sp>
      <p:pic>
        <p:nvPicPr>
          <p:cNvPr id="25" name="Picture 24" descr="A black and white logo&#10;&#10;Description automatically generated">
            <a:extLst>
              <a:ext uri="{FF2B5EF4-FFF2-40B4-BE49-F238E27FC236}">
                <a16:creationId xmlns:a16="http://schemas.microsoft.com/office/drawing/2014/main" id="{87F6E248-45A4-12A5-DEA6-BC53EC2636E0}"/>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1D4D6221-ABBD-CC15-BA45-3332970CC877}"/>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CB91CA8B-40EA-07F4-99F3-E5E9600A4A8E}"/>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845426893"/>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40F88-E4C9-D6A3-9BA9-F32C99708F74}"/>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22CCAA4C-C2F0-DFCC-CD66-1E67E0E22EEB}"/>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4FED2EB5-63AA-0AD7-7159-3E81C2FBF989}"/>
              </a:ext>
            </a:extLst>
          </p:cNvPr>
          <p:cNvSpPr txBox="1"/>
          <p:nvPr/>
        </p:nvSpPr>
        <p:spPr>
          <a:xfrm>
            <a:off x="231135" y="1518991"/>
            <a:ext cx="6978673" cy="2800767"/>
          </a:xfrm>
          <a:prstGeom prst="rect">
            <a:avLst/>
          </a:prstGeom>
          <a:noFill/>
        </p:spPr>
        <p:txBody>
          <a:bodyPr wrap="square" rtlCol="0">
            <a:spAutoFit/>
          </a:bodyPr>
          <a:lstStyle/>
          <a:p>
            <a:r>
              <a:rPr lang="en-US" sz="4400" b="1" dirty="0">
                <a:solidFill>
                  <a:schemeClr val="bg1"/>
                </a:solidFill>
                <a:latin typeface="Helvetica" pitchFamily="2" charset="0"/>
              </a:rPr>
              <a:t>Goni Lee, Department of Social and Policy Sciences, Associate Fellow</a:t>
            </a:r>
          </a:p>
        </p:txBody>
      </p:sp>
      <p:pic>
        <p:nvPicPr>
          <p:cNvPr id="25" name="Picture 24" descr="A black and white logo&#10;&#10;Description automatically generated">
            <a:extLst>
              <a:ext uri="{FF2B5EF4-FFF2-40B4-BE49-F238E27FC236}">
                <a16:creationId xmlns:a16="http://schemas.microsoft.com/office/drawing/2014/main" id="{B57E5AF4-9FC2-8204-0D29-1192BD7F25EA}"/>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281C2BA2-C7FD-4A73-984A-F722B5D0D78B}"/>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AF7DADB6-DB58-F09B-A60E-293F7BAD2517}"/>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915477797"/>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70DD8-2F38-1719-03F7-18F4EBF0E14F}"/>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6EF2084D-5136-6AFB-36D6-D1EC6DCFAEDE}"/>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02E0D038-B225-EF24-8F97-29673A3B1280}"/>
              </a:ext>
            </a:extLst>
          </p:cNvPr>
          <p:cNvSpPr txBox="1"/>
          <p:nvPr/>
        </p:nvSpPr>
        <p:spPr>
          <a:xfrm>
            <a:off x="231135" y="1518991"/>
            <a:ext cx="10886808" cy="4324389"/>
          </a:xfrm>
          <a:prstGeom prst="rect">
            <a:avLst/>
          </a:prstGeom>
          <a:noFill/>
        </p:spPr>
        <p:txBody>
          <a:bodyPr wrap="square" rtlCol="0">
            <a:spAutoFit/>
          </a:bodyPr>
          <a:lstStyle/>
          <a:p>
            <a:pPr>
              <a:lnSpc>
                <a:spcPct val="107000"/>
              </a:lnSpc>
              <a:spcAft>
                <a:spcPts val="800"/>
              </a:spcAft>
              <a:buNone/>
            </a:pPr>
            <a:r>
              <a:rPr lang="en-GB" sz="2800" b="1"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SFHEA awarded – Experiential Pathway</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“Applying for the fellowship was an excellent opportunity for me to reflect critically around the support I provide for students and colleagues, which in turn helped me identify the importance of taking a student first approach to every aspect of my work. This was a highly developmental process for me because by critically reflecting on the impact of what I do I was encouraged to articulate that equity, inclusion and access are the keystones to success with skills development in my work”</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5" name="Picture 24" descr="A black and white logo&#10;&#10;Description automatically generated">
            <a:extLst>
              <a:ext uri="{FF2B5EF4-FFF2-40B4-BE49-F238E27FC236}">
                <a16:creationId xmlns:a16="http://schemas.microsoft.com/office/drawing/2014/main" id="{3EA37490-A9D3-64AE-AEEF-6F9101AB6B56}"/>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C2513030-88B4-1F80-9A4F-D1751B2E93C4}"/>
              </a:ext>
            </a:extLst>
          </p:cNvPr>
          <p:cNvPicPr>
            <a:picLocks noChangeAspect="1"/>
          </p:cNvPicPr>
          <p:nvPr/>
        </p:nvPicPr>
        <p:blipFill>
          <a:blip r:embed="rId6"/>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927758972"/>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7D623-8AE2-6988-B822-F4AFE0EB4C39}"/>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3A2985BD-6C38-433E-B834-378FE16BA663}"/>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03D695A9-1C73-4BAC-4809-0D7B6A12E37A}"/>
              </a:ext>
            </a:extLst>
          </p:cNvPr>
          <p:cNvSpPr txBox="1"/>
          <p:nvPr/>
        </p:nvSpPr>
        <p:spPr>
          <a:xfrm>
            <a:off x="231135" y="1518991"/>
            <a:ext cx="6978673" cy="2800767"/>
          </a:xfrm>
          <a:prstGeom prst="rect">
            <a:avLst/>
          </a:prstGeom>
          <a:noFill/>
        </p:spPr>
        <p:txBody>
          <a:bodyPr wrap="square" rtlCol="0">
            <a:spAutoFit/>
          </a:bodyPr>
          <a:lstStyle/>
          <a:p>
            <a:r>
              <a:rPr lang="en-US" sz="4400" b="1" dirty="0">
                <a:solidFill>
                  <a:schemeClr val="bg1"/>
                </a:solidFill>
                <a:latin typeface="Helvetica" pitchFamily="2" charset="0"/>
              </a:rPr>
              <a:t>Sarah Gibson, Department of Architecture and Civil Engineering, Fellow </a:t>
            </a:r>
          </a:p>
        </p:txBody>
      </p:sp>
      <p:pic>
        <p:nvPicPr>
          <p:cNvPr id="25" name="Picture 24" descr="A black and white logo&#10;&#10;Description automatically generated">
            <a:extLst>
              <a:ext uri="{FF2B5EF4-FFF2-40B4-BE49-F238E27FC236}">
                <a16:creationId xmlns:a16="http://schemas.microsoft.com/office/drawing/2014/main" id="{DFFBF365-C157-6AAE-D379-EC68354D4329}"/>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3DC6C642-90F2-50E4-8BEA-319247B3B694}"/>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D433F897-8142-67FE-35B5-67FDE8D92E40}"/>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087540807"/>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B05F-0717-BBB0-FE53-5B7AADA31183}"/>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3586AD41-ECB0-15BA-C762-0C963CB5895F}"/>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E41F076D-45C7-3664-133D-0FC40D6DBFB6}"/>
              </a:ext>
            </a:extLst>
          </p:cNvPr>
          <p:cNvSpPr txBox="1"/>
          <p:nvPr/>
        </p:nvSpPr>
        <p:spPr>
          <a:xfrm>
            <a:off x="231135" y="1518991"/>
            <a:ext cx="6978673" cy="2123658"/>
          </a:xfrm>
          <a:prstGeom prst="rect">
            <a:avLst/>
          </a:prstGeom>
          <a:noFill/>
        </p:spPr>
        <p:txBody>
          <a:bodyPr wrap="square" rtlCol="0">
            <a:spAutoFit/>
          </a:bodyPr>
          <a:lstStyle/>
          <a:p>
            <a:r>
              <a:rPr lang="en-US" sz="4400" b="1" dirty="0">
                <a:solidFill>
                  <a:schemeClr val="bg1"/>
                </a:solidFill>
                <a:latin typeface="Helvetica" pitchFamily="2" charset="0"/>
              </a:rPr>
              <a:t>George Harrington, Department of Chemistry, Fellow </a:t>
            </a:r>
          </a:p>
        </p:txBody>
      </p:sp>
      <p:pic>
        <p:nvPicPr>
          <p:cNvPr id="25" name="Picture 24" descr="A black and white logo&#10;&#10;Description automatically generated">
            <a:extLst>
              <a:ext uri="{FF2B5EF4-FFF2-40B4-BE49-F238E27FC236}">
                <a16:creationId xmlns:a16="http://schemas.microsoft.com/office/drawing/2014/main" id="{5D830075-951A-7396-E6E5-3997EDF866EA}"/>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Child with short hair">
            <a:extLst>
              <a:ext uri="{FF2B5EF4-FFF2-40B4-BE49-F238E27FC236}">
                <a16:creationId xmlns:a16="http://schemas.microsoft.com/office/drawing/2014/main" id="{0652242A-B6E8-3FBD-0133-042FCAF2B116}"/>
              </a:ext>
            </a:extLst>
          </p:cNvPr>
          <p:cNvPicPr>
            <a:picLocks noChangeAspect="1"/>
          </p:cNvPicPr>
          <p:nvPr/>
        </p:nvPicPr>
        <p:blipFill>
          <a:blip r:embed="rId6">
            <a:extLst>
              <a:ext uri="{96DAC541-7B7A-43D3-8B79-37D633B846F1}">
                <asvg:svgBlip xmlns:asvg="http://schemas.microsoft.com/office/drawing/2016/SVG/main" r:embed="rId7"/>
              </a:ext>
            </a:extLst>
          </a:blip>
          <a:srcRect t="7547" b="7547"/>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7D5D57A5-A185-45E6-2D41-675455165954}"/>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948998511"/>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28521-E0B4-57E2-2994-9321C7891625}"/>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7E32441B-F880-F4BA-D7EA-FD56F40DEE01}"/>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E2D33662-19D6-BCBC-AD5F-328E0E67D911}"/>
              </a:ext>
            </a:extLst>
          </p:cNvPr>
          <p:cNvSpPr txBox="1"/>
          <p:nvPr/>
        </p:nvSpPr>
        <p:spPr>
          <a:xfrm>
            <a:off x="512373" y="1376594"/>
            <a:ext cx="6978673" cy="2800767"/>
          </a:xfrm>
          <a:prstGeom prst="rect">
            <a:avLst/>
          </a:prstGeom>
          <a:noFill/>
        </p:spPr>
        <p:txBody>
          <a:bodyPr wrap="square" rtlCol="0">
            <a:spAutoFit/>
          </a:bodyPr>
          <a:lstStyle/>
          <a:p>
            <a:r>
              <a:rPr lang="en-US" sz="4400" b="1" dirty="0">
                <a:solidFill>
                  <a:schemeClr val="bg1"/>
                </a:solidFill>
                <a:latin typeface="Helvetica" pitchFamily="2" charset="0"/>
              </a:rPr>
              <a:t>Polly Winfield, Department of Social </a:t>
            </a:r>
          </a:p>
          <a:p>
            <a:r>
              <a:rPr lang="en-US" sz="4400" b="1" dirty="0">
                <a:solidFill>
                  <a:schemeClr val="bg1"/>
                </a:solidFill>
                <a:latin typeface="Helvetica" pitchFamily="2" charset="0"/>
              </a:rPr>
              <a:t>and Policy Sciences, Fellow </a:t>
            </a:r>
          </a:p>
        </p:txBody>
      </p:sp>
      <p:pic>
        <p:nvPicPr>
          <p:cNvPr id="25" name="Picture 24" descr="A black and white logo&#10;&#10;Description automatically generated">
            <a:extLst>
              <a:ext uri="{FF2B5EF4-FFF2-40B4-BE49-F238E27FC236}">
                <a16:creationId xmlns:a16="http://schemas.microsoft.com/office/drawing/2014/main" id="{FDC9B09A-4F56-9A2D-50EB-0CF73E183D75}"/>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ABDC338A-CBF9-F83A-0547-B6BFC2337BBE}"/>
              </a:ext>
            </a:extLst>
          </p:cNvPr>
          <p:cNvPicPr>
            <a:picLocks noChangeAspect="1"/>
          </p:cNvPicPr>
          <p:nvPr/>
        </p:nvPicPr>
        <p:blipFill>
          <a:blip r:embed="rId6"/>
          <a:srcRect/>
          <a:stretch/>
        </p:blipFill>
        <p:spPr>
          <a:xfrm>
            <a:off x="7089020" y="1651728"/>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C1B45475-E9C8-5ED9-348B-04AF749B9057}"/>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4160385283"/>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921CE-130C-B902-D75E-7B4ADD4D588A}"/>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1D935373-48AC-0259-1B03-6F2327E858F2}"/>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D9F93E0E-85C7-E0BB-DCE6-B1B88AB46551}"/>
              </a:ext>
            </a:extLst>
          </p:cNvPr>
          <p:cNvSpPr txBox="1"/>
          <p:nvPr/>
        </p:nvSpPr>
        <p:spPr>
          <a:xfrm>
            <a:off x="231135" y="1518991"/>
            <a:ext cx="10886808" cy="4529573"/>
          </a:xfrm>
          <a:prstGeom prst="rect">
            <a:avLst/>
          </a:prstGeom>
          <a:noFill/>
        </p:spPr>
        <p:txBody>
          <a:bodyPr wrap="square" rtlCol="0">
            <a:spAutoFit/>
          </a:bodyPr>
          <a:lstStyle/>
          <a:p>
            <a:pPr>
              <a:lnSpc>
                <a:spcPct val="107000"/>
              </a:lnSpc>
              <a:spcAft>
                <a:spcPts val="800"/>
              </a:spcAft>
              <a:buNone/>
            </a:pPr>
            <a:r>
              <a:rPr lang="en-GB" sz="2800" b="1"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AFHEA awarded – Experiential Pathway</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IN" sz="28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a:t>
            </a:r>
            <a:r>
              <a:rPr lang="en-IN"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The fellowship process has been deeply rigorous and rewarding. It encouraged me to think about my teaching pedagogy alongside elements of diversity, curriculum development, and student engagement. Writing the application itself was a great learning experience. It helped me reflect not only on what I have done so far but also on how I would like to improve my teaching in the future.”</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IN"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 </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IN"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 </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5" name="Picture 24" descr="A black and white logo&#10;&#10;Description automatically generated">
            <a:extLst>
              <a:ext uri="{FF2B5EF4-FFF2-40B4-BE49-F238E27FC236}">
                <a16:creationId xmlns:a16="http://schemas.microsoft.com/office/drawing/2014/main" id="{7445D6EE-EBB9-32DC-31B7-4885CC57C851}"/>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E512F6F5-B5C3-1D3C-D4CA-3001E4F934F7}"/>
              </a:ext>
            </a:extLst>
          </p:cNvPr>
          <p:cNvPicPr>
            <a:picLocks noChangeAspect="1"/>
          </p:cNvPicPr>
          <p:nvPr/>
        </p:nvPicPr>
        <p:blipFill>
          <a:blip r:embed="rId6"/>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82944754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EBC5-414C-0755-F0A8-63F9887F42E6}"/>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E68C479E-3581-CAE2-4AC5-4485889BC86C}"/>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0AB693BC-91BD-DCA3-201B-871D10EC994F}"/>
              </a:ext>
            </a:extLst>
          </p:cNvPr>
          <p:cNvSpPr txBox="1"/>
          <p:nvPr/>
        </p:nvSpPr>
        <p:spPr>
          <a:xfrm>
            <a:off x="231135" y="1518991"/>
            <a:ext cx="6978673" cy="2800767"/>
          </a:xfrm>
          <a:prstGeom prst="rect">
            <a:avLst/>
          </a:prstGeom>
          <a:noFill/>
        </p:spPr>
        <p:txBody>
          <a:bodyPr wrap="square" rtlCol="0">
            <a:spAutoFit/>
          </a:bodyPr>
          <a:lstStyle/>
          <a:p>
            <a:r>
              <a:rPr lang="en-US" sz="4400" b="1" dirty="0">
                <a:solidFill>
                  <a:schemeClr val="bg1"/>
                </a:solidFill>
                <a:latin typeface="Helvetica" pitchFamily="2" charset="0"/>
              </a:rPr>
              <a:t>Runan Zhang, Department of Mechanical Engineering, Fellow </a:t>
            </a:r>
          </a:p>
        </p:txBody>
      </p:sp>
      <p:pic>
        <p:nvPicPr>
          <p:cNvPr id="25" name="Picture 24" descr="A black and white logo&#10;&#10;Description automatically generated">
            <a:extLst>
              <a:ext uri="{FF2B5EF4-FFF2-40B4-BE49-F238E27FC236}">
                <a16:creationId xmlns:a16="http://schemas.microsoft.com/office/drawing/2014/main" id="{9406C270-FA68-9615-B3C5-1FB6C03AA82C}"/>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Child with short hair">
            <a:extLst>
              <a:ext uri="{FF2B5EF4-FFF2-40B4-BE49-F238E27FC236}">
                <a16:creationId xmlns:a16="http://schemas.microsoft.com/office/drawing/2014/main" id="{99DFAD01-895E-97FA-5416-642E8E68847F}"/>
              </a:ext>
            </a:extLst>
          </p:cNvPr>
          <p:cNvPicPr>
            <a:picLocks noChangeAspect="1"/>
          </p:cNvPicPr>
          <p:nvPr/>
        </p:nvPicPr>
        <p:blipFill>
          <a:blip r:embed="rId6">
            <a:extLst>
              <a:ext uri="{96DAC541-7B7A-43D3-8B79-37D633B846F1}">
                <asvg:svgBlip xmlns:asvg="http://schemas.microsoft.com/office/drawing/2016/SVG/main" r:embed="rId7"/>
              </a:ext>
            </a:extLst>
          </a:blip>
          <a:srcRect t="7547" b="7547"/>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51791574-2BD2-0ABB-8877-DAE1DCD32A49}"/>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56800017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71B53-D7FB-35CD-660B-4AC188ABC0C8}"/>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0AFA50FD-A2E2-817D-3676-F7F88CA99575}"/>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AB3FBC0B-0208-69B4-6C09-00F4B82AE337}"/>
              </a:ext>
            </a:extLst>
          </p:cNvPr>
          <p:cNvSpPr txBox="1"/>
          <p:nvPr/>
        </p:nvSpPr>
        <p:spPr>
          <a:xfrm>
            <a:off x="231135" y="1518991"/>
            <a:ext cx="6978673" cy="2800767"/>
          </a:xfrm>
          <a:prstGeom prst="rect">
            <a:avLst/>
          </a:prstGeom>
          <a:noFill/>
        </p:spPr>
        <p:txBody>
          <a:bodyPr wrap="square" rtlCol="0">
            <a:spAutoFit/>
          </a:bodyPr>
          <a:lstStyle/>
          <a:p>
            <a:r>
              <a:rPr lang="en-US" sz="4400" b="1" dirty="0" err="1">
                <a:solidFill>
                  <a:schemeClr val="bg1"/>
                </a:solidFill>
                <a:latin typeface="Helvetica" pitchFamily="2" charset="0"/>
              </a:rPr>
              <a:t>Tianchu</a:t>
            </a:r>
            <a:r>
              <a:rPr lang="en-US" sz="4400" b="1" dirty="0">
                <a:solidFill>
                  <a:schemeClr val="bg1"/>
                </a:solidFill>
                <a:latin typeface="Helvetica" pitchFamily="2" charset="0"/>
              </a:rPr>
              <a:t> Lu, Department of Electronic and Electrical Engineering, Associate Fellow</a:t>
            </a:r>
          </a:p>
        </p:txBody>
      </p:sp>
      <p:pic>
        <p:nvPicPr>
          <p:cNvPr id="25" name="Picture 24" descr="A black and white logo&#10;&#10;Description automatically generated">
            <a:extLst>
              <a:ext uri="{FF2B5EF4-FFF2-40B4-BE49-F238E27FC236}">
                <a16:creationId xmlns:a16="http://schemas.microsoft.com/office/drawing/2014/main" id="{651AFFC1-8D0B-FEE8-2C22-304C9A88A8AA}"/>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Child with short hair">
            <a:extLst>
              <a:ext uri="{FF2B5EF4-FFF2-40B4-BE49-F238E27FC236}">
                <a16:creationId xmlns:a16="http://schemas.microsoft.com/office/drawing/2014/main" id="{7B64A230-66B7-8E3F-60D1-6F888FC68326}"/>
              </a:ext>
            </a:extLst>
          </p:cNvPr>
          <p:cNvPicPr>
            <a:picLocks noChangeAspect="1"/>
          </p:cNvPicPr>
          <p:nvPr/>
        </p:nvPicPr>
        <p:blipFill>
          <a:blip r:embed="rId6">
            <a:extLst>
              <a:ext uri="{96DAC541-7B7A-43D3-8B79-37D633B846F1}">
                <asvg:svgBlip xmlns:asvg="http://schemas.microsoft.com/office/drawing/2016/SVG/main" r:embed="rId7"/>
              </a:ext>
            </a:extLst>
          </a:blip>
          <a:srcRect t="7547" b="7547"/>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F66784CC-EE53-570C-DB64-7C4B38D51AC1}"/>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681470316"/>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D1EA9-3B93-9473-1BA3-795750DC8448}"/>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6182CBFF-7AEA-F30A-3057-4A8DB19E533A}"/>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64E5A2D9-36D0-795C-BB97-DDC4B4267F2E}"/>
              </a:ext>
            </a:extLst>
          </p:cNvPr>
          <p:cNvSpPr txBox="1"/>
          <p:nvPr/>
        </p:nvSpPr>
        <p:spPr>
          <a:xfrm>
            <a:off x="231135" y="1518991"/>
            <a:ext cx="10886808" cy="2941318"/>
          </a:xfrm>
          <a:prstGeom prst="rect">
            <a:avLst/>
          </a:prstGeom>
          <a:noFill/>
        </p:spPr>
        <p:txBody>
          <a:bodyPr wrap="square" rtlCol="0">
            <a:spAutoFit/>
          </a:bodyPr>
          <a:lstStyle/>
          <a:p>
            <a:pPr>
              <a:lnSpc>
                <a:spcPct val="107000"/>
              </a:lnSpc>
              <a:spcAft>
                <a:spcPts val="800"/>
              </a:spcAft>
              <a:buNone/>
            </a:pPr>
            <a:r>
              <a:rPr lang="en-GB" sz="2800" b="1"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FHEA awarded – Experiential Pathway</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In terms of my experience, I was fully supported by my FHEA champion in my department, and was reassured by the opportunities to go to 1:1 sessions to support with writing the application. The timescale from start to finish made the application manageable with a full teaching load during semester time. </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5" name="Picture 24" descr="A black and white logo&#10;&#10;Description automatically generated">
            <a:extLst>
              <a:ext uri="{FF2B5EF4-FFF2-40B4-BE49-F238E27FC236}">
                <a16:creationId xmlns:a16="http://schemas.microsoft.com/office/drawing/2014/main" id="{52EB6A8E-FEFD-347C-31EC-CC420523A788}"/>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B9C89A38-84EB-94F2-19F9-4490E438537E}"/>
              </a:ext>
            </a:extLst>
          </p:cNvPr>
          <p:cNvPicPr>
            <a:picLocks noChangeAspect="1"/>
          </p:cNvPicPr>
          <p:nvPr/>
        </p:nvPicPr>
        <p:blipFill>
          <a:blip r:embed="rId6"/>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027215613"/>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3621C-E163-B371-F6AF-163679ABE72B}"/>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F9C3242F-19E5-D0AD-8D6E-A6FD73168927}"/>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9754830C-245A-B724-CA44-7B2BFF11FDAD}"/>
              </a:ext>
            </a:extLst>
          </p:cNvPr>
          <p:cNvSpPr txBox="1"/>
          <p:nvPr/>
        </p:nvSpPr>
        <p:spPr>
          <a:xfrm>
            <a:off x="231135" y="1518991"/>
            <a:ext cx="6978673" cy="2123658"/>
          </a:xfrm>
          <a:prstGeom prst="rect">
            <a:avLst/>
          </a:prstGeom>
          <a:noFill/>
        </p:spPr>
        <p:txBody>
          <a:bodyPr wrap="square" rtlCol="0">
            <a:spAutoFit/>
          </a:bodyPr>
          <a:lstStyle/>
          <a:p>
            <a:r>
              <a:rPr lang="en-US" sz="4400" b="1" dirty="0">
                <a:solidFill>
                  <a:schemeClr val="bg1"/>
                </a:solidFill>
                <a:latin typeface="Helvetica" pitchFamily="2" charset="0"/>
              </a:rPr>
              <a:t>Habib Rostami, Department of Physics, Fellow</a:t>
            </a:r>
          </a:p>
        </p:txBody>
      </p:sp>
      <p:pic>
        <p:nvPicPr>
          <p:cNvPr id="25" name="Picture 24" descr="A black and white logo&#10;&#10;Description automatically generated">
            <a:extLst>
              <a:ext uri="{FF2B5EF4-FFF2-40B4-BE49-F238E27FC236}">
                <a16:creationId xmlns:a16="http://schemas.microsoft.com/office/drawing/2014/main" id="{39F6C90C-2A6F-996E-D00B-28F8D45B3AA8}"/>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Child with short hair">
            <a:extLst>
              <a:ext uri="{FF2B5EF4-FFF2-40B4-BE49-F238E27FC236}">
                <a16:creationId xmlns:a16="http://schemas.microsoft.com/office/drawing/2014/main" id="{691BE5C9-30B7-7FE6-D08C-999D603C93F3}"/>
              </a:ext>
            </a:extLst>
          </p:cNvPr>
          <p:cNvPicPr>
            <a:picLocks noChangeAspect="1"/>
          </p:cNvPicPr>
          <p:nvPr/>
        </p:nvPicPr>
        <p:blipFill>
          <a:blip r:embed="rId6">
            <a:extLst>
              <a:ext uri="{96DAC541-7B7A-43D3-8B79-37D633B846F1}">
                <asvg:svgBlip xmlns:asvg="http://schemas.microsoft.com/office/drawing/2016/SVG/main" r:embed="rId7"/>
              </a:ext>
            </a:extLst>
          </a:blip>
          <a:srcRect t="7547" b="7547"/>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7133F793-FFD4-A946-E3DC-12FAE6763EB5}"/>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60840542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4751D-DDDA-BB44-3DE4-84EDDEC7DD0B}"/>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54F44954-6BA3-7922-3C6C-81E5A6B45315}"/>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B92E7784-5239-217E-E21B-88F3D5934D67}"/>
              </a:ext>
            </a:extLst>
          </p:cNvPr>
          <p:cNvSpPr txBox="1"/>
          <p:nvPr/>
        </p:nvSpPr>
        <p:spPr>
          <a:xfrm>
            <a:off x="231135" y="1518991"/>
            <a:ext cx="6978673" cy="3477875"/>
          </a:xfrm>
          <a:prstGeom prst="rect">
            <a:avLst/>
          </a:prstGeom>
          <a:noFill/>
        </p:spPr>
        <p:txBody>
          <a:bodyPr wrap="square" rtlCol="0">
            <a:spAutoFit/>
          </a:bodyPr>
          <a:lstStyle/>
          <a:p>
            <a:r>
              <a:rPr lang="en-US" sz="4400" b="1" dirty="0">
                <a:solidFill>
                  <a:schemeClr val="bg1"/>
                </a:solidFill>
                <a:latin typeface="Helvetica" pitchFamily="2" charset="0"/>
              </a:rPr>
              <a:t>Pavlos </a:t>
            </a:r>
            <a:r>
              <a:rPr lang="en-US" sz="4400" b="1" dirty="0" err="1">
                <a:solidFill>
                  <a:schemeClr val="bg1"/>
                </a:solidFill>
                <a:latin typeface="Helvetica" pitchFamily="2" charset="0"/>
              </a:rPr>
              <a:t>Memelaou</a:t>
            </a:r>
            <a:r>
              <a:rPr lang="en-US" sz="4400" b="1" dirty="0">
                <a:solidFill>
                  <a:schemeClr val="bg1"/>
                </a:solidFill>
                <a:latin typeface="Helvetica" pitchFamily="2" charset="0"/>
              </a:rPr>
              <a:t>, Department of Electronic and Electrical Engineering, Associate Fellow</a:t>
            </a:r>
          </a:p>
        </p:txBody>
      </p:sp>
      <p:pic>
        <p:nvPicPr>
          <p:cNvPr id="25" name="Picture 24" descr="A black and white logo&#10;&#10;Description automatically generated">
            <a:extLst>
              <a:ext uri="{FF2B5EF4-FFF2-40B4-BE49-F238E27FC236}">
                <a16:creationId xmlns:a16="http://schemas.microsoft.com/office/drawing/2014/main" id="{05C172DD-9F45-4AFA-03A5-B042F6E36A2B}"/>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Child with short hair">
            <a:extLst>
              <a:ext uri="{FF2B5EF4-FFF2-40B4-BE49-F238E27FC236}">
                <a16:creationId xmlns:a16="http://schemas.microsoft.com/office/drawing/2014/main" id="{C0A84324-7BB6-41F4-7829-243C5D50EF37}"/>
              </a:ext>
            </a:extLst>
          </p:cNvPr>
          <p:cNvPicPr>
            <a:picLocks noChangeAspect="1"/>
          </p:cNvPicPr>
          <p:nvPr/>
        </p:nvPicPr>
        <p:blipFill>
          <a:blip r:embed="rId6">
            <a:extLst>
              <a:ext uri="{96DAC541-7B7A-43D3-8B79-37D633B846F1}">
                <asvg:svgBlip xmlns:asvg="http://schemas.microsoft.com/office/drawing/2016/SVG/main" r:embed="rId7"/>
              </a:ext>
            </a:extLst>
          </a:blip>
          <a:srcRect t="7547" b="7547"/>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2AC6D37A-2F50-B72F-1A65-31D916BED3F9}"/>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485136012"/>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DE20D-5E2B-96BE-FE9D-BBF36529EA21}"/>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A9062C61-A567-652C-C5AC-05F90B6ECD01}"/>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A9F1CBF3-C83A-6612-4ACF-F09921C11040}"/>
              </a:ext>
            </a:extLst>
          </p:cNvPr>
          <p:cNvSpPr txBox="1"/>
          <p:nvPr/>
        </p:nvSpPr>
        <p:spPr>
          <a:xfrm>
            <a:off x="231135" y="1518991"/>
            <a:ext cx="6978673" cy="3477875"/>
          </a:xfrm>
          <a:prstGeom prst="rect">
            <a:avLst/>
          </a:prstGeom>
          <a:noFill/>
        </p:spPr>
        <p:txBody>
          <a:bodyPr wrap="square" rtlCol="0">
            <a:spAutoFit/>
          </a:bodyPr>
          <a:lstStyle/>
          <a:p>
            <a:r>
              <a:rPr lang="en-US" sz="4400" b="1" dirty="0">
                <a:solidFill>
                  <a:schemeClr val="bg1"/>
                </a:solidFill>
                <a:latin typeface="Helvetica" pitchFamily="2" charset="0"/>
              </a:rPr>
              <a:t>Thomas Holt, Department of Mathematical Engineering, Associate Fellow</a:t>
            </a:r>
          </a:p>
        </p:txBody>
      </p:sp>
      <p:pic>
        <p:nvPicPr>
          <p:cNvPr id="25" name="Picture 24" descr="A black and white logo&#10;&#10;Description automatically generated">
            <a:extLst>
              <a:ext uri="{FF2B5EF4-FFF2-40B4-BE49-F238E27FC236}">
                <a16:creationId xmlns:a16="http://schemas.microsoft.com/office/drawing/2014/main" id="{AF0398A7-FE1A-8060-A73F-4FE25E5EEED0}"/>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Child with short hair">
            <a:extLst>
              <a:ext uri="{FF2B5EF4-FFF2-40B4-BE49-F238E27FC236}">
                <a16:creationId xmlns:a16="http://schemas.microsoft.com/office/drawing/2014/main" id="{20407A5A-81C8-A1FD-B961-40937C3A12D9}"/>
              </a:ext>
            </a:extLst>
          </p:cNvPr>
          <p:cNvPicPr>
            <a:picLocks noChangeAspect="1"/>
          </p:cNvPicPr>
          <p:nvPr/>
        </p:nvPicPr>
        <p:blipFill>
          <a:blip r:embed="rId6">
            <a:extLst>
              <a:ext uri="{96DAC541-7B7A-43D3-8B79-37D633B846F1}">
                <asvg:svgBlip xmlns:asvg="http://schemas.microsoft.com/office/drawing/2016/SVG/main" r:embed="rId7"/>
              </a:ext>
            </a:extLst>
          </a:blip>
          <a:srcRect t="7547" b="7547"/>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69FF7C22-C133-1E85-D62D-EC7C3E949B00}"/>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36279380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9B930-6C2B-90E2-B522-4A10EB33B2F8}"/>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FA61D184-5522-68A8-F2E0-A80D48279C76}"/>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0D4C1E0B-B703-8727-3684-483992E8E0F4}"/>
              </a:ext>
            </a:extLst>
          </p:cNvPr>
          <p:cNvSpPr txBox="1"/>
          <p:nvPr/>
        </p:nvSpPr>
        <p:spPr>
          <a:xfrm>
            <a:off x="231135" y="1518991"/>
            <a:ext cx="6978673" cy="2800767"/>
          </a:xfrm>
          <a:prstGeom prst="rect">
            <a:avLst/>
          </a:prstGeom>
          <a:noFill/>
        </p:spPr>
        <p:txBody>
          <a:bodyPr wrap="square" rtlCol="0">
            <a:spAutoFit/>
          </a:bodyPr>
          <a:lstStyle/>
          <a:p>
            <a:r>
              <a:rPr lang="en-US" sz="4400" b="1" dirty="0">
                <a:solidFill>
                  <a:schemeClr val="bg1"/>
                </a:solidFill>
                <a:latin typeface="Helvetica" pitchFamily="2" charset="0"/>
              </a:rPr>
              <a:t>Kseniya </a:t>
            </a:r>
            <a:r>
              <a:rPr lang="en-US" sz="4400" b="1" dirty="0" err="1">
                <a:solidFill>
                  <a:schemeClr val="bg1"/>
                </a:solidFill>
                <a:latin typeface="Helvetica" pitchFamily="2" charset="0"/>
              </a:rPr>
              <a:t>Stsiampkouskaya</a:t>
            </a:r>
            <a:r>
              <a:rPr lang="en-US" sz="4400" b="1" dirty="0">
                <a:solidFill>
                  <a:schemeClr val="bg1"/>
                </a:solidFill>
                <a:latin typeface="Helvetica" pitchFamily="2" charset="0"/>
              </a:rPr>
              <a:t>, School of Management, Fellow</a:t>
            </a:r>
          </a:p>
        </p:txBody>
      </p:sp>
      <p:pic>
        <p:nvPicPr>
          <p:cNvPr id="25" name="Picture 24" descr="A black and white logo&#10;&#10;Description automatically generated">
            <a:extLst>
              <a:ext uri="{FF2B5EF4-FFF2-40B4-BE49-F238E27FC236}">
                <a16:creationId xmlns:a16="http://schemas.microsoft.com/office/drawing/2014/main" id="{643EEF12-01F7-F44A-3F07-9F8F7A3CEF4F}"/>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7C353D70-B450-A770-8897-BF9C40083DC7}"/>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904AA9F7-47AC-4C75-FB6B-C76DDCBEDBE6}"/>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024749736"/>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33B1A-0E3D-FB64-4265-E5FE192FD116}"/>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94696B9E-0E25-F17D-B2C1-16E6721F8158}"/>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3709D4C6-A9B3-02AD-3011-605D0B1B9AFD}"/>
              </a:ext>
            </a:extLst>
          </p:cNvPr>
          <p:cNvSpPr txBox="1"/>
          <p:nvPr/>
        </p:nvSpPr>
        <p:spPr>
          <a:xfrm>
            <a:off x="231135" y="1518991"/>
            <a:ext cx="6978673" cy="2800767"/>
          </a:xfrm>
          <a:prstGeom prst="rect">
            <a:avLst/>
          </a:prstGeom>
          <a:noFill/>
        </p:spPr>
        <p:txBody>
          <a:bodyPr wrap="square" rtlCol="0">
            <a:spAutoFit/>
          </a:bodyPr>
          <a:lstStyle/>
          <a:p>
            <a:r>
              <a:rPr lang="en-US" sz="4400" b="1" dirty="0">
                <a:solidFill>
                  <a:schemeClr val="bg1"/>
                </a:solidFill>
                <a:latin typeface="Helvetica" pitchFamily="2" charset="0"/>
              </a:rPr>
              <a:t>Jana </a:t>
            </a:r>
            <a:r>
              <a:rPr lang="en-US" sz="4400" b="1" dirty="0" err="1">
                <a:solidFill>
                  <a:schemeClr val="bg1"/>
                </a:solidFill>
                <a:latin typeface="Helvetica" pitchFamily="2" charset="0"/>
              </a:rPr>
              <a:t>Sajdakova</a:t>
            </a:r>
            <a:r>
              <a:rPr lang="en-US" sz="4400" b="1" dirty="0">
                <a:solidFill>
                  <a:schemeClr val="bg1"/>
                </a:solidFill>
                <a:latin typeface="Helvetica" pitchFamily="2" charset="0"/>
              </a:rPr>
              <a:t>, Department of Mechanical Engineering, Fellow</a:t>
            </a:r>
          </a:p>
        </p:txBody>
      </p:sp>
      <p:pic>
        <p:nvPicPr>
          <p:cNvPr id="25" name="Picture 24" descr="A black and white logo&#10;&#10;Description automatically generated">
            <a:extLst>
              <a:ext uri="{FF2B5EF4-FFF2-40B4-BE49-F238E27FC236}">
                <a16:creationId xmlns:a16="http://schemas.microsoft.com/office/drawing/2014/main" id="{F5565AE0-F8B5-6EBC-CD63-E52D0F5FF516}"/>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4EA97F2A-BD30-C6AB-F1C0-62402A04E53D}"/>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FE4AC716-A231-9FE8-10F5-8A94322B5341}"/>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454756224"/>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14092-4F59-8E81-2D8C-38B6B6D94307}"/>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1DFD28CC-5A51-B173-6F6F-A16FFF54EA43}"/>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C7ACC593-E229-1BAD-A101-33B86A3B616D}"/>
              </a:ext>
            </a:extLst>
          </p:cNvPr>
          <p:cNvSpPr txBox="1"/>
          <p:nvPr/>
        </p:nvSpPr>
        <p:spPr>
          <a:xfrm>
            <a:off x="231135" y="1518991"/>
            <a:ext cx="10886808" cy="2480294"/>
          </a:xfrm>
          <a:prstGeom prst="rect">
            <a:avLst/>
          </a:prstGeom>
          <a:noFill/>
        </p:spPr>
        <p:txBody>
          <a:bodyPr wrap="square" rtlCol="0">
            <a:spAutoFit/>
          </a:bodyPr>
          <a:lstStyle/>
          <a:p>
            <a:pPr>
              <a:lnSpc>
                <a:spcPct val="107000"/>
              </a:lnSpc>
              <a:spcAft>
                <a:spcPts val="800"/>
              </a:spcAft>
              <a:buNone/>
            </a:pPr>
            <a:r>
              <a:rPr lang="en-GB" sz="2800" b="1"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FHEA awarded - Probationer Pathway</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"Not only does PHEAF provide valuable advice on teaching and student support, but it also creates an opportunity for exchanging experiences and building a community of new staff members across departments and faculties." </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5" name="Picture 24" descr="A black and white logo&#10;&#10;Description automatically generated">
            <a:extLst>
              <a:ext uri="{FF2B5EF4-FFF2-40B4-BE49-F238E27FC236}">
                <a16:creationId xmlns:a16="http://schemas.microsoft.com/office/drawing/2014/main" id="{04E1B45E-C028-5647-63AE-11DC4B40564B}"/>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ED2C3B21-D70F-4328-D3A0-3612D3C51D0F}"/>
              </a:ext>
            </a:extLst>
          </p:cNvPr>
          <p:cNvPicPr>
            <a:picLocks noChangeAspect="1"/>
          </p:cNvPicPr>
          <p:nvPr/>
        </p:nvPicPr>
        <p:blipFill>
          <a:blip r:embed="rId6"/>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017406581"/>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2240F-2E2E-EF7B-B7E5-7795DAD0AD2D}"/>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511FDD6E-9F41-A370-B931-C054C9BC299A}"/>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D6679015-DB19-5A79-D85D-0E7666F8631E}"/>
              </a:ext>
            </a:extLst>
          </p:cNvPr>
          <p:cNvSpPr txBox="1"/>
          <p:nvPr/>
        </p:nvSpPr>
        <p:spPr>
          <a:xfrm>
            <a:off x="512373" y="1376594"/>
            <a:ext cx="6978673" cy="2123658"/>
          </a:xfrm>
          <a:prstGeom prst="rect">
            <a:avLst/>
          </a:prstGeom>
          <a:noFill/>
        </p:spPr>
        <p:txBody>
          <a:bodyPr wrap="square" rtlCol="0">
            <a:spAutoFit/>
          </a:bodyPr>
          <a:lstStyle/>
          <a:p>
            <a:r>
              <a:rPr lang="en-US" sz="4400" b="1" dirty="0">
                <a:solidFill>
                  <a:schemeClr val="bg1"/>
                </a:solidFill>
                <a:latin typeface="Helvetica" pitchFamily="2" charset="0"/>
              </a:rPr>
              <a:t>Stephen West, Department for Health, Fellow</a:t>
            </a:r>
          </a:p>
        </p:txBody>
      </p:sp>
      <p:pic>
        <p:nvPicPr>
          <p:cNvPr id="25" name="Picture 24" descr="A black and white logo&#10;&#10;Description automatically generated">
            <a:extLst>
              <a:ext uri="{FF2B5EF4-FFF2-40B4-BE49-F238E27FC236}">
                <a16:creationId xmlns:a16="http://schemas.microsoft.com/office/drawing/2014/main" id="{2202E15C-9E40-772A-987C-5CE91A1F1CB6}"/>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48D57B60-35DE-7EC7-B31E-C7B82A34D6C1}"/>
              </a:ext>
            </a:extLst>
          </p:cNvPr>
          <p:cNvPicPr>
            <a:picLocks noChangeAspect="1"/>
          </p:cNvPicPr>
          <p:nvPr/>
        </p:nvPicPr>
        <p:blipFill>
          <a:blip r:embed="rId6"/>
          <a:srcRect l="21875" r="21875"/>
          <a:stretch/>
        </p:blipFill>
        <p:spPr>
          <a:xfrm>
            <a:off x="7089020" y="1651728"/>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6154F944-53C1-AD16-8ED2-0990A45FBEEA}"/>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68458269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A037B-39D0-DD47-B826-A0C999D25CF8}"/>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74FCFE28-03B2-4607-BBC9-CC6A4864DCC1}"/>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B967DC27-FBE0-FC40-F6C7-673A72881FAB}"/>
              </a:ext>
            </a:extLst>
          </p:cNvPr>
          <p:cNvSpPr txBox="1"/>
          <p:nvPr/>
        </p:nvSpPr>
        <p:spPr>
          <a:xfrm>
            <a:off x="231135" y="1518991"/>
            <a:ext cx="6978673" cy="2123658"/>
          </a:xfrm>
          <a:prstGeom prst="rect">
            <a:avLst/>
          </a:prstGeom>
          <a:noFill/>
        </p:spPr>
        <p:txBody>
          <a:bodyPr wrap="square" rtlCol="0">
            <a:spAutoFit/>
          </a:bodyPr>
          <a:lstStyle/>
          <a:p>
            <a:r>
              <a:rPr lang="en-US" sz="4400" b="1" dirty="0">
                <a:solidFill>
                  <a:schemeClr val="bg1"/>
                </a:solidFill>
                <a:latin typeface="Helvetica" pitchFamily="2" charset="0"/>
              </a:rPr>
              <a:t>Jennifer Maher, Department for Health, Fellow</a:t>
            </a:r>
          </a:p>
        </p:txBody>
      </p:sp>
      <p:pic>
        <p:nvPicPr>
          <p:cNvPr id="25" name="Picture 24" descr="A black and white logo&#10;&#10;Description automatically generated">
            <a:extLst>
              <a:ext uri="{FF2B5EF4-FFF2-40B4-BE49-F238E27FC236}">
                <a16:creationId xmlns:a16="http://schemas.microsoft.com/office/drawing/2014/main" id="{E0082E67-B7AF-BB0D-0419-8827724FC82E}"/>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E2D4D9C4-16F2-3049-2F51-45C3118E6A08}"/>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6EEE25CE-B515-F582-A16A-2ED343A6543B}"/>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786284002"/>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C4A3E-3EB7-4242-B2E4-6947FBA783AC}"/>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154165E7-9548-8252-05BC-84B3637AB239}"/>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D7B06FED-73C0-F1D1-D48D-61997CEF600C}"/>
              </a:ext>
            </a:extLst>
          </p:cNvPr>
          <p:cNvSpPr txBox="1"/>
          <p:nvPr/>
        </p:nvSpPr>
        <p:spPr>
          <a:xfrm>
            <a:off x="231135" y="1518991"/>
            <a:ext cx="10886808" cy="3402342"/>
          </a:xfrm>
          <a:prstGeom prst="rect">
            <a:avLst/>
          </a:prstGeom>
          <a:noFill/>
        </p:spPr>
        <p:txBody>
          <a:bodyPr wrap="square" rtlCol="0">
            <a:spAutoFit/>
          </a:bodyPr>
          <a:lstStyle/>
          <a:p>
            <a:pPr>
              <a:lnSpc>
                <a:spcPct val="107000"/>
              </a:lnSpc>
              <a:spcAft>
                <a:spcPts val="800"/>
              </a:spcAft>
              <a:buNone/>
            </a:pPr>
            <a:r>
              <a:rPr lang="en-GB" sz="2800" b="1"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FHEA awarded – Probationer Pathway</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“Becoming a Fellow of the HEA feels like a milestone in my academic career and a recognition of my efforts to improve my teaching. The experience has made me more reflective in my approach and introduced me to valuable tools for enhancing inclusivity and engagement, which I’m excited to continue developing.”</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5" name="Picture 24" descr="A black and white logo&#10;&#10;Description automatically generated">
            <a:extLst>
              <a:ext uri="{FF2B5EF4-FFF2-40B4-BE49-F238E27FC236}">
                <a16:creationId xmlns:a16="http://schemas.microsoft.com/office/drawing/2014/main" id="{1C623FB8-9CB2-2150-FEEF-DC0DCB9D4C8F}"/>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240807EB-0799-4AAE-79B2-5B4ED2E3FB40}"/>
              </a:ext>
            </a:extLst>
          </p:cNvPr>
          <p:cNvPicPr>
            <a:picLocks noChangeAspect="1"/>
          </p:cNvPicPr>
          <p:nvPr/>
        </p:nvPicPr>
        <p:blipFill>
          <a:blip r:embed="rId6"/>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29793238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62DA7-084C-D211-869F-89829CF66DCA}"/>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08AC8398-1E85-5CB0-4A1B-2CCBD9C78220}"/>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C61709A7-6FDA-C0DE-246A-F8B912579F63}"/>
              </a:ext>
            </a:extLst>
          </p:cNvPr>
          <p:cNvSpPr txBox="1"/>
          <p:nvPr/>
        </p:nvSpPr>
        <p:spPr>
          <a:xfrm>
            <a:off x="231135" y="1518991"/>
            <a:ext cx="6978673" cy="2123658"/>
          </a:xfrm>
          <a:prstGeom prst="rect">
            <a:avLst/>
          </a:prstGeom>
          <a:noFill/>
        </p:spPr>
        <p:txBody>
          <a:bodyPr wrap="square" rtlCol="0">
            <a:spAutoFit/>
          </a:bodyPr>
          <a:lstStyle/>
          <a:p>
            <a:r>
              <a:rPr lang="en-US" sz="4400" b="1" dirty="0">
                <a:solidFill>
                  <a:schemeClr val="bg1"/>
                </a:solidFill>
                <a:latin typeface="Helvetica" pitchFamily="2" charset="0"/>
              </a:rPr>
              <a:t>Rosie Marshall, Department of Life Sciences, Fellow</a:t>
            </a:r>
          </a:p>
        </p:txBody>
      </p:sp>
      <p:pic>
        <p:nvPicPr>
          <p:cNvPr id="25" name="Picture 24" descr="A black and white logo&#10;&#10;Description automatically generated">
            <a:extLst>
              <a:ext uri="{FF2B5EF4-FFF2-40B4-BE49-F238E27FC236}">
                <a16:creationId xmlns:a16="http://schemas.microsoft.com/office/drawing/2014/main" id="{C124B9BE-4B32-9A8A-850E-2BFCE8E1F21B}"/>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FD15DC61-FFC7-F64C-15AF-382B3A981CD3}"/>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84B50937-A0CB-F6F2-CE98-7FD15FD3EC14}"/>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545787366"/>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41A4D-2816-FE95-4E2C-059CD25D6658}"/>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74D3E4A6-C9C4-957A-8FDE-8B74A11B0197}"/>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F6D934F7-9CF3-6F9F-F00F-3734A2B27E8B}"/>
              </a:ext>
            </a:extLst>
          </p:cNvPr>
          <p:cNvSpPr txBox="1"/>
          <p:nvPr/>
        </p:nvSpPr>
        <p:spPr>
          <a:xfrm>
            <a:off x="231135" y="1518991"/>
            <a:ext cx="6978673" cy="2123658"/>
          </a:xfrm>
          <a:prstGeom prst="rect">
            <a:avLst/>
          </a:prstGeom>
          <a:noFill/>
        </p:spPr>
        <p:txBody>
          <a:bodyPr wrap="square" rtlCol="0">
            <a:spAutoFit/>
          </a:bodyPr>
          <a:lstStyle/>
          <a:p>
            <a:r>
              <a:rPr lang="en-US" sz="4400" b="1" dirty="0">
                <a:solidFill>
                  <a:schemeClr val="bg1"/>
                </a:solidFill>
                <a:latin typeface="Helvetica" pitchFamily="2" charset="0"/>
              </a:rPr>
              <a:t>Mihika Chatterjee, Department of Social and Policy Sciences, Fellow</a:t>
            </a:r>
          </a:p>
        </p:txBody>
      </p:sp>
      <p:pic>
        <p:nvPicPr>
          <p:cNvPr id="25" name="Picture 24" descr="A black and white logo&#10;&#10;Description automatically generated">
            <a:extLst>
              <a:ext uri="{FF2B5EF4-FFF2-40B4-BE49-F238E27FC236}">
                <a16:creationId xmlns:a16="http://schemas.microsoft.com/office/drawing/2014/main" id="{274A6971-7339-4503-9565-80BFF65CF034}"/>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914E7C23-2647-0494-386A-3B827715884B}"/>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F996202F-5BDA-8B42-846C-6F9D78305513}"/>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003316338"/>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FA5F3-72BB-8784-4496-BF19CBE7AC29}"/>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6018E67C-D481-4F9B-C6D2-00325E4124C4}"/>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F035C8F6-71BE-0791-B367-1221B5AAE706}"/>
              </a:ext>
            </a:extLst>
          </p:cNvPr>
          <p:cNvSpPr txBox="1"/>
          <p:nvPr/>
        </p:nvSpPr>
        <p:spPr>
          <a:xfrm>
            <a:off x="231135" y="1518991"/>
            <a:ext cx="10886808" cy="3863365"/>
          </a:xfrm>
          <a:prstGeom prst="rect">
            <a:avLst/>
          </a:prstGeom>
          <a:noFill/>
        </p:spPr>
        <p:txBody>
          <a:bodyPr wrap="square" rtlCol="0">
            <a:spAutoFit/>
          </a:bodyPr>
          <a:lstStyle/>
          <a:p>
            <a:pPr>
              <a:lnSpc>
                <a:spcPct val="107000"/>
              </a:lnSpc>
              <a:spcAft>
                <a:spcPts val="800"/>
              </a:spcAft>
              <a:buNone/>
            </a:pPr>
            <a:r>
              <a:rPr lang="en-GB" sz="2800" b="1"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AFHEA awarded – Experiential Pathway</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"Achieving Associate Fellowship of the HEA during my PhD journey has been a gratifying milestone. It allowed me to reflect on my teaching practices and enhance my skills in supporting student learning, even while balancing the demands of doctoral research. I am proud to join a community that values educational excellence and look forward to applying these experiences to my future academic and professional endeavours."</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5" name="Picture 24" descr="A black and white logo&#10;&#10;Description automatically generated">
            <a:extLst>
              <a:ext uri="{FF2B5EF4-FFF2-40B4-BE49-F238E27FC236}">
                <a16:creationId xmlns:a16="http://schemas.microsoft.com/office/drawing/2014/main" id="{51A45D36-7468-E10A-3BB7-71C41F5F81F3}"/>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F9CE3E7C-CAA8-080C-5F87-B17D273971E1}"/>
              </a:ext>
            </a:extLst>
          </p:cNvPr>
          <p:cNvPicPr>
            <a:picLocks noChangeAspect="1"/>
          </p:cNvPicPr>
          <p:nvPr/>
        </p:nvPicPr>
        <p:blipFill>
          <a:blip r:embed="rId6"/>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540509134"/>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27CC0-D99B-EEFC-5939-1503EC936185}"/>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EF390339-1238-C6BA-6261-BC8D2D7FB449}"/>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7F18A695-266C-13B1-6612-764EBD8C7170}"/>
              </a:ext>
            </a:extLst>
          </p:cNvPr>
          <p:cNvSpPr txBox="1"/>
          <p:nvPr/>
        </p:nvSpPr>
        <p:spPr>
          <a:xfrm>
            <a:off x="231135" y="1518991"/>
            <a:ext cx="6978673" cy="3477875"/>
          </a:xfrm>
          <a:prstGeom prst="rect">
            <a:avLst/>
          </a:prstGeom>
          <a:noFill/>
        </p:spPr>
        <p:txBody>
          <a:bodyPr wrap="square" rtlCol="0">
            <a:spAutoFit/>
          </a:bodyPr>
          <a:lstStyle/>
          <a:p>
            <a:r>
              <a:rPr lang="en-US" sz="4400" b="1" dirty="0">
                <a:solidFill>
                  <a:schemeClr val="bg1"/>
                </a:solidFill>
                <a:latin typeface="Helvetica" pitchFamily="2" charset="0"/>
              </a:rPr>
              <a:t>Gabriel Huland, Department of </a:t>
            </a:r>
            <a:r>
              <a:rPr lang="en-US" sz="4400" b="1" dirty="0" err="1">
                <a:solidFill>
                  <a:schemeClr val="bg1"/>
                </a:solidFill>
                <a:latin typeface="Helvetica" pitchFamily="2" charset="0"/>
              </a:rPr>
              <a:t>Policitcs</a:t>
            </a:r>
            <a:r>
              <a:rPr lang="en-US" sz="4400" b="1" dirty="0">
                <a:solidFill>
                  <a:schemeClr val="bg1"/>
                </a:solidFill>
                <a:latin typeface="Helvetica" pitchFamily="2" charset="0"/>
              </a:rPr>
              <a:t>,  Languages and International Studies, Fellow</a:t>
            </a:r>
          </a:p>
        </p:txBody>
      </p:sp>
      <p:pic>
        <p:nvPicPr>
          <p:cNvPr id="25" name="Picture 24" descr="A black and white logo&#10;&#10;Description automatically generated">
            <a:extLst>
              <a:ext uri="{FF2B5EF4-FFF2-40B4-BE49-F238E27FC236}">
                <a16:creationId xmlns:a16="http://schemas.microsoft.com/office/drawing/2014/main" id="{D0D4BBD3-ECA7-4520-E6AD-77A36BA47FBA}"/>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AED3F849-092A-9F42-0C12-1C9F0C802950}"/>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295B0130-5885-D18C-BADA-085B8E9519C5}"/>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3181475527"/>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44829-512B-88D5-3B49-A5375004C01F}"/>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9C700DB7-A295-CD94-18C6-6E1B4D05BCE6}"/>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AC4361E4-4A21-5B14-E8CE-06E843A2E766}"/>
              </a:ext>
            </a:extLst>
          </p:cNvPr>
          <p:cNvSpPr txBox="1"/>
          <p:nvPr/>
        </p:nvSpPr>
        <p:spPr>
          <a:xfrm>
            <a:off x="231135" y="1518991"/>
            <a:ext cx="6978673" cy="2123658"/>
          </a:xfrm>
          <a:prstGeom prst="rect">
            <a:avLst/>
          </a:prstGeom>
          <a:noFill/>
        </p:spPr>
        <p:txBody>
          <a:bodyPr wrap="square" rtlCol="0">
            <a:spAutoFit/>
          </a:bodyPr>
          <a:lstStyle/>
          <a:p>
            <a:r>
              <a:rPr lang="en-US" sz="4400" b="1" dirty="0">
                <a:solidFill>
                  <a:schemeClr val="bg1"/>
                </a:solidFill>
                <a:latin typeface="Helvetica" pitchFamily="2" charset="0"/>
              </a:rPr>
              <a:t>Dilara Bural, Department of Social and </a:t>
            </a:r>
            <a:r>
              <a:rPr lang="en-US" sz="4400" b="1">
                <a:solidFill>
                  <a:schemeClr val="bg1"/>
                </a:solidFill>
                <a:latin typeface="Helvetica" pitchFamily="2" charset="0"/>
              </a:rPr>
              <a:t>Policy Sciences, </a:t>
            </a:r>
            <a:r>
              <a:rPr lang="en-US" sz="4400" b="1" dirty="0">
                <a:solidFill>
                  <a:schemeClr val="bg1"/>
                </a:solidFill>
                <a:latin typeface="Helvetica" pitchFamily="2" charset="0"/>
              </a:rPr>
              <a:t>Fellow</a:t>
            </a:r>
          </a:p>
        </p:txBody>
      </p:sp>
      <p:pic>
        <p:nvPicPr>
          <p:cNvPr id="25" name="Picture 24" descr="A black and white logo&#10;&#10;Description automatically generated">
            <a:extLst>
              <a:ext uri="{FF2B5EF4-FFF2-40B4-BE49-F238E27FC236}">
                <a16:creationId xmlns:a16="http://schemas.microsoft.com/office/drawing/2014/main" id="{FA0B2512-D4FC-5D22-0F08-CA489679370C}"/>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descr="Female with short hair">
            <a:extLst>
              <a:ext uri="{FF2B5EF4-FFF2-40B4-BE49-F238E27FC236}">
                <a16:creationId xmlns:a16="http://schemas.microsoft.com/office/drawing/2014/main" id="{467F2C05-D82E-8FAB-EB77-E4DC749962A7}"/>
              </a:ext>
            </a:extLst>
          </p:cNvPr>
          <p:cNvPicPr>
            <a:picLocks noChangeAspect="1"/>
          </p:cNvPicPr>
          <p:nvPr/>
        </p:nvPicPr>
        <p:blipFill>
          <a:blip r:embed="rId6">
            <a:extLst>
              <a:ext uri="{96DAC541-7B7A-43D3-8B79-37D633B846F1}">
                <asvg:svgBlip xmlns:asvg="http://schemas.microsoft.com/office/drawing/2016/SVG/main" r:embed="rId7"/>
              </a:ext>
            </a:extLst>
          </a:blip>
          <a:srcRect t="2586" b="2586"/>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1F490E0B-4A4B-5CDB-28DD-41E70612623E}"/>
              </a:ext>
            </a:extLst>
          </p:cNvPr>
          <p:cNvPicPr>
            <a:picLocks noChangeAspect="1"/>
          </p:cNvPicPr>
          <p:nvPr/>
        </p:nvPicPr>
        <p:blipFill>
          <a:blip r:embed="rId8"/>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717473403"/>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A57DB-1938-C28C-E791-99FD059AE5DB}"/>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F8CC5F11-4571-0388-0A15-6034A9425E7C}"/>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1D978A0A-AF46-9205-22FB-2FB6DDC3FAF3}"/>
              </a:ext>
            </a:extLst>
          </p:cNvPr>
          <p:cNvSpPr txBox="1"/>
          <p:nvPr/>
        </p:nvSpPr>
        <p:spPr>
          <a:xfrm>
            <a:off x="231135" y="1518991"/>
            <a:ext cx="10886808" cy="3863365"/>
          </a:xfrm>
          <a:prstGeom prst="rect">
            <a:avLst/>
          </a:prstGeom>
          <a:noFill/>
        </p:spPr>
        <p:txBody>
          <a:bodyPr wrap="square" rtlCol="0">
            <a:spAutoFit/>
          </a:bodyPr>
          <a:lstStyle/>
          <a:p>
            <a:pPr>
              <a:lnSpc>
                <a:spcPct val="107000"/>
              </a:lnSpc>
              <a:spcAft>
                <a:spcPts val="800"/>
              </a:spcAft>
              <a:buNone/>
            </a:pPr>
            <a:r>
              <a:rPr lang="en-GB" sz="2800" b="1"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SFHEA awarded – Experiential Pathway</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“The opportunity through the Senior Fellowship scheme to take stock and reflect on how my teaching practice has supported colleagues was really valuable. I know that my approach to teaching and leadership will benefit from this going forward. The Academic Development and CLT teams provide support for staff through the process – I would encourage any colleagues interested in SFHEA to get in touch with them.”</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5" name="Picture 24" descr="A black and white logo&#10;&#10;Description automatically generated">
            <a:extLst>
              <a:ext uri="{FF2B5EF4-FFF2-40B4-BE49-F238E27FC236}">
                <a16:creationId xmlns:a16="http://schemas.microsoft.com/office/drawing/2014/main" id="{82CD502A-7EF9-797D-2823-0BEC696CBD82}"/>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1C8A8984-F089-9A5F-CCF1-C365EC51F5C6}"/>
              </a:ext>
            </a:extLst>
          </p:cNvPr>
          <p:cNvPicPr>
            <a:picLocks noChangeAspect="1"/>
          </p:cNvPicPr>
          <p:nvPr/>
        </p:nvPicPr>
        <p:blipFill>
          <a:blip r:embed="rId6"/>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961943497"/>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6CC12-3BB3-573E-195E-6D0C2FF693A7}"/>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AF47005E-DFB5-7741-C9BA-0372FF8FAC34}"/>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DA699468-60F7-7199-B272-2CDEFE0F4342}"/>
              </a:ext>
            </a:extLst>
          </p:cNvPr>
          <p:cNvSpPr txBox="1"/>
          <p:nvPr/>
        </p:nvSpPr>
        <p:spPr>
          <a:xfrm>
            <a:off x="231135" y="1518991"/>
            <a:ext cx="6978673" cy="2800767"/>
          </a:xfrm>
          <a:prstGeom prst="rect">
            <a:avLst/>
          </a:prstGeom>
          <a:noFill/>
        </p:spPr>
        <p:txBody>
          <a:bodyPr wrap="square" rtlCol="0">
            <a:spAutoFit/>
          </a:bodyPr>
          <a:lstStyle/>
          <a:p>
            <a:r>
              <a:rPr lang="en-US" sz="4400" b="1" dirty="0">
                <a:solidFill>
                  <a:schemeClr val="bg1"/>
                </a:solidFill>
                <a:latin typeface="Helvetica" pitchFamily="2" charset="0"/>
              </a:rPr>
              <a:t>Guiseppina </a:t>
            </a:r>
            <a:r>
              <a:rPr lang="en-US" sz="4400" b="1" dirty="0" err="1">
                <a:solidFill>
                  <a:schemeClr val="bg1"/>
                </a:solidFill>
                <a:latin typeface="Helvetica" pitchFamily="2" charset="0"/>
              </a:rPr>
              <a:t>Pisignano</a:t>
            </a:r>
            <a:r>
              <a:rPr lang="en-US" sz="4400" b="1" dirty="0">
                <a:solidFill>
                  <a:schemeClr val="bg1"/>
                </a:solidFill>
                <a:latin typeface="Helvetica" pitchFamily="2" charset="0"/>
              </a:rPr>
              <a:t>, Department of Life Sciences, </a:t>
            </a:r>
            <a:r>
              <a:rPr lang="en-US" sz="4400" b="1" dirty="0" err="1">
                <a:solidFill>
                  <a:schemeClr val="bg1"/>
                </a:solidFill>
                <a:latin typeface="Helvetica" pitchFamily="2" charset="0"/>
              </a:rPr>
              <a:t>Assoicate</a:t>
            </a:r>
            <a:r>
              <a:rPr lang="en-US" sz="4400" b="1" dirty="0">
                <a:solidFill>
                  <a:schemeClr val="bg1"/>
                </a:solidFill>
                <a:latin typeface="Helvetica" pitchFamily="2" charset="0"/>
              </a:rPr>
              <a:t> Fellow</a:t>
            </a:r>
          </a:p>
        </p:txBody>
      </p:sp>
      <p:pic>
        <p:nvPicPr>
          <p:cNvPr id="25" name="Picture 24" descr="A black and white logo&#10;&#10;Description automatically generated">
            <a:extLst>
              <a:ext uri="{FF2B5EF4-FFF2-40B4-BE49-F238E27FC236}">
                <a16:creationId xmlns:a16="http://schemas.microsoft.com/office/drawing/2014/main" id="{49FBCE8F-6225-71D8-D127-87302B50EB65}"/>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CFBC78B0-530E-2835-1CDD-BBE71FD0009F}"/>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6C1072BE-B254-7AC3-3BF2-3D05F9858CD5}"/>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840580356"/>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99F51-2269-26DB-40EC-FAEED7225B76}"/>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A65A6975-CE30-8EFC-1B7D-967C32A93B86}"/>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03218F03-EA8B-9E16-D828-28D910461B06}"/>
              </a:ext>
            </a:extLst>
          </p:cNvPr>
          <p:cNvSpPr txBox="1"/>
          <p:nvPr/>
        </p:nvSpPr>
        <p:spPr>
          <a:xfrm>
            <a:off x="231135" y="1518991"/>
            <a:ext cx="6978673" cy="2123658"/>
          </a:xfrm>
          <a:prstGeom prst="rect">
            <a:avLst/>
          </a:prstGeom>
          <a:noFill/>
        </p:spPr>
        <p:txBody>
          <a:bodyPr wrap="square" rtlCol="0">
            <a:spAutoFit/>
          </a:bodyPr>
          <a:lstStyle/>
          <a:p>
            <a:r>
              <a:rPr lang="en-US" sz="4400" b="1" dirty="0">
                <a:solidFill>
                  <a:schemeClr val="bg1"/>
                </a:solidFill>
                <a:latin typeface="Helvetica" pitchFamily="2" charset="0"/>
              </a:rPr>
              <a:t>Crescent </a:t>
            </a:r>
            <a:r>
              <a:rPr lang="en-US" sz="4400" b="1" dirty="0" err="1">
                <a:solidFill>
                  <a:schemeClr val="bg1"/>
                </a:solidFill>
                <a:latin typeface="Helvetica" pitchFamily="2" charset="0"/>
              </a:rPr>
              <a:t>Jicol</a:t>
            </a:r>
            <a:r>
              <a:rPr lang="en-US" sz="4400" b="1" dirty="0">
                <a:solidFill>
                  <a:schemeClr val="bg1"/>
                </a:solidFill>
                <a:latin typeface="Helvetica" pitchFamily="2" charset="0"/>
              </a:rPr>
              <a:t>, Department of Computer Science, Fellow</a:t>
            </a:r>
          </a:p>
        </p:txBody>
      </p:sp>
      <p:pic>
        <p:nvPicPr>
          <p:cNvPr id="25" name="Picture 24" descr="A black and white logo&#10;&#10;Description automatically generated">
            <a:extLst>
              <a:ext uri="{FF2B5EF4-FFF2-40B4-BE49-F238E27FC236}">
                <a16:creationId xmlns:a16="http://schemas.microsoft.com/office/drawing/2014/main" id="{86DF6DAE-812E-A4F5-798C-72D2F043E5CE}"/>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44BA0BA4-2DE1-2677-B541-42467B963C0E}"/>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D74CAB8E-0B31-C09D-237E-8CA6BBB5BB97}"/>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483285072"/>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45C57-6D9F-C453-7D5D-0A4D1D942ED9}"/>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CDBD940F-64DE-A4C8-E3B2-0BE3E96C9BFB}"/>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28F3AC08-B940-E89B-32C1-D23A11D1DBFB}"/>
              </a:ext>
            </a:extLst>
          </p:cNvPr>
          <p:cNvSpPr txBox="1"/>
          <p:nvPr/>
        </p:nvSpPr>
        <p:spPr>
          <a:xfrm>
            <a:off x="512373" y="1376594"/>
            <a:ext cx="6978673" cy="2123658"/>
          </a:xfrm>
          <a:prstGeom prst="rect">
            <a:avLst/>
          </a:prstGeom>
          <a:noFill/>
        </p:spPr>
        <p:txBody>
          <a:bodyPr wrap="square" rtlCol="0">
            <a:spAutoFit/>
          </a:bodyPr>
          <a:lstStyle/>
          <a:p>
            <a:r>
              <a:rPr lang="en-US" sz="4400" b="1" dirty="0">
                <a:solidFill>
                  <a:schemeClr val="bg1"/>
                </a:solidFill>
                <a:latin typeface="Helvetica" pitchFamily="2" charset="0"/>
              </a:rPr>
              <a:t>Georgina Wart, Department for Health, Fellow</a:t>
            </a:r>
          </a:p>
        </p:txBody>
      </p:sp>
      <p:pic>
        <p:nvPicPr>
          <p:cNvPr id="25" name="Picture 24" descr="A black and white logo&#10;&#10;Description automatically generated">
            <a:extLst>
              <a:ext uri="{FF2B5EF4-FFF2-40B4-BE49-F238E27FC236}">
                <a16:creationId xmlns:a16="http://schemas.microsoft.com/office/drawing/2014/main" id="{200A7041-BDD1-DEB0-9A29-E6FD46C20099}"/>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44AAD30D-0A8B-94BA-A25B-546CB695C261}"/>
              </a:ext>
            </a:extLst>
          </p:cNvPr>
          <p:cNvPicPr>
            <a:picLocks noChangeAspect="1"/>
          </p:cNvPicPr>
          <p:nvPr/>
        </p:nvPicPr>
        <p:blipFill>
          <a:blip r:embed="rId6"/>
          <a:srcRect t="10393" b="10393"/>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303E4743-E02B-121F-D467-B7DE9F0E7938}"/>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555573455"/>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16E63-D756-E1E8-B1A0-A5E538765A62}"/>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50F34435-AFB8-7610-5F5D-6A4837D5B9BD}"/>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AB62433A-6F49-2680-0A84-64E038FD8E5D}"/>
              </a:ext>
            </a:extLst>
          </p:cNvPr>
          <p:cNvSpPr txBox="1"/>
          <p:nvPr/>
        </p:nvSpPr>
        <p:spPr>
          <a:xfrm>
            <a:off x="231135" y="1518991"/>
            <a:ext cx="10886808" cy="2480294"/>
          </a:xfrm>
          <a:prstGeom prst="rect">
            <a:avLst/>
          </a:prstGeom>
          <a:noFill/>
        </p:spPr>
        <p:txBody>
          <a:bodyPr wrap="square" rtlCol="0">
            <a:spAutoFit/>
          </a:bodyPr>
          <a:lstStyle/>
          <a:p>
            <a:pPr>
              <a:lnSpc>
                <a:spcPct val="107000"/>
              </a:lnSpc>
              <a:spcAft>
                <a:spcPts val="800"/>
              </a:spcAft>
              <a:buNone/>
            </a:pPr>
            <a:r>
              <a:rPr lang="en-GB" sz="2800" b="1"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FHEA awarded – Probationer Pathway</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"the journey through the fellowship is an extremely helpful one for me to refresh the underlying practices and philosophies of learning. I have had the most supportive facilitators and environment provided by the CLT team."</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5" name="Picture 24" descr="A black and white logo&#10;&#10;Description automatically generated">
            <a:extLst>
              <a:ext uri="{FF2B5EF4-FFF2-40B4-BE49-F238E27FC236}">
                <a16:creationId xmlns:a16="http://schemas.microsoft.com/office/drawing/2014/main" id="{004CB254-CDE2-D256-3037-32ADEBC0CCC1}"/>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4" name="Picture 3">
            <a:extLst>
              <a:ext uri="{FF2B5EF4-FFF2-40B4-BE49-F238E27FC236}">
                <a16:creationId xmlns:a16="http://schemas.microsoft.com/office/drawing/2014/main" id="{02ACA228-F113-031D-C3E8-440056192300}"/>
              </a:ext>
            </a:extLst>
          </p:cNvPr>
          <p:cNvPicPr>
            <a:picLocks noChangeAspect="1"/>
          </p:cNvPicPr>
          <p:nvPr/>
        </p:nvPicPr>
        <p:blipFill>
          <a:blip r:embed="rId6"/>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2014653709"/>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112F8-9A57-4509-E7C8-4D67DCD4C172}"/>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151BB67D-2097-5E13-8F0F-C3DE7DE56FCA}"/>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1C160762-ABD7-2579-5994-4DEE83DD130C}"/>
              </a:ext>
            </a:extLst>
          </p:cNvPr>
          <p:cNvSpPr txBox="1"/>
          <p:nvPr/>
        </p:nvSpPr>
        <p:spPr>
          <a:xfrm>
            <a:off x="512373" y="1405169"/>
            <a:ext cx="6978673" cy="2800767"/>
          </a:xfrm>
          <a:prstGeom prst="rect">
            <a:avLst/>
          </a:prstGeom>
          <a:noFill/>
        </p:spPr>
        <p:txBody>
          <a:bodyPr wrap="square" rtlCol="0">
            <a:spAutoFit/>
          </a:bodyPr>
          <a:lstStyle/>
          <a:p>
            <a:r>
              <a:rPr lang="en-US" sz="4400" b="1" dirty="0">
                <a:solidFill>
                  <a:schemeClr val="bg1"/>
                </a:solidFill>
                <a:latin typeface="Helvetica" pitchFamily="2" charset="0"/>
              </a:rPr>
              <a:t>Lucy-Anne </a:t>
            </a:r>
            <a:r>
              <a:rPr lang="en-US" sz="4400" b="1" dirty="0" err="1">
                <a:solidFill>
                  <a:schemeClr val="bg1"/>
                </a:solidFill>
                <a:latin typeface="Helvetica" pitchFamily="2" charset="0"/>
              </a:rPr>
              <a:t>Katgely</a:t>
            </a:r>
            <a:r>
              <a:rPr lang="en-US" sz="4400" b="1" dirty="0">
                <a:solidFill>
                  <a:schemeClr val="bg1"/>
                </a:solidFill>
                <a:latin typeface="Helvetica" pitchFamily="2" charset="0"/>
              </a:rPr>
              <a:t>, Department of Politics, International Studies </a:t>
            </a:r>
          </a:p>
          <a:p>
            <a:r>
              <a:rPr lang="en-US" sz="4400" b="1" dirty="0">
                <a:solidFill>
                  <a:schemeClr val="bg1"/>
                </a:solidFill>
                <a:latin typeface="Helvetica" pitchFamily="2" charset="0"/>
              </a:rPr>
              <a:t>and Languages, Fellow</a:t>
            </a:r>
          </a:p>
        </p:txBody>
      </p:sp>
      <p:pic>
        <p:nvPicPr>
          <p:cNvPr id="25" name="Picture 24" descr="A black and white logo&#10;&#10;Description automatically generated">
            <a:extLst>
              <a:ext uri="{FF2B5EF4-FFF2-40B4-BE49-F238E27FC236}">
                <a16:creationId xmlns:a16="http://schemas.microsoft.com/office/drawing/2014/main" id="{09A524CD-F279-9014-84B1-7D32A7CB1627}"/>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2B634474-FEF5-FDBD-F82C-28FA3C738C4F}"/>
              </a:ext>
            </a:extLst>
          </p:cNvPr>
          <p:cNvPicPr>
            <a:picLocks noChangeAspect="1"/>
          </p:cNvPicPr>
          <p:nvPr/>
        </p:nvPicPr>
        <p:blipFill>
          <a:blip r:embed="rId6"/>
          <a:srcRect l="21883" r="21883"/>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9D5279F9-541C-1D95-3492-E449B3670A04}"/>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735099713"/>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1644C-819D-A33B-B380-0D5A79533674}"/>
            </a:ext>
          </a:extLst>
        </p:cNvPr>
        <p:cNvGrpSpPr/>
        <p:nvPr/>
      </p:nvGrpSpPr>
      <p:grpSpPr>
        <a:xfrm>
          <a:off x="0" y="0"/>
          <a:ext cx="0" cy="0"/>
          <a:chOff x="0" y="0"/>
          <a:chExt cx="0" cy="0"/>
        </a:xfrm>
      </p:grpSpPr>
      <p:pic>
        <p:nvPicPr>
          <p:cNvPr id="5" name="Picture 4" descr="A blue background with white lines&#10;&#10;Description automatically generated">
            <a:extLst>
              <a:ext uri="{FF2B5EF4-FFF2-40B4-BE49-F238E27FC236}">
                <a16:creationId xmlns:a16="http://schemas.microsoft.com/office/drawing/2014/main" id="{CD8C78DE-3794-2EA6-4CDE-C3FF3ED80687}"/>
              </a:ext>
            </a:extLst>
          </p:cNvPr>
          <p:cNvPicPr>
            <a:picLocks noChangeAspect="1"/>
          </p:cNvPicPr>
          <p:nvPr/>
        </p:nvPicPr>
        <p:blipFill>
          <a:blip r:embed="rId4"/>
          <a:stretch>
            <a:fillRect/>
          </a:stretch>
        </p:blipFill>
        <p:spPr>
          <a:xfrm>
            <a:off x="0" y="0"/>
            <a:ext cx="12192000" cy="6858000"/>
          </a:xfrm>
          <a:prstGeom prst="rect">
            <a:avLst/>
          </a:prstGeom>
        </p:spPr>
      </p:pic>
      <p:sp>
        <p:nvSpPr>
          <p:cNvPr id="15" name="TextBox 14">
            <a:extLst>
              <a:ext uri="{FF2B5EF4-FFF2-40B4-BE49-F238E27FC236}">
                <a16:creationId xmlns:a16="http://schemas.microsoft.com/office/drawing/2014/main" id="{68E6E8B9-E69E-D47B-291F-272B69034A90}"/>
              </a:ext>
            </a:extLst>
          </p:cNvPr>
          <p:cNvSpPr txBox="1"/>
          <p:nvPr/>
        </p:nvSpPr>
        <p:spPr>
          <a:xfrm>
            <a:off x="512373" y="1405169"/>
            <a:ext cx="6978673" cy="2123658"/>
          </a:xfrm>
          <a:prstGeom prst="rect">
            <a:avLst/>
          </a:prstGeom>
          <a:noFill/>
        </p:spPr>
        <p:txBody>
          <a:bodyPr wrap="square" rtlCol="0">
            <a:spAutoFit/>
          </a:bodyPr>
          <a:lstStyle/>
          <a:p>
            <a:r>
              <a:rPr lang="en-US" sz="4400" b="1" dirty="0">
                <a:solidFill>
                  <a:schemeClr val="bg1"/>
                </a:solidFill>
                <a:latin typeface="Helvetica" pitchFamily="2" charset="0"/>
              </a:rPr>
              <a:t>Sanjay Nagarajan, Department of Chemistry, Fellow</a:t>
            </a:r>
          </a:p>
        </p:txBody>
      </p:sp>
      <p:pic>
        <p:nvPicPr>
          <p:cNvPr id="25" name="Picture 24" descr="A black and white logo&#10;&#10;Description automatically generated">
            <a:extLst>
              <a:ext uri="{FF2B5EF4-FFF2-40B4-BE49-F238E27FC236}">
                <a16:creationId xmlns:a16="http://schemas.microsoft.com/office/drawing/2014/main" id="{FCB6B279-BEA7-D7DE-4ABB-C13D53C8EEDD}"/>
              </a:ext>
            </a:extLst>
          </p:cNvPr>
          <p:cNvPicPr>
            <a:picLocks noChangeAspect="1"/>
          </p:cNvPicPr>
          <p:nvPr/>
        </p:nvPicPr>
        <p:blipFill>
          <a:blip r:embed="rId5"/>
          <a:stretch>
            <a:fillRect/>
          </a:stretch>
        </p:blipFill>
        <p:spPr>
          <a:xfrm>
            <a:off x="9580608" y="332366"/>
            <a:ext cx="2257165" cy="757879"/>
          </a:xfrm>
          <a:prstGeom prst="rect">
            <a:avLst/>
          </a:prstGeom>
        </p:spPr>
      </p:pic>
      <p:pic>
        <p:nvPicPr>
          <p:cNvPr id="23" name="Picture 22">
            <a:extLst>
              <a:ext uri="{FF2B5EF4-FFF2-40B4-BE49-F238E27FC236}">
                <a16:creationId xmlns:a16="http://schemas.microsoft.com/office/drawing/2014/main" id="{4212602F-A77E-392C-114C-EBEAE10AF982}"/>
              </a:ext>
            </a:extLst>
          </p:cNvPr>
          <p:cNvPicPr>
            <a:picLocks noChangeAspect="1"/>
          </p:cNvPicPr>
          <p:nvPr/>
        </p:nvPicPr>
        <p:blipFill>
          <a:blip r:embed="rId6"/>
          <a:srcRect/>
          <a:stretch/>
        </p:blipFill>
        <p:spPr>
          <a:xfrm>
            <a:off x="7071435" y="1834445"/>
            <a:ext cx="4279354" cy="4279354"/>
          </a:xfrm>
          <a:prstGeom prst="ellipse">
            <a:avLst/>
          </a:prstGeom>
          <a:ln w="57150">
            <a:solidFill>
              <a:srgbClr val="32B4B6"/>
            </a:solidFill>
          </a:ln>
          <a:effectLst>
            <a:glow rad="191186">
              <a:schemeClr val="accent4">
                <a:satMod val="175000"/>
                <a:alpha val="7990"/>
              </a:schemeClr>
            </a:glow>
            <a:softEdge rad="0"/>
          </a:effectLst>
        </p:spPr>
      </p:pic>
      <p:pic>
        <p:nvPicPr>
          <p:cNvPr id="4" name="Picture 3">
            <a:extLst>
              <a:ext uri="{FF2B5EF4-FFF2-40B4-BE49-F238E27FC236}">
                <a16:creationId xmlns:a16="http://schemas.microsoft.com/office/drawing/2014/main" id="{A5AB8B2A-6C36-BB62-E0D4-D78F5E537A15}"/>
              </a:ext>
            </a:extLst>
          </p:cNvPr>
          <p:cNvPicPr>
            <a:picLocks noChangeAspect="1"/>
          </p:cNvPicPr>
          <p:nvPr/>
        </p:nvPicPr>
        <p:blipFill>
          <a:blip r:embed="rId7"/>
          <a:stretch>
            <a:fillRect/>
          </a:stretch>
        </p:blipFill>
        <p:spPr>
          <a:xfrm>
            <a:off x="231135" y="5931082"/>
            <a:ext cx="1597665" cy="651784"/>
          </a:xfrm>
          <a:prstGeom prst="rect">
            <a:avLst/>
          </a:prstGeom>
        </p:spPr>
      </p:pic>
    </p:spTree>
    <p:custDataLst>
      <p:tags r:id="rId1"/>
    </p:custDataLst>
    <p:extLst>
      <p:ext uri="{BB962C8B-B14F-4D97-AF65-F5344CB8AC3E}">
        <p14:creationId xmlns:p14="http://schemas.microsoft.com/office/powerpoint/2010/main" val="1237444434"/>
      </p:ext>
    </p:extLst>
  </p:cSld>
  <p:clrMapOvr>
    <a:masterClrMapping/>
  </p:clrMapOvr>
  <mc:AlternateContent xmlns:mc="http://schemas.openxmlformats.org/markup-compatibility/2006">
    <mc:Choice xmlns:p14="http://schemas.microsoft.com/office/powerpoint/2010/main" Requires="p14">
      <p:transition p14:dur="10" advClick="0" advTm="3000">
        <p:wipe/>
      </p:transition>
    </mc:Choice>
    <mc:Fallback>
      <p:transition advClick="0" advTm="3000">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E2841"/>
      </a:dk2>
      <a:lt2>
        <a:srgbClr val="E8E8E8"/>
      </a:lt2>
      <a:accent1>
        <a:srgbClr val="0093DD"/>
      </a:accent1>
      <a:accent2>
        <a:srgbClr val="32B3B8"/>
      </a:accent2>
      <a:accent3>
        <a:srgbClr val="38935D"/>
      </a:accent3>
      <a:accent4>
        <a:srgbClr val="E64F38"/>
      </a:accent4>
      <a:accent5>
        <a:srgbClr val="F8B820"/>
      </a:accent5>
      <a:accent6>
        <a:srgbClr val="F1A6BB"/>
      </a:accent6>
      <a:hlink>
        <a:srgbClr val="00EBFF"/>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1e165a0-1a4a-4d2e-b26a-75de4c74afb8" xsi:nil="true"/>
    <lcf76f155ced4ddcb4097134ff3c332f xmlns="b31e59a2-3882-4d15-b1f0-20a41eb2e7b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A10F7760174046B412AB999BD2E8E0" ma:contentTypeVersion="17" ma:contentTypeDescription="Create a new document." ma:contentTypeScope="" ma:versionID="4bca7b5edfa9076295bc767a6e30e07c">
  <xsd:schema xmlns:xsd="http://www.w3.org/2001/XMLSchema" xmlns:xs="http://www.w3.org/2001/XMLSchema" xmlns:p="http://schemas.microsoft.com/office/2006/metadata/properties" xmlns:ns2="b31e59a2-3882-4d15-b1f0-20a41eb2e7bb" xmlns:ns3="b1e165a0-1a4a-4d2e-b26a-75de4c74afb8" targetNamespace="http://schemas.microsoft.com/office/2006/metadata/properties" ma:root="true" ma:fieldsID="a1298460008b2723f4469b55d75b6e11" ns2:_="" ns3:_="">
    <xsd:import namespace="b31e59a2-3882-4d15-b1f0-20a41eb2e7bb"/>
    <xsd:import namespace="b1e165a0-1a4a-4d2e-b26a-75de4c74af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e59a2-3882-4d15-b1f0-20a41eb2e7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5693718-8356-48ba-866a-85db3a9efc2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e165a0-1a4a-4d2e-b26a-75de4c74a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c86cc65-1bfc-482d-ac03-4d191023851d}" ma:internalName="TaxCatchAll" ma:showField="CatchAllData" ma:web="b1e165a0-1a4a-4d2e-b26a-75de4c74afb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41D4E8-69E0-4DF8-A517-70E82FBA73FA}">
  <ds:schemaRefs>
    <ds:schemaRef ds:uri="http://schemas.microsoft.com/office/2006/documentManagement/types"/>
    <ds:schemaRef ds:uri="b31e59a2-3882-4d15-b1f0-20a41eb2e7bb"/>
    <ds:schemaRef ds:uri="http://purl.org/dc/dcmitype/"/>
    <ds:schemaRef ds:uri="http://purl.org/dc/elements/1.1/"/>
    <ds:schemaRef ds:uri="http://purl.org/dc/terms/"/>
    <ds:schemaRef ds:uri="b1e165a0-1a4a-4d2e-b26a-75de4c74afb8"/>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C717D1C-CA3F-4FC5-981E-DAC0A2640D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1e59a2-3882-4d15-b1f0-20a41eb2e7bb"/>
    <ds:schemaRef ds:uri="b1e165a0-1a4a-4d2e-b26a-75de4c74a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020A56-F135-4CDC-AD58-D75FAB9AF755}">
  <ds:schemaRefs>
    <ds:schemaRef ds:uri="http://schemas.microsoft.com/sharepoint/v3/contenttype/forms"/>
  </ds:schemaRefs>
</ds:datastoreItem>
</file>

<file path=docMetadata/LabelInfo.xml><?xml version="1.0" encoding="utf-8"?>
<clbl:labelList xmlns:clbl="http://schemas.microsoft.com/office/2020/mipLabelMetadata">
  <clbl:label id="{377e3d22-4ea1-422d-b0ad-8fcc89406b9e}" enabled="0" method="" siteId="{377e3d22-4ea1-422d-b0ad-8fcc89406b9e}" removed="1"/>
</clbl:labelList>
</file>

<file path=docProps/app.xml><?xml version="1.0" encoding="utf-8"?>
<Properties xmlns="http://schemas.openxmlformats.org/officeDocument/2006/extended-properties" xmlns:vt="http://schemas.openxmlformats.org/officeDocument/2006/docPropsVTypes">
  <TotalTime>472</TotalTime>
  <Words>1321</Words>
  <Application>Microsoft Macintosh PowerPoint</Application>
  <PresentationFormat>Widescreen</PresentationFormat>
  <Paragraphs>159</Paragraphs>
  <Slides>70</Slides>
  <Notes>70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Aptos</vt:lpstr>
      <vt:lpstr>Aptos Display</vt:lpstr>
      <vt:lpstr>Arial</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Richardson</dc:creator>
  <cp:lastModifiedBy>Stephanie Kamffer</cp:lastModifiedBy>
  <cp:revision>18</cp:revision>
  <dcterms:created xsi:type="dcterms:W3CDTF">2024-10-15T09:05:26Z</dcterms:created>
  <dcterms:modified xsi:type="dcterms:W3CDTF">2025-05-28T15:26:54Z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0x010100C8A10F7760174046B412AB999BD2E8E0</vt:lpwstr>
  </property>
  <property fmtid="{D5CDD505-2E9C-101B-9397-08002B2CF9AE}" pid="3" name="MediaServiceImageTags">
    <vt:lpwstr/>
  </property>
  <property fmtid="{D5CDD505-2E9C-101B-9397-08002B2CF9AE}" pid="4" name="ArticulateGUID">
    <vt:lpwstr>18C4B3D8-EC37-4A9A-8B50-666E25F7E0BE</vt:lpwstr>
  </property>
  <property fmtid="{D5CDD505-2E9C-101B-9397-08002B2CF9AE}" pid="5" name="ArticulatePath">
    <vt:lpwstr>https://computingservices-my.sharepoint.com/personal/rw273_bath_ac_uk/Documents/Wellbeing_Champion/SWC promo template</vt:lpwstr>
  </property>
</Properties>
</file>