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9DEA54-9C9F-434C-A862-817EC58B4FC7}" v="169" dt="2025-06-01T10:11:32.7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64655" autoAdjust="0"/>
  </p:normalViewPr>
  <p:slideViewPr>
    <p:cSldViewPr snapToGrid="0">
      <p:cViewPr varScale="1">
        <p:scale>
          <a:sx n="58" d="100"/>
          <a:sy n="58" d="100"/>
        </p:scale>
        <p:origin x="706" y="38"/>
      </p:cViewPr>
      <p:guideLst/>
    </p:cSldViewPr>
  </p:slideViewPr>
  <p:notesTextViewPr>
    <p:cViewPr>
      <p:scale>
        <a:sx n="3" d="2"/>
        <a:sy n="3" d="2"/>
      </p:scale>
      <p:origin x="0" y="-3360"/>
    </p:cViewPr>
  </p:notesText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eed Ali" userId="71257a1e-ed1c-4d32-867a-83234b865cac" providerId="ADAL" clId="{B49DEA54-9C9F-434C-A862-817EC58B4FC7}"/>
    <pc:docChg chg="undo custSel addSld delSld modSld sldOrd">
      <pc:chgData name="Waleed Ali" userId="71257a1e-ed1c-4d32-867a-83234b865cac" providerId="ADAL" clId="{B49DEA54-9C9F-434C-A862-817EC58B4FC7}" dt="2025-06-01T10:11:38.687" v="3622" actId="20577"/>
      <pc:docMkLst>
        <pc:docMk/>
      </pc:docMkLst>
      <pc:sldChg chg="addSp modSp mod">
        <pc:chgData name="Waleed Ali" userId="71257a1e-ed1c-4d32-867a-83234b865cac" providerId="ADAL" clId="{B49DEA54-9C9F-434C-A862-817EC58B4FC7}" dt="2025-05-16T10:37:41.949" v="81" actId="1076"/>
        <pc:sldMkLst>
          <pc:docMk/>
          <pc:sldMk cId="3930648788" sldId="256"/>
        </pc:sldMkLst>
        <pc:spChg chg="mod">
          <ac:chgData name="Waleed Ali" userId="71257a1e-ed1c-4d32-867a-83234b865cac" providerId="ADAL" clId="{B49DEA54-9C9F-434C-A862-817EC58B4FC7}" dt="2025-05-16T10:37:34.282" v="78" actId="1076"/>
          <ac:spMkLst>
            <pc:docMk/>
            <pc:sldMk cId="3930648788" sldId="256"/>
            <ac:spMk id="2" creationId="{70E8F3AE-EF19-96ED-A0E8-1B40BCC3AEA3}"/>
          </ac:spMkLst>
        </pc:spChg>
        <pc:spChg chg="mod">
          <ac:chgData name="Waleed Ali" userId="71257a1e-ed1c-4d32-867a-83234b865cac" providerId="ADAL" clId="{B49DEA54-9C9F-434C-A862-817EC58B4FC7}" dt="2025-05-16T10:37:36.992" v="80" actId="27636"/>
          <ac:spMkLst>
            <pc:docMk/>
            <pc:sldMk cId="3930648788" sldId="256"/>
            <ac:spMk id="3" creationId="{372EBAF0-6386-9468-A265-1B4DF314E36D}"/>
          </ac:spMkLst>
        </pc:spChg>
        <pc:picChg chg="add mod">
          <ac:chgData name="Waleed Ali" userId="71257a1e-ed1c-4d32-867a-83234b865cac" providerId="ADAL" clId="{B49DEA54-9C9F-434C-A862-817EC58B4FC7}" dt="2025-05-16T10:37:41.949" v="81" actId="1076"/>
          <ac:picMkLst>
            <pc:docMk/>
            <pc:sldMk cId="3930648788" sldId="256"/>
            <ac:picMk id="5" creationId="{8C92CB05-7892-3736-FCEF-3E5CC319EA63}"/>
          </ac:picMkLst>
        </pc:picChg>
      </pc:sldChg>
      <pc:sldChg chg="addSp delSp modSp new del mod">
        <pc:chgData name="Waleed Ali" userId="71257a1e-ed1c-4d32-867a-83234b865cac" providerId="ADAL" clId="{B49DEA54-9C9F-434C-A862-817EC58B4FC7}" dt="2025-06-01T09:54:26.041" v="3510" actId="47"/>
        <pc:sldMkLst>
          <pc:docMk/>
          <pc:sldMk cId="2606479010" sldId="257"/>
        </pc:sldMkLst>
      </pc:sldChg>
      <pc:sldChg chg="addSp delSp modSp new mod ord modTransition modAnim modNotesTx">
        <pc:chgData name="Waleed Ali" userId="71257a1e-ed1c-4d32-867a-83234b865cac" providerId="ADAL" clId="{B49DEA54-9C9F-434C-A862-817EC58B4FC7}" dt="2025-06-01T10:11:38.687" v="3622" actId="20577"/>
        <pc:sldMkLst>
          <pc:docMk/>
          <pc:sldMk cId="121712359" sldId="258"/>
        </pc:sldMkLst>
        <pc:spChg chg="add del mod">
          <ac:chgData name="Waleed Ali" userId="71257a1e-ed1c-4d32-867a-83234b865cac" providerId="ADAL" clId="{B49DEA54-9C9F-434C-A862-817EC58B4FC7}" dt="2025-06-01T10:07:21.230" v="3539" actId="478"/>
          <ac:spMkLst>
            <pc:docMk/>
            <pc:sldMk cId="121712359" sldId="258"/>
            <ac:spMk id="3" creationId="{93CDF196-116A-51D4-C83F-B1D4626C070C}"/>
          </ac:spMkLst>
        </pc:spChg>
        <pc:spChg chg="add mod">
          <ac:chgData name="Waleed Ali" userId="71257a1e-ed1c-4d32-867a-83234b865cac" providerId="ADAL" clId="{B49DEA54-9C9F-434C-A862-817EC58B4FC7}" dt="2025-06-01T10:08:30.851" v="3596" actId="14100"/>
          <ac:spMkLst>
            <pc:docMk/>
            <pc:sldMk cId="121712359" sldId="258"/>
            <ac:spMk id="4" creationId="{0D620571-11C5-E437-EB68-BE72A6F0D29C}"/>
          </ac:spMkLst>
        </pc:spChg>
      </pc:sldChg>
      <pc:sldChg chg="modSp add del mod ord modTransition modAnim modNotesTx">
        <pc:chgData name="Waleed Ali" userId="71257a1e-ed1c-4d32-867a-83234b865cac" providerId="ADAL" clId="{B49DEA54-9C9F-434C-A862-817EC58B4FC7}" dt="2025-06-01T10:07:41.690" v="3546" actId="47"/>
        <pc:sldMkLst>
          <pc:docMk/>
          <pc:sldMk cId="3262676171" sldId="259"/>
        </pc:sldMkLst>
        <pc:spChg chg="mod">
          <ac:chgData name="Waleed Ali" userId="71257a1e-ed1c-4d32-867a-83234b865cac" providerId="ADAL" clId="{B49DEA54-9C9F-434C-A862-817EC58B4FC7}" dt="2025-06-01T10:07:09.794" v="3533" actId="21"/>
          <ac:spMkLst>
            <pc:docMk/>
            <pc:sldMk cId="3262676171" sldId="259"/>
            <ac:spMk id="4" creationId="{B6194ABA-5A9F-AD1D-FB31-7242345D6F13}"/>
          </ac:spMkLst>
        </pc:spChg>
      </pc:sldChg>
      <pc:sldChg chg="modSp add del mod ord modAnim modNotesTx">
        <pc:chgData name="Waleed Ali" userId="71257a1e-ed1c-4d32-867a-83234b865cac" providerId="ADAL" clId="{B49DEA54-9C9F-434C-A862-817EC58B4FC7}" dt="2025-06-01T09:44:01.990" v="3470" actId="47"/>
        <pc:sldMkLst>
          <pc:docMk/>
          <pc:sldMk cId="1016816046" sldId="260"/>
        </pc:sldMkLst>
        <pc:spChg chg="mod">
          <ac:chgData name="Waleed Ali" userId="71257a1e-ed1c-4d32-867a-83234b865cac" providerId="ADAL" clId="{B49DEA54-9C9F-434C-A862-817EC58B4FC7}" dt="2025-06-01T09:43:11.852" v="3455" actId="6549"/>
          <ac:spMkLst>
            <pc:docMk/>
            <pc:sldMk cId="1016816046" sldId="260"/>
            <ac:spMk id="4" creationId="{4D3AF548-85A7-E70C-DD0C-8F69C8C076F7}"/>
          </ac:spMkLst>
        </pc:spChg>
      </pc:sldChg>
      <pc:sldChg chg="modSp add del mod modAnim modNotesTx">
        <pc:chgData name="Waleed Ali" userId="71257a1e-ed1c-4d32-867a-83234b865cac" providerId="ADAL" clId="{B49DEA54-9C9F-434C-A862-817EC58B4FC7}" dt="2025-05-28T12:23:05.131" v="3380" actId="47"/>
        <pc:sldMkLst>
          <pc:docMk/>
          <pc:sldMk cId="1869792048" sldId="261"/>
        </pc:sldMkLst>
      </pc:sldChg>
      <pc:sldChg chg="modSp add del mod modNotesTx">
        <pc:chgData name="Waleed Ali" userId="71257a1e-ed1c-4d32-867a-83234b865cac" providerId="ADAL" clId="{B49DEA54-9C9F-434C-A862-817EC58B4FC7}" dt="2025-05-19T11:29:15.005" v="3286" actId="47"/>
        <pc:sldMkLst>
          <pc:docMk/>
          <pc:sldMk cId="226211986" sldId="262"/>
        </pc:sldMkLst>
      </pc:sldChg>
      <pc:sldChg chg="modSp add del mod modAnim modNotesTx">
        <pc:chgData name="Waleed Ali" userId="71257a1e-ed1c-4d32-867a-83234b865cac" providerId="ADAL" clId="{B49DEA54-9C9F-434C-A862-817EC58B4FC7}" dt="2025-05-28T12:21:38.490" v="3309" actId="47"/>
        <pc:sldMkLst>
          <pc:docMk/>
          <pc:sldMk cId="3372866588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3E452-0402-477D-AB46-1E3C767CFA4E}" type="datetimeFigureOut">
              <a:rPr lang="en-GB" smtClean="0"/>
              <a:t>01/06/2025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D03CF-49CC-48BB-9DDD-105DF5A741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40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dirty="0"/>
              <a:t>Collaboration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Intradepartmental: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/>
              <a:t>Form a group in your department with a focus on teaching practices (e.g. </a:t>
            </a:r>
            <a:r>
              <a:rPr lang="en-GB" sz="1200" dirty="0" err="1"/>
              <a:t>PRiME</a:t>
            </a:r>
            <a:r>
              <a:rPr lang="en-GB" sz="1200" dirty="0"/>
              <a:t> group in maths)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/>
              <a:t>Invite teaching focussed researchers to speak in your department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If you found that something worked, tell people at conferences, talks, while having tea, bounce ideas off people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Talk to other staff who teach the pre-, co- and post-requisites to your course to establish a narrative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The younger staff can benefit from older staff with experience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The older staff can benefit from younger staff with innovation (Kirill)</a:t>
            </a:r>
            <a:endParaRPr lang="en-GB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Interdepartmental: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/>
              <a:t>Establish a teaching network across the university for best practices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See what other people are doing by talking to them at events like this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Collaboration with Engineering to establish a teaching group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Get some ideas and see if you can implement them (e.g. ChemEng notation, Mines PS layout)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/>
              <a:t>HEA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dirty="0"/>
              <a:t>Talk to students: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Depending on your relationship with your AA’s, you can tell what works in class and what does not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That was really helpful for me to do and not do many things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dirty="0"/>
              <a:t>Relevance: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We are all guilty of building courses in a vacuum (example with Algebra 2A with Fran)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Make sure you have an aim in mind, this can be: educate, entertain, streamline administrative duties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Make sure students see where what you teach them is going, even if it vaguely related (e.g. the best way to cut cakes, brownies and pizzas; the biggest number)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It is much more difficult to do in theory units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Doesn’t matter if you do not have time, just cut down the material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dirty="0"/>
              <a:t>Try New Things: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You should not be afraid to try and implement new things (e.g. PS layout, “wasting time” showing the students non-examinable things)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If they work then great, if not then you learn something new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Keep these changes small to begin with so that it is easy to reverse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D03CF-49CC-48BB-9DDD-105DF5A7417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655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Autofit/>
          </a:bodyPr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775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3770" y="1732449"/>
            <a:ext cx="5220000" cy="4680000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6701" y="1732449"/>
            <a:ext cx="5220000" cy="4680000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90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91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DEBF800-2869-3392-04B5-BE45161C4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-1023257"/>
            <a:ext cx="10353762" cy="97045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7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6000" y="445551"/>
            <a:ext cx="10800000" cy="108000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6000" y="1732449"/>
            <a:ext cx="10800000" cy="468000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668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0" r:id="rId3"/>
    <p:sldLayoutId id="2147483682" r:id="rId4"/>
    <p:sldLayoutId id="2147483683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5000" b="1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1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35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1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35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1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35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1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35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1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35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1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8F3AE-EF19-96ED-A0E8-1B40BCC3A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0693" y="1177111"/>
            <a:ext cx="9440034" cy="1828801"/>
          </a:xfrm>
        </p:spPr>
        <p:txBody>
          <a:bodyPr/>
          <a:lstStyle/>
          <a:p>
            <a:r>
              <a:rPr lang="en-GB" dirty="0" err="1"/>
              <a:t>EduFest</a:t>
            </a:r>
            <a:r>
              <a:rPr lang="en-GB" dirty="0"/>
              <a:t>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2EBAF0-6386-9468-A265-1B4DF314E3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0693" y="2929945"/>
            <a:ext cx="9440034" cy="1718262"/>
          </a:xfrm>
        </p:spPr>
        <p:txBody>
          <a:bodyPr>
            <a:normAutofit/>
          </a:bodyPr>
          <a:lstStyle/>
          <a:p>
            <a:r>
              <a:rPr lang="en-GB" dirty="0"/>
              <a:t>Waleed A Ali</a:t>
            </a:r>
          </a:p>
          <a:p>
            <a:r>
              <a:rPr lang="en-GB" dirty="0"/>
              <a:t>Department of Mathematical Sciences</a:t>
            </a:r>
          </a:p>
          <a:p>
            <a:endParaRPr lang="en-GB" dirty="0"/>
          </a:p>
        </p:txBody>
      </p:sp>
      <p:pic>
        <p:nvPicPr>
          <p:cNvPr id="5" name="Picture 4" descr="A blue background with white symbols&#10;&#10;AI-generated content may be incorrect.">
            <a:extLst>
              <a:ext uri="{FF2B5EF4-FFF2-40B4-BE49-F238E27FC236}">
                <a16:creationId xmlns:a16="http://schemas.microsoft.com/office/drawing/2014/main" id="{8C92CB05-7892-3736-FCEF-3E5CC319EA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897" y="4648207"/>
            <a:ext cx="6087626" cy="192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648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620571-11C5-E437-EB68-BE72A6F0D29C}"/>
              </a:ext>
            </a:extLst>
          </p:cNvPr>
          <p:cNvSpPr txBox="1"/>
          <p:nvPr/>
        </p:nvSpPr>
        <p:spPr>
          <a:xfrm>
            <a:off x="0" y="1074510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Intradepartmental Collaboration</a:t>
            </a:r>
          </a:p>
          <a:p>
            <a:pPr algn="ctr"/>
            <a:r>
              <a:rPr lang="en-GB" sz="5000" dirty="0"/>
              <a:t>Interdepartmental Collaboration</a:t>
            </a:r>
          </a:p>
          <a:p>
            <a:pPr algn="ctr"/>
            <a:r>
              <a:rPr lang="en-GB" sz="5000" dirty="0"/>
              <a:t>Talk to staff</a:t>
            </a:r>
          </a:p>
          <a:p>
            <a:pPr algn="ctr"/>
            <a:r>
              <a:rPr lang="en-GB" sz="5000" dirty="0"/>
              <a:t>Talk to students</a:t>
            </a:r>
          </a:p>
          <a:p>
            <a:pPr algn="ctr"/>
            <a:r>
              <a:rPr lang="en-GB" sz="5000" dirty="0"/>
              <a:t>Relevance</a:t>
            </a:r>
          </a:p>
          <a:p>
            <a:pPr algn="ctr"/>
            <a:r>
              <a:rPr lang="en-GB" sz="5000" dirty="0"/>
              <a:t>Try New Things</a:t>
            </a:r>
          </a:p>
        </p:txBody>
      </p:sp>
    </p:spTree>
    <p:extLst>
      <p:ext uri="{BB962C8B-B14F-4D97-AF65-F5344CB8AC3E}">
        <p14:creationId xmlns:p14="http://schemas.microsoft.com/office/powerpoint/2010/main" val="12171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86AB905-C28A-4A1A-8B7C-A20D489FD397}" vid="{F17A49E8-71BB-4206-AE49-23F31A11FA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A10F7760174046B412AB999BD2E8E0" ma:contentTypeVersion="17" ma:contentTypeDescription="Create a new document." ma:contentTypeScope="" ma:versionID="4bca7b5edfa9076295bc767a6e30e07c">
  <xsd:schema xmlns:xsd="http://www.w3.org/2001/XMLSchema" xmlns:xs="http://www.w3.org/2001/XMLSchema" xmlns:p="http://schemas.microsoft.com/office/2006/metadata/properties" xmlns:ns2="b31e59a2-3882-4d15-b1f0-20a41eb2e7bb" xmlns:ns3="b1e165a0-1a4a-4d2e-b26a-75de4c74afb8" targetNamespace="http://schemas.microsoft.com/office/2006/metadata/properties" ma:root="true" ma:fieldsID="a1298460008b2723f4469b55d75b6e11" ns2:_="" ns3:_="">
    <xsd:import namespace="b31e59a2-3882-4d15-b1f0-20a41eb2e7bb"/>
    <xsd:import namespace="b1e165a0-1a4a-4d2e-b26a-75de4c74af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1e59a2-3882-4d15-b1f0-20a41eb2e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165a0-1a4a-4d2e-b26a-75de4c74afb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86cc65-1bfc-482d-ac03-4d191023851d}" ma:internalName="TaxCatchAll" ma:showField="CatchAllData" ma:web="b1e165a0-1a4a-4d2e-b26a-75de4c74af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1e59a2-3882-4d15-b1f0-20a41eb2e7bb">
      <Terms xmlns="http://schemas.microsoft.com/office/infopath/2007/PartnerControls"/>
    </lcf76f155ced4ddcb4097134ff3c332f>
    <TaxCatchAll xmlns="b1e165a0-1a4a-4d2e-b26a-75de4c74afb8" xsi:nil="true"/>
  </documentManagement>
</p:properties>
</file>

<file path=customXml/itemProps1.xml><?xml version="1.0" encoding="utf-8"?>
<ds:datastoreItem xmlns:ds="http://schemas.openxmlformats.org/officeDocument/2006/customXml" ds:itemID="{7708DD51-2D98-4C5F-93DE-B5050D1557E7}"/>
</file>

<file path=customXml/itemProps2.xml><?xml version="1.0" encoding="utf-8"?>
<ds:datastoreItem xmlns:ds="http://schemas.openxmlformats.org/officeDocument/2006/customXml" ds:itemID="{68C69075-E6ED-4159-97D9-221C74F7E6F3}"/>
</file>

<file path=customXml/itemProps3.xml><?xml version="1.0" encoding="utf-8"?>
<ds:datastoreItem xmlns:ds="http://schemas.openxmlformats.org/officeDocument/2006/customXml" ds:itemID="{D43D5BCB-FF26-4FB2-9F29-F0EF41942069}"/>
</file>

<file path=docMetadata/LabelInfo.xml><?xml version="1.0" encoding="utf-8"?>
<clbl:labelList xmlns:clbl="http://schemas.microsoft.com/office/2020/mipLabelMetadata">
  <clbl:label id="{377e3d22-4ea1-422d-b0ad-8fcc89406b9e}" enabled="0" method="" siteId="{377e3d22-4ea1-422d-b0ad-8fcc89406b9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Dark_Template</Template>
  <TotalTime>174</TotalTime>
  <Words>376</Words>
  <Application>Microsoft Office PowerPoint</Application>
  <PresentationFormat>Widescreen</PresentationFormat>
  <Paragraphs>37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Calisto MT</vt:lpstr>
      <vt:lpstr>Wingdings 2</vt:lpstr>
      <vt:lpstr>Slate</vt:lpstr>
      <vt:lpstr>EduFest 2025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Waleed Ali</dc:creator>
  <cp:lastModifiedBy>Waleed Ali</cp:lastModifiedBy>
  <cp:revision>1</cp:revision>
  <dcterms:created xsi:type="dcterms:W3CDTF">2025-05-16T10:35:52Z</dcterms:created>
  <dcterms:modified xsi:type="dcterms:W3CDTF">2025-06-01T10:11:38Z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0x010100C8A10F7760174046B412AB999BD2E8E0</vt:lpwstr>
  </property>
</Properties>
</file>