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12188825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90B73-F511-4C0A-9A7C-94FD38B77A3B}" v="6" dt="2025-06-02T14:15:13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90" autoAdjust="0"/>
  </p:normalViewPr>
  <p:slideViewPr>
    <p:cSldViewPr showGuides="1">
      <p:cViewPr varScale="1">
        <p:scale>
          <a:sx n="104" d="100"/>
          <a:sy n="104" d="100"/>
        </p:scale>
        <p:origin x="138" y="2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non Edwards" userId="ad101b2f-57b1-4bdb-854f-3b6ea31729a0" providerId="ADAL" clId="{8C790B73-F511-4C0A-9A7C-94FD38B77A3B}"/>
    <pc:docChg chg="custSel delSld modSld">
      <pc:chgData name="Rhiannon Edwards" userId="ad101b2f-57b1-4bdb-854f-3b6ea31729a0" providerId="ADAL" clId="{8C790B73-F511-4C0A-9A7C-94FD38B77A3B}" dt="2025-06-02T14:15:18.481" v="723" actId="1076"/>
      <pc:docMkLst>
        <pc:docMk/>
      </pc:docMkLst>
      <pc:sldChg chg="del">
        <pc:chgData name="Rhiannon Edwards" userId="ad101b2f-57b1-4bdb-854f-3b6ea31729a0" providerId="ADAL" clId="{8C790B73-F511-4C0A-9A7C-94FD38B77A3B}" dt="2025-06-02T13:50:45.674" v="77" actId="47"/>
        <pc:sldMkLst>
          <pc:docMk/>
          <pc:sldMk cId="1493259804" sldId="256"/>
        </pc:sldMkLst>
      </pc:sldChg>
      <pc:sldChg chg="del">
        <pc:chgData name="Rhiannon Edwards" userId="ad101b2f-57b1-4bdb-854f-3b6ea31729a0" providerId="ADAL" clId="{8C790B73-F511-4C0A-9A7C-94FD38B77A3B}" dt="2025-06-02T13:50:46.039" v="78" actId="47"/>
        <pc:sldMkLst>
          <pc:docMk/>
          <pc:sldMk cId="1437231395" sldId="265"/>
        </pc:sldMkLst>
      </pc:sldChg>
      <pc:sldChg chg="del">
        <pc:chgData name="Rhiannon Edwards" userId="ad101b2f-57b1-4bdb-854f-3b6ea31729a0" providerId="ADAL" clId="{8C790B73-F511-4C0A-9A7C-94FD38B77A3B}" dt="2025-06-02T13:50:46.413" v="79" actId="47"/>
        <pc:sldMkLst>
          <pc:docMk/>
          <pc:sldMk cId="1431719471" sldId="266"/>
        </pc:sldMkLst>
      </pc:sldChg>
      <pc:sldChg chg="del">
        <pc:chgData name="Rhiannon Edwards" userId="ad101b2f-57b1-4bdb-854f-3b6ea31729a0" providerId="ADAL" clId="{8C790B73-F511-4C0A-9A7C-94FD38B77A3B}" dt="2025-06-02T13:50:47.365" v="81" actId="47"/>
        <pc:sldMkLst>
          <pc:docMk/>
          <pc:sldMk cId="101088030" sldId="267"/>
        </pc:sldMkLst>
      </pc:sldChg>
      <pc:sldChg chg="del">
        <pc:chgData name="Rhiannon Edwards" userId="ad101b2f-57b1-4bdb-854f-3b6ea31729a0" providerId="ADAL" clId="{8C790B73-F511-4C0A-9A7C-94FD38B77A3B}" dt="2025-06-02T13:50:46.774" v="80" actId="47"/>
        <pc:sldMkLst>
          <pc:docMk/>
          <pc:sldMk cId="522267664" sldId="268"/>
        </pc:sldMkLst>
      </pc:sldChg>
      <pc:sldChg chg="del">
        <pc:chgData name="Rhiannon Edwards" userId="ad101b2f-57b1-4bdb-854f-3b6ea31729a0" providerId="ADAL" clId="{8C790B73-F511-4C0A-9A7C-94FD38B77A3B}" dt="2025-06-02T13:50:47.965" v="82" actId="47"/>
        <pc:sldMkLst>
          <pc:docMk/>
          <pc:sldMk cId="4131172139" sldId="269"/>
        </pc:sldMkLst>
      </pc:sldChg>
      <pc:sldChg chg="del">
        <pc:chgData name="Rhiannon Edwards" userId="ad101b2f-57b1-4bdb-854f-3b6ea31729a0" providerId="ADAL" clId="{8C790B73-F511-4C0A-9A7C-94FD38B77A3B}" dt="2025-06-02T13:50:48.599" v="83" actId="47"/>
        <pc:sldMkLst>
          <pc:docMk/>
          <pc:sldMk cId="83189735" sldId="270"/>
        </pc:sldMkLst>
      </pc:sldChg>
      <pc:sldChg chg="addSp modSp mod">
        <pc:chgData name="Rhiannon Edwards" userId="ad101b2f-57b1-4bdb-854f-3b6ea31729a0" providerId="ADAL" clId="{8C790B73-F511-4C0A-9A7C-94FD38B77A3B}" dt="2025-06-02T14:15:18.481" v="723" actId="1076"/>
        <pc:sldMkLst>
          <pc:docMk/>
          <pc:sldMk cId="1689064566" sldId="271"/>
        </pc:sldMkLst>
        <pc:spChg chg="mod">
          <ac:chgData name="Rhiannon Edwards" userId="ad101b2f-57b1-4bdb-854f-3b6ea31729a0" providerId="ADAL" clId="{8C790B73-F511-4C0A-9A7C-94FD38B77A3B}" dt="2025-06-02T13:50:37.653" v="72" actId="27636"/>
          <ac:spMkLst>
            <pc:docMk/>
            <pc:sldMk cId="1689064566" sldId="271"/>
            <ac:spMk id="2" creationId="{00000000-0000-0000-0000-000000000000}"/>
          </ac:spMkLst>
        </pc:spChg>
        <pc:spChg chg="add mod">
          <ac:chgData name="Rhiannon Edwards" userId="ad101b2f-57b1-4bdb-854f-3b6ea31729a0" providerId="ADAL" clId="{8C790B73-F511-4C0A-9A7C-94FD38B77A3B}" dt="2025-06-02T14:15:18.481" v="723" actId="1076"/>
          <ac:spMkLst>
            <pc:docMk/>
            <pc:sldMk cId="1689064566" sldId="271"/>
            <ac:spMk id="3" creationId="{4CC6A8CA-9F60-5CFF-F5CE-533197B91E40}"/>
          </ac:spMkLst>
        </pc:spChg>
        <pc:picChg chg="add mod">
          <ac:chgData name="Rhiannon Edwards" userId="ad101b2f-57b1-4bdb-854f-3b6ea31729a0" providerId="ADAL" clId="{8C790B73-F511-4C0A-9A7C-94FD38B77A3B}" dt="2025-06-02T14:15:13.424" v="721" actId="1076"/>
          <ac:picMkLst>
            <pc:docMk/>
            <pc:sldMk cId="1689064566" sldId="271"/>
            <ac:picMk id="1026" creationId="{1111EA76-FE0E-B642-866D-9652BE80FCA6}"/>
          </ac:picMkLst>
        </pc:picChg>
      </pc:sldChg>
      <pc:sldChg chg="del">
        <pc:chgData name="Rhiannon Edwards" userId="ad101b2f-57b1-4bdb-854f-3b6ea31729a0" providerId="ADAL" clId="{8C790B73-F511-4C0A-9A7C-94FD38B77A3B}" dt="2025-06-02T13:50:41.038" v="73" actId="47"/>
        <pc:sldMkLst>
          <pc:docMk/>
          <pc:sldMk cId="1641407705" sldId="272"/>
        </pc:sldMkLst>
      </pc:sldChg>
      <pc:sldChg chg="del">
        <pc:chgData name="Rhiannon Edwards" userId="ad101b2f-57b1-4bdb-854f-3b6ea31729a0" providerId="ADAL" clId="{8C790B73-F511-4C0A-9A7C-94FD38B77A3B}" dt="2025-06-02T13:50:41.450" v="74" actId="47"/>
        <pc:sldMkLst>
          <pc:docMk/>
          <pc:sldMk cId="4224210779" sldId="273"/>
        </pc:sldMkLst>
      </pc:sldChg>
      <pc:sldChg chg="del">
        <pc:chgData name="Rhiannon Edwards" userId="ad101b2f-57b1-4bdb-854f-3b6ea31729a0" providerId="ADAL" clId="{8C790B73-F511-4C0A-9A7C-94FD38B77A3B}" dt="2025-06-02T13:50:42.029" v="75" actId="47"/>
        <pc:sldMkLst>
          <pc:docMk/>
          <pc:sldMk cId="2600559644" sldId="274"/>
        </pc:sldMkLst>
      </pc:sldChg>
      <pc:sldChg chg="del">
        <pc:chgData name="Rhiannon Edwards" userId="ad101b2f-57b1-4bdb-854f-3b6ea31729a0" providerId="ADAL" clId="{8C790B73-F511-4C0A-9A7C-94FD38B77A3B}" dt="2025-06-02T13:50:45.339" v="76" actId="47"/>
        <pc:sldMkLst>
          <pc:docMk/>
          <pc:sldMk cId="4085437324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D2D359-F79C-45E1-A73E-9C850141A9DB}" type="datetime1">
              <a:rPr lang="en-GB" smtClean="0"/>
              <a:t>02/06/2025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7D4547-CE67-4CF8-B508-60980E6239CD}" type="datetime1">
              <a:rPr lang="en-GB" noProof="0" smtClean="0"/>
              <a:t>02/06/2025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73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 anchor="ctr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284984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17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07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68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0B1B46-72BB-2F4D-B18B-7DE6872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2" y="7620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0B1B46-72BB-2F4D-B18B-7DE6872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2" y="7620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13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1143000"/>
            <a:ext cx="8686800" cy="1981200"/>
          </a:xfrm>
        </p:spPr>
        <p:txBody>
          <a:bodyPr rtlCol="0" anchor="ctr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1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4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2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8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ctr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2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ctr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6323013" cy="6324600"/>
          </a:xfrm>
          <a:ln w="50800">
            <a:noFill/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352" y="7620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D759-D642-9745-A44C-B2B43B9C66C4}"/>
              </a:ext>
            </a:extLst>
          </p:cNvPr>
          <p:cNvSpPr/>
          <p:nvPr/>
        </p:nvSpPr>
        <p:spPr>
          <a:xfrm>
            <a:off x="9411127" y="0"/>
            <a:ext cx="2780873" cy="51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75C2D-30DB-D94C-8715-60D06A8CD1F9}"/>
              </a:ext>
            </a:extLst>
          </p:cNvPr>
          <p:cNvSpPr/>
          <p:nvPr/>
        </p:nvSpPr>
        <p:spPr>
          <a:xfrm>
            <a:off x="0" y="0"/>
            <a:ext cx="10676965" cy="51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FF13D-59AC-2944-A368-177892D7D0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48" y="69007"/>
            <a:ext cx="1054640" cy="354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776D1C-7669-CB4A-BC1B-F2D46E440762}"/>
              </a:ext>
            </a:extLst>
          </p:cNvPr>
          <p:cNvSpPr/>
          <p:nvPr userDrawn="1"/>
        </p:nvSpPr>
        <p:spPr>
          <a:xfrm>
            <a:off x="9411127" y="0"/>
            <a:ext cx="2780873" cy="51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ACFE6-9B25-1741-A0C7-7CDF50C0A0D7}"/>
              </a:ext>
            </a:extLst>
          </p:cNvPr>
          <p:cNvSpPr/>
          <p:nvPr userDrawn="1"/>
        </p:nvSpPr>
        <p:spPr>
          <a:xfrm>
            <a:off x="0" y="0"/>
            <a:ext cx="10676965" cy="51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6DADBB-243B-E441-A4FD-86B9AC4467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48" y="69007"/>
            <a:ext cx="1054640" cy="3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rgbClr val="555E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/>
              <a:t>Rhiannon Edwards, Dept of Psychology </a:t>
            </a:r>
            <a:br>
              <a:rPr lang="en-GB" dirty="0"/>
            </a:br>
            <a:r>
              <a:rPr lang="en-GB" dirty="0"/>
              <a:t>Academic Advisor of the Year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6A8CA-9F60-5CFF-F5CE-533197B91E40}"/>
              </a:ext>
            </a:extLst>
          </p:cNvPr>
          <p:cNvSpPr txBox="1"/>
          <p:nvPr/>
        </p:nvSpPr>
        <p:spPr>
          <a:xfrm>
            <a:off x="1082352" y="1779687"/>
            <a:ext cx="72443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Thank you to the student(s) who nominated me for this award. Such an honour! </a:t>
            </a:r>
          </a:p>
          <a:p>
            <a:endParaRPr lang="en-GB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Integral to the student journey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Passion for student wellbeing, academic development, and ensuring our students feel heard, seen, and know how to access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Holistic overview of their studies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More than advising? Present, human and consistent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Empathy and availability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Empowerment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Welcoming/approachable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QA33 – Academic Advising Regulations!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Proactive support (before exams, careers, feedback from assessments)</a:t>
            </a:r>
          </a:p>
          <a:p>
            <a:endParaRPr lang="en-GB" dirty="0"/>
          </a:p>
          <a:p>
            <a:r>
              <a:rPr lang="en-GB" dirty="0"/>
              <a:t>This award is as much theirs as it is mine!</a:t>
            </a:r>
          </a:p>
        </p:txBody>
      </p:sp>
      <p:pic>
        <p:nvPicPr>
          <p:cNvPr id="1026" name="Picture 2" descr="Thumbnail Image A warm, illustrated scene of a university academic advisor with blonde hair sitting in a cozy, welcoming office with a student. The advisor is smiling and listening attentively, with books, a cup of tea, and a plant in the background. The atmosphere is calm and supportive, symbolizing empathy, guidance, and academic support. The style is soft and hand-drawn, with warm tones and a friendly, approachable feel. No map or journey elements included.">
            <a:extLst>
              <a:ext uri="{FF2B5EF4-FFF2-40B4-BE49-F238E27FC236}">
                <a16:creationId xmlns:a16="http://schemas.microsoft.com/office/drawing/2014/main" id="{1111EA76-FE0E-B642-866D-9652BE80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2420888"/>
            <a:ext cx="32849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ngineering">
  <a:themeElements>
    <a:clrScheme name="Humanities &amp; Social Science">
      <a:dk1>
        <a:srgbClr val="000000"/>
      </a:dk1>
      <a:lt1>
        <a:srgbClr val="FFFFFF"/>
      </a:lt1>
      <a:dk2>
        <a:srgbClr val="44546B"/>
      </a:dk2>
      <a:lt2>
        <a:srgbClr val="E5E8E8"/>
      </a:lt2>
      <a:accent1>
        <a:srgbClr val="C00076"/>
      </a:accent1>
      <a:accent2>
        <a:srgbClr val="3F3F3F"/>
      </a:accent2>
      <a:accent3>
        <a:srgbClr val="A0A0A0"/>
      </a:accent3>
      <a:accent4>
        <a:srgbClr val="CCCCCC"/>
      </a:accent4>
      <a:accent5>
        <a:srgbClr val="4F5560"/>
      </a:accent5>
      <a:accent6>
        <a:srgbClr val="9DADAD"/>
      </a:accent6>
      <a:hlink>
        <a:srgbClr val="0563C1"/>
      </a:hlink>
      <a:folHlink>
        <a:srgbClr val="934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_Branded_Humanities_Social Sciences_Access_Template" id="{EC02995D-1946-1D41-AA9C-EB64A012D0E1}" vid="{A81583E7-0832-AB49-91AA-1000CB5AA68D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e165a0-1a4a-4d2e-b26a-75de4c74afb8" xsi:nil="true"/>
    <lcf76f155ced4ddcb4097134ff3c332f xmlns="b31e59a2-3882-4d15-b1f0-20a41eb2e7b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7" ma:contentTypeDescription="Create a new document." ma:contentTypeScope="" ma:versionID="4bca7b5edfa9076295bc767a6e30e07c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a1298460008b2723f4469b55d75b6e11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ff1f4f36-9871-48bf-b7a3-7144e2a8b600"/>
    <ds:schemaRef ds:uri="4cbfb8ba-6b1d-4e65-bacc-0b59ea6ba923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7747B-28E1-4257-907E-CE980F3D26B1}"/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HSS 19×9 simple</Template>
  <TotalTime>27</TotalTime>
  <Words>111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Wingdings</vt:lpstr>
      <vt:lpstr>Engineering</vt:lpstr>
      <vt:lpstr>Rhiannon Edwards, Dept of Psychology  Academic Advisor of the Year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Rhiannon Edwards</dc:creator>
  <cp:lastModifiedBy>Rhiannon Edwards</cp:lastModifiedBy>
  <cp:revision>1</cp:revision>
  <dcterms:created xsi:type="dcterms:W3CDTF">2025-06-02T13:48:10Z</dcterms:created>
  <dcterms:modified xsi:type="dcterms:W3CDTF">2025-06-02T14:15:22Z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0x010100C8A10F7760174046B412AB999BD2E8E0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