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diagrams/data1.xml" ContentType="application/vnd.openxmlformats-officedocument.drawingml.diagramData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diagrams/data6.xml" ContentType="application/vnd.openxmlformats-officedocument.drawingml.diagramData+xml"/>
  <Override PartName="/ppt/diagrams/data5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theme/theme1.xml" ContentType="application/vnd.openxmlformats-officedocument.them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15321C-C2FB-4C1D-B762-22E143ECA5F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5147C3E-9F5A-4119-A953-025A274E8D04}">
      <dgm:prSet/>
      <dgm:spPr/>
      <dgm:t>
        <a:bodyPr/>
        <a:lstStyle/>
        <a:p>
          <a:r>
            <a:rPr lang="en-US"/>
            <a:t>Update Curriculum to match students expectations; </a:t>
          </a:r>
        </a:p>
      </dgm:t>
    </dgm:pt>
    <dgm:pt modelId="{DEC263D0-76DD-41AF-936A-FD9EADA2CCC8}" type="parTrans" cxnId="{25B0654E-0608-4435-9295-BAA0F0873687}">
      <dgm:prSet/>
      <dgm:spPr/>
      <dgm:t>
        <a:bodyPr/>
        <a:lstStyle/>
        <a:p>
          <a:endParaRPr lang="en-US"/>
        </a:p>
      </dgm:t>
    </dgm:pt>
    <dgm:pt modelId="{F73181BB-0E00-48E9-B9C8-D3387623446E}" type="sibTrans" cxnId="{25B0654E-0608-4435-9295-BAA0F0873687}">
      <dgm:prSet/>
      <dgm:spPr/>
      <dgm:t>
        <a:bodyPr/>
        <a:lstStyle/>
        <a:p>
          <a:endParaRPr lang="en-US"/>
        </a:p>
      </dgm:t>
    </dgm:pt>
    <dgm:pt modelId="{48DFD211-BD11-4854-ABC9-0499BB2D5CD7}">
      <dgm:prSet/>
      <dgm:spPr/>
      <dgm:t>
        <a:bodyPr/>
        <a:lstStyle/>
        <a:p>
          <a:r>
            <a:rPr lang="en-US"/>
            <a:t>Review Assessment Patterns and Assessment Design to produce higher-quality assessments and enhance consistency of practice;</a:t>
          </a:r>
        </a:p>
      </dgm:t>
    </dgm:pt>
    <dgm:pt modelId="{3C43438D-503A-4F75-A534-11C2FDB2672B}" type="parTrans" cxnId="{DE5066A5-683B-476E-8590-698E73D12BF4}">
      <dgm:prSet/>
      <dgm:spPr/>
      <dgm:t>
        <a:bodyPr/>
        <a:lstStyle/>
        <a:p>
          <a:endParaRPr lang="en-US"/>
        </a:p>
      </dgm:t>
    </dgm:pt>
    <dgm:pt modelId="{D094B09C-E682-404E-B6E3-4642498559D3}" type="sibTrans" cxnId="{DE5066A5-683B-476E-8590-698E73D12BF4}">
      <dgm:prSet/>
      <dgm:spPr/>
      <dgm:t>
        <a:bodyPr/>
        <a:lstStyle/>
        <a:p>
          <a:endParaRPr lang="en-US"/>
        </a:p>
      </dgm:t>
    </dgm:pt>
    <dgm:pt modelId="{6CC038E2-BFB1-4E83-9948-930B5094A7ED}">
      <dgm:prSet/>
      <dgm:spPr/>
      <dgm:t>
        <a:bodyPr/>
        <a:lstStyle/>
        <a:p>
          <a:r>
            <a:rPr lang="en-US"/>
            <a:t>Tailor academic events to meet student transition and enrichment needs; </a:t>
          </a:r>
        </a:p>
      </dgm:t>
    </dgm:pt>
    <dgm:pt modelId="{786AEDD1-8B58-42D6-BECD-C43D8531713F}" type="parTrans" cxnId="{9BF428F9-3435-407F-A7FD-58500FB4B4CA}">
      <dgm:prSet/>
      <dgm:spPr/>
      <dgm:t>
        <a:bodyPr/>
        <a:lstStyle/>
        <a:p>
          <a:endParaRPr lang="en-US"/>
        </a:p>
      </dgm:t>
    </dgm:pt>
    <dgm:pt modelId="{CD6F6CFA-A10E-46A7-80F9-62A6AB02E76C}" type="sibTrans" cxnId="{9BF428F9-3435-407F-A7FD-58500FB4B4CA}">
      <dgm:prSet/>
      <dgm:spPr/>
      <dgm:t>
        <a:bodyPr/>
        <a:lstStyle/>
        <a:p>
          <a:endParaRPr lang="en-US"/>
        </a:p>
      </dgm:t>
    </dgm:pt>
    <dgm:pt modelId="{74C48BD8-D306-43A5-96B6-13AB890EA746}">
      <dgm:prSet/>
      <dgm:spPr/>
      <dgm:t>
        <a:bodyPr/>
        <a:lstStyle/>
        <a:p>
          <a:r>
            <a:rPr lang="en-US"/>
            <a:t>Deliver social events to promote sense of belonging.</a:t>
          </a:r>
        </a:p>
      </dgm:t>
    </dgm:pt>
    <dgm:pt modelId="{F2518560-943B-4D6E-8BD8-707ABBAF1A47}" type="parTrans" cxnId="{E64E742C-5718-467E-A4D8-DB1E1CFBC84C}">
      <dgm:prSet/>
      <dgm:spPr/>
      <dgm:t>
        <a:bodyPr/>
        <a:lstStyle/>
        <a:p>
          <a:endParaRPr lang="en-US"/>
        </a:p>
      </dgm:t>
    </dgm:pt>
    <dgm:pt modelId="{380C5EE1-1244-4672-ADC1-C0755425846F}" type="sibTrans" cxnId="{E64E742C-5718-467E-A4D8-DB1E1CFBC84C}">
      <dgm:prSet/>
      <dgm:spPr/>
      <dgm:t>
        <a:bodyPr/>
        <a:lstStyle/>
        <a:p>
          <a:endParaRPr lang="en-US"/>
        </a:p>
      </dgm:t>
    </dgm:pt>
    <dgm:pt modelId="{312E77CB-A724-4827-ABE3-1A1EFF5CCA22}" type="pres">
      <dgm:prSet presAssocID="{AA15321C-C2FB-4C1D-B762-22E143ECA5F1}" presName="root" presStyleCnt="0">
        <dgm:presLayoutVars>
          <dgm:dir/>
          <dgm:resizeHandles val="exact"/>
        </dgm:presLayoutVars>
      </dgm:prSet>
      <dgm:spPr/>
    </dgm:pt>
    <dgm:pt modelId="{106732F2-368B-4251-ADF8-277557690A14}" type="pres">
      <dgm:prSet presAssocID="{65147C3E-9F5A-4119-A953-025A274E8D04}" presName="compNode" presStyleCnt="0"/>
      <dgm:spPr/>
    </dgm:pt>
    <dgm:pt modelId="{CCDFC2E4-12F5-4785-9A45-49DADD66A832}" type="pres">
      <dgm:prSet presAssocID="{65147C3E-9F5A-4119-A953-025A274E8D04}" presName="bgRect" presStyleLbl="bgShp" presStyleIdx="0" presStyleCnt="4"/>
      <dgm:spPr/>
    </dgm:pt>
    <dgm:pt modelId="{588D6193-2B0C-4E0A-886F-D7184EBC347C}" type="pres">
      <dgm:prSet presAssocID="{65147C3E-9F5A-4119-A953-025A274E8D0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C56EEB2E-0C30-4EEC-9F84-FBEB65128900}" type="pres">
      <dgm:prSet presAssocID="{65147C3E-9F5A-4119-A953-025A274E8D04}" presName="spaceRect" presStyleCnt="0"/>
      <dgm:spPr/>
    </dgm:pt>
    <dgm:pt modelId="{6D5A7586-6CB2-49CE-9BA3-160B7993E9A8}" type="pres">
      <dgm:prSet presAssocID="{65147C3E-9F5A-4119-A953-025A274E8D04}" presName="parTx" presStyleLbl="revTx" presStyleIdx="0" presStyleCnt="4">
        <dgm:presLayoutVars>
          <dgm:chMax val="0"/>
          <dgm:chPref val="0"/>
        </dgm:presLayoutVars>
      </dgm:prSet>
      <dgm:spPr/>
    </dgm:pt>
    <dgm:pt modelId="{9A92E8FE-ECDA-4B5C-AEDC-9018E9F13D4B}" type="pres">
      <dgm:prSet presAssocID="{F73181BB-0E00-48E9-B9C8-D3387623446E}" presName="sibTrans" presStyleCnt="0"/>
      <dgm:spPr/>
    </dgm:pt>
    <dgm:pt modelId="{7F2B40E5-88D9-4A32-9609-3E96435A71D7}" type="pres">
      <dgm:prSet presAssocID="{48DFD211-BD11-4854-ABC9-0499BB2D5CD7}" presName="compNode" presStyleCnt="0"/>
      <dgm:spPr/>
    </dgm:pt>
    <dgm:pt modelId="{AC7D7F5A-363B-4065-AF95-C621589DF5A9}" type="pres">
      <dgm:prSet presAssocID="{48DFD211-BD11-4854-ABC9-0499BB2D5CD7}" presName="bgRect" presStyleLbl="bgShp" presStyleIdx="1" presStyleCnt="4"/>
      <dgm:spPr/>
    </dgm:pt>
    <dgm:pt modelId="{684DF514-8596-4C35-96E6-7A1EBD0B3D4A}" type="pres">
      <dgm:prSet presAssocID="{48DFD211-BD11-4854-ABC9-0499BB2D5CD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5533DA95-CE45-43E7-B383-6F2183E42CF3}" type="pres">
      <dgm:prSet presAssocID="{48DFD211-BD11-4854-ABC9-0499BB2D5CD7}" presName="spaceRect" presStyleCnt="0"/>
      <dgm:spPr/>
    </dgm:pt>
    <dgm:pt modelId="{FB9A66C4-A334-4203-8449-461A6BE25B59}" type="pres">
      <dgm:prSet presAssocID="{48DFD211-BD11-4854-ABC9-0499BB2D5CD7}" presName="parTx" presStyleLbl="revTx" presStyleIdx="1" presStyleCnt="4">
        <dgm:presLayoutVars>
          <dgm:chMax val="0"/>
          <dgm:chPref val="0"/>
        </dgm:presLayoutVars>
      </dgm:prSet>
      <dgm:spPr/>
    </dgm:pt>
    <dgm:pt modelId="{432B889D-E0E4-469B-A289-C5E0ADF96921}" type="pres">
      <dgm:prSet presAssocID="{D094B09C-E682-404E-B6E3-4642498559D3}" presName="sibTrans" presStyleCnt="0"/>
      <dgm:spPr/>
    </dgm:pt>
    <dgm:pt modelId="{ADB116AE-033B-4E94-858D-9D5FAD2D1A8A}" type="pres">
      <dgm:prSet presAssocID="{6CC038E2-BFB1-4E83-9948-930B5094A7ED}" presName="compNode" presStyleCnt="0"/>
      <dgm:spPr/>
    </dgm:pt>
    <dgm:pt modelId="{50AF5F42-5911-444B-9BE1-DAA82C308331}" type="pres">
      <dgm:prSet presAssocID="{6CC038E2-BFB1-4E83-9948-930B5094A7ED}" presName="bgRect" presStyleLbl="bgShp" presStyleIdx="2" presStyleCnt="4"/>
      <dgm:spPr/>
    </dgm:pt>
    <dgm:pt modelId="{F5876524-D422-42EF-A647-86973073B76B}" type="pres">
      <dgm:prSet presAssocID="{6CC038E2-BFB1-4E83-9948-930B5094A7E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23284A7D-2A88-4C1C-8564-41353FAB06BE}" type="pres">
      <dgm:prSet presAssocID="{6CC038E2-BFB1-4E83-9948-930B5094A7ED}" presName="spaceRect" presStyleCnt="0"/>
      <dgm:spPr/>
    </dgm:pt>
    <dgm:pt modelId="{242C6499-6071-49D2-8C2F-B16131774397}" type="pres">
      <dgm:prSet presAssocID="{6CC038E2-BFB1-4E83-9948-930B5094A7ED}" presName="parTx" presStyleLbl="revTx" presStyleIdx="2" presStyleCnt="4">
        <dgm:presLayoutVars>
          <dgm:chMax val="0"/>
          <dgm:chPref val="0"/>
        </dgm:presLayoutVars>
      </dgm:prSet>
      <dgm:spPr/>
    </dgm:pt>
    <dgm:pt modelId="{603276EF-E60C-413A-A96E-EF94C2BB781C}" type="pres">
      <dgm:prSet presAssocID="{CD6F6CFA-A10E-46A7-80F9-62A6AB02E76C}" presName="sibTrans" presStyleCnt="0"/>
      <dgm:spPr/>
    </dgm:pt>
    <dgm:pt modelId="{91985084-F1E9-4E85-8CC2-AF82A2FE2FCD}" type="pres">
      <dgm:prSet presAssocID="{74C48BD8-D306-43A5-96B6-13AB890EA746}" presName="compNode" presStyleCnt="0"/>
      <dgm:spPr/>
    </dgm:pt>
    <dgm:pt modelId="{A673629A-6466-435C-946C-2B9B1594F05E}" type="pres">
      <dgm:prSet presAssocID="{74C48BD8-D306-43A5-96B6-13AB890EA746}" presName="bgRect" presStyleLbl="bgShp" presStyleIdx="3" presStyleCnt="4"/>
      <dgm:spPr/>
    </dgm:pt>
    <dgm:pt modelId="{90DA396E-1EDF-431C-BF41-5BAB47850F7B}" type="pres">
      <dgm:prSet presAssocID="{74C48BD8-D306-43A5-96B6-13AB890EA74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CA79EB6C-DB67-4862-B8B6-21DC62745309}" type="pres">
      <dgm:prSet presAssocID="{74C48BD8-D306-43A5-96B6-13AB890EA746}" presName="spaceRect" presStyleCnt="0"/>
      <dgm:spPr/>
    </dgm:pt>
    <dgm:pt modelId="{7729560B-6E98-4208-A3B2-4EC2E67E7511}" type="pres">
      <dgm:prSet presAssocID="{74C48BD8-D306-43A5-96B6-13AB890EA74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5B7CA03-E434-4123-B624-0EC739CDE62D}" type="presOf" srcId="{65147C3E-9F5A-4119-A953-025A274E8D04}" destId="{6D5A7586-6CB2-49CE-9BA3-160B7993E9A8}" srcOrd="0" destOrd="0" presId="urn:microsoft.com/office/officeart/2018/2/layout/IconVerticalSolidList"/>
    <dgm:cxn modelId="{0EFBA40B-5A1B-4A7A-BE85-1E358FB22E07}" type="presOf" srcId="{6CC038E2-BFB1-4E83-9948-930B5094A7ED}" destId="{242C6499-6071-49D2-8C2F-B16131774397}" srcOrd="0" destOrd="0" presId="urn:microsoft.com/office/officeart/2018/2/layout/IconVerticalSolidList"/>
    <dgm:cxn modelId="{E64E742C-5718-467E-A4D8-DB1E1CFBC84C}" srcId="{AA15321C-C2FB-4C1D-B762-22E143ECA5F1}" destId="{74C48BD8-D306-43A5-96B6-13AB890EA746}" srcOrd="3" destOrd="0" parTransId="{F2518560-943B-4D6E-8BD8-707ABBAF1A47}" sibTransId="{380C5EE1-1244-4672-ADC1-C0755425846F}"/>
    <dgm:cxn modelId="{25B0654E-0608-4435-9295-BAA0F0873687}" srcId="{AA15321C-C2FB-4C1D-B762-22E143ECA5F1}" destId="{65147C3E-9F5A-4119-A953-025A274E8D04}" srcOrd="0" destOrd="0" parTransId="{DEC263D0-76DD-41AF-936A-FD9EADA2CCC8}" sibTransId="{F73181BB-0E00-48E9-B9C8-D3387623446E}"/>
    <dgm:cxn modelId="{FBF8A159-F8E3-43A3-AF9C-265F4F8DC494}" type="presOf" srcId="{48DFD211-BD11-4854-ABC9-0499BB2D5CD7}" destId="{FB9A66C4-A334-4203-8449-461A6BE25B59}" srcOrd="0" destOrd="0" presId="urn:microsoft.com/office/officeart/2018/2/layout/IconVerticalSolidList"/>
    <dgm:cxn modelId="{2E78B869-F644-4D93-A166-9DEFA0DC80CE}" type="presOf" srcId="{AA15321C-C2FB-4C1D-B762-22E143ECA5F1}" destId="{312E77CB-A724-4827-ABE3-1A1EFF5CCA22}" srcOrd="0" destOrd="0" presId="urn:microsoft.com/office/officeart/2018/2/layout/IconVerticalSolidList"/>
    <dgm:cxn modelId="{DE5066A5-683B-476E-8590-698E73D12BF4}" srcId="{AA15321C-C2FB-4C1D-B762-22E143ECA5F1}" destId="{48DFD211-BD11-4854-ABC9-0499BB2D5CD7}" srcOrd="1" destOrd="0" parTransId="{3C43438D-503A-4F75-A534-11C2FDB2672B}" sibTransId="{D094B09C-E682-404E-B6E3-4642498559D3}"/>
    <dgm:cxn modelId="{80BE5DD1-720B-454C-8FA6-2A1465FDC054}" type="presOf" srcId="{74C48BD8-D306-43A5-96B6-13AB890EA746}" destId="{7729560B-6E98-4208-A3B2-4EC2E67E7511}" srcOrd="0" destOrd="0" presId="urn:microsoft.com/office/officeart/2018/2/layout/IconVerticalSolidList"/>
    <dgm:cxn modelId="{9BF428F9-3435-407F-A7FD-58500FB4B4CA}" srcId="{AA15321C-C2FB-4C1D-B762-22E143ECA5F1}" destId="{6CC038E2-BFB1-4E83-9948-930B5094A7ED}" srcOrd="2" destOrd="0" parTransId="{786AEDD1-8B58-42D6-BECD-C43D8531713F}" sibTransId="{CD6F6CFA-A10E-46A7-80F9-62A6AB02E76C}"/>
    <dgm:cxn modelId="{E5B9D959-6A19-452D-AC72-181359867AD2}" type="presParOf" srcId="{312E77CB-A724-4827-ABE3-1A1EFF5CCA22}" destId="{106732F2-368B-4251-ADF8-277557690A14}" srcOrd="0" destOrd="0" presId="urn:microsoft.com/office/officeart/2018/2/layout/IconVerticalSolidList"/>
    <dgm:cxn modelId="{E08C9C3E-E83C-4AB0-8327-71A1D6CCAED8}" type="presParOf" srcId="{106732F2-368B-4251-ADF8-277557690A14}" destId="{CCDFC2E4-12F5-4785-9A45-49DADD66A832}" srcOrd="0" destOrd="0" presId="urn:microsoft.com/office/officeart/2018/2/layout/IconVerticalSolidList"/>
    <dgm:cxn modelId="{BBBA4678-9D5F-4054-8A05-2AFC4F7967C9}" type="presParOf" srcId="{106732F2-368B-4251-ADF8-277557690A14}" destId="{588D6193-2B0C-4E0A-886F-D7184EBC347C}" srcOrd="1" destOrd="0" presId="urn:microsoft.com/office/officeart/2018/2/layout/IconVerticalSolidList"/>
    <dgm:cxn modelId="{D54AD8A0-3656-45B0-83D3-6C9177EDD07A}" type="presParOf" srcId="{106732F2-368B-4251-ADF8-277557690A14}" destId="{C56EEB2E-0C30-4EEC-9F84-FBEB65128900}" srcOrd="2" destOrd="0" presId="urn:microsoft.com/office/officeart/2018/2/layout/IconVerticalSolidList"/>
    <dgm:cxn modelId="{D9026099-C40B-4161-B0F9-EFFAF3085F7A}" type="presParOf" srcId="{106732F2-368B-4251-ADF8-277557690A14}" destId="{6D5A7586-6CB2-49CE-9BA3-160B7993E9A8}" srcOrd="3" destOrd="0" presId="urn:microsoft.com/office/officeart/2018/2/layout/IconVerticalSolidList"/>
    <dgm:cxn modelId="{93B5E443-470F-4445-AABC-81D02A6CB498}" type="presParOf" srcId="{312E77CB-A724-4827-ABE3-1A1EFF5CCA22}" destId="{9A92E8FE-ECDA-4B5C-AEDC-9018E9F13D4B}" srcOrd="1" destOrd="0" presId="urn:microsoft.com/office/officeart/2018/2/layout/IconVerticalSolidList"/>
    <dgm:cxn modelId="{08B85DB8-AFD0-4D08-897C-9851BE867758}" type="presParOf" srcId="{312E77CB-A724-4827-ABE3-1A1EFF5CCA22}" destId="{7F2B40E5-88D9-4A32-9609-3E96435A71D7}" srcOrd="2" destOrd="0" presId="urn:microsoft.com/office/officeart/2018/2/layout/IconVerticalSolidList"/>
    <dgm:cxn modelId="{FCCED04B-A514-44D5-AA90-8E0F8305F875}" type="presParOf" srcId="{7F2B40E5-88D9-4A32-9609-3E96435A71D7}" destId="{AC7D7F5A-363B-4065-AF95-C621589DF5A9}" srcOrd="0" destOrd="0" presId="urn:microsoft.com/office/officeart/2018/2/layout/IconVerticalSolidList"/>
    <dgm:cxn modelId="{BBB7D5C2-752F-4F10-BC1E-95D6DBDA4ED7}" type="presParOf" srcId="{7F2B40E5-88D9-4A32-9609-3E96435A71D7}" destId="{684DF514-8596-4C35-96E6-7A1EBD0B3D4A}" srcOrd="1" destOrd="0" presId="urn:microsoft.com/office/officeart/2018/2/layout/IconVerticalSolidList"/>
    <dgm:cxn modelId="{140C8331-28C8-48A0-AC74-6A4B68A0EC1D}" type="presParOf" srcId="{7F2B40E5-88D9-4A32-9609-3E96435A71D7}" destId="{5533DA95-CE45-43E7-B383-6F2183E42CF3}" srcOrd="2" destOrd="0" presId="urn:microsoft.com/office/officeart/2018/2/layout/IconVerticalSolidList"/>
    <dgm:cxn modelId="{CE36C320-C9F7-4DED-860F-54FA962D6D77}" type="presParOf" srcId="{7F2B40E5-88D9-4A32-9609-3E96435A71D7}" destId="{FB9A66C4-A334-4203-8449-461A6BE25B59}" srcOrd="3" destOrd="0" presId="urn:microsoft.com/office/officeart/2018/2/layout/IconVerticalSolidList"/>
    <dgm:cxn modelId="{F280740E-F101-450D-A46A-F807EFB506F7}" type="presParOf" srcId="{312E77CB-A724-4827-ABE3-1A1EFF5CCA22}" destId="{432B889D-E0E4-469B-A289-C5E0ADF96921}" srcOrd="3" destOrd="0" presId="urn:microsoft.com/office/officeart/2018/2/layout/IconVerticalSolidList"/>
    <dgm:cxn modelId="{7702EAAF-CA8D-4F85-B8E3-7A006FD1ACFD}" type="presParOf" srcId="{312E77CB-A724-4827-ABE3-1A1EFF5CCA22}" destId="{ADB116AE-033B-4E94-858D-9D5FAD2D1A8A}" srcOrd="4" destOrd="0" presId="urn:microsoft.com/office/officeart/2018/2/layout/IconVerticalSolidList"/>
    <dgm:cxn modelId="{87FD62C8-EA42-470D-B370-47B6CA75E3F5}" type="presParOf" srcId="{ADB116AE-033B-4E94-858D-9D5FAD2D1A8A}" destId="{50AF5F42-5911-444B-9BE1-DAA82C308331}" srcOrd="0" destOrd="0" presId="urn:microsoft.com/office/officeart/2018/2/layout/IconVerticalSolidList"/>
    <dgm:cxn modelId="{FC9E323E-DB21-4890-B3D0-3A339CEB54E8}" type="presParOf" srcId="{ADB116AE-033B-4E94-858D-9D5FAD2D1A8A}" destId="{F5876524-D422-42EF-A647-86973073B76B}" srcOrd="1" destOrd="0" presId="urn:microsoft.com/office/officeart/2018/2/layout/IconVerticalSolidList"/>
    <dgm:cxn modelId="{B070DC1C-8346-44D0-8A82-91D7886AC2BF}" type="presParOf" srcId="{ADB116AE-033B-4E94-858D-9D5FAD2D1A8A}" destId="{23284A7D-2A88-4C1C-8564-41353FAB06BE}" srcOrd="2" destOrd="0" presId="urn:microsoft.com/office/officeart/2018/2/layout/IconVerticalSolidList"/>
    <dgm:cxn modelId="{B0242BE6-641A-4070-84D6-95742E570635}" type="presParOf" srcId="{ADB116AE-033B-4E94-858D-9D5FAD2D1A8A}" destId="{242C6499-6071-49D2-8C2F-B16131774397}" srcOrd="3" destOrd="0" presId="urn:microsoft.com/office/officeart/2018/2/layout/IconVerticalSolidList"/>
    <dgm:cxn modelId="{42F4E217-B6B1-4E83-B7D4-1ECB8254CDE5}" type="presParOf" srcId="{312E77CB-A724-4827-ABE3-1A1EFF5CCA22}" destId="{603276EF-E60C-413A-A96E-EF94C2BB781C}" srcOrd="5" destOrd="0" presId="urn:microsoft.com/office/officeart/2018/2/layout/IconVerticalSolidList"/>
    <dgm:cxn modelId="{79CA2BCA-FFDD-44E5-9EF2-2C9879B0A338}" type="presParOf" srcId="{312E77CB-A724-4827-ABE3-1A1EFF5CCA22}" destId="{91985084-F1E9-4E85-8CC2-AF82A2FE2FCD}" srcOrd="6" destOrd="0" presId="urn:microsoft.com/office/officeart/2018/2/layout/IconVerticalSolidList"/>
    <dgm:cxn modelId="{9316B938-5D4F-4311-AF71-DA05A9C93E75}" type="presParOf" srcId="{91985084-F1E9-4E85-8CC2-AF82A2FE2FCD}" destId="{A673629A-6466-435C-946C-2B9B1594F05E}" srcOrd="0" destOrd="0" presId="urn:microsoft.com/office/officeart/2018/2/layout/IconVerticalSolidList"/>
    <dgm:cxn modelId="{17226DAA-EFE4-4DBE-A88A-2B6DE4F9ABAC}" type="presParOf" srcId="{91985084-F1E9-4E85-8CC2-AF82A2FE2FCD}" destId="{90DA396E-1EDF-431C-BF41-5BAB47850F7B}" srcOrd="1" destOrd="0" presId="urn:microsoft.com/office/officeart/2018/2/layout/IconVerticalSolidList"/>
    <dgm:cxn modelId="{1F63F40F-9B8F-4498-AE9A-938D963241B5}" type="presParOf" srcId="{91985084-F1E9-4E85-8CC2-AF82A2FE2FCD}" destId="{CA79EB6C-DB67-4862-B8B6-21DC62745309}" srcOrd="2" destOrd="0" presId="urn:microsoft.com/office/officeart/2018/2/layout/IconVerticalSolidList"/>
    <dgm:cxn modelId="{CAE2DD18-6E65-4280-9005-1191B9C5850B}" type="presParOf" srcId="{91985084-F1E9-4E85-8CC2-AF82A2FE2FCD}" destId="{7729560B-6E98-4208-A3B2-4EC2E67E751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221060-6173-4B81-AAF6-9812CAAD51AE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A74BE5A-EAC4-4D5D-94D0-84116B705DF3}">
      <dgm:prSet/>
      <dgm:spPr/>
      <dgm:t>
        <a:bodyPr/>
        <a:lstStyle/>
        <a:p>
          <a:r>
            <a:rPr lang="en-US" b="0" i="0"/>
            <a:t>Consultation with students through focus-groups and Student Staff Liaison Committee (2020-2023); </a:t>
          </a:r>
          <a:endParaRPr lang="en-US"/>
        </a:p>
      </dgm:t>
    </dgm:pt>
    <dgm:pt modelId="{0011FCE5-880B-4F3D-8817-C404CD3FEB64}" type="parTrans" cxnId="{89E23878-B9A8-4631-900D-2EE94143C4BD}">
      <dgm:prSet/>
      <dgm:spPr/>
      <dgm:t>
        <a:bodyPr/>
        <a:lstStyle/>
        <a:p>
          <a:endParaRPr lang="en-US"/>
        </a:p>
      </dgm:t>
    </dgm:pt>
    <dgm:pt modelId="{C736D650-5896-4723-8456-120051C17871}" type="sibTrans" cxnId="{89E23878-B9A8-4631-900D-2EE94143C4BD}">
      <dgm:prSet/>
      <dgm:spPr/>
      <dgm:t>
        <a:bodyPr/>
        <a:lstStyle/>
        <a:p>
          <a:endParaRPr lang="en-US"/>
        </a:p>
      </dgm:t>
    </dgm:pt>
    <dgm:pt modelId="{E2790258-10C7-4F13-A8F8-58D47A776C7A}">
      <dgm:prSet/>
      <dgm:spPr/>
      <dgm:t>
        <a:bodyPr/>
        <a:lstStyle/>
        <a:p>
          <a:r>
            <a:rPr lang="en-US" b="0" i="0"/>
            <a:t>Liaise with staff to understand needs and opportunities</a:t>
          </a:r>
          <a:endParaRPr lang="en-US"/>
        </a:p>
      </dgm:t>
    </dgm:pt>
    <dgm:pt modelId="{25901105-7E40-4C73-AC31-D662BA925AE3}" type="parTrans" cxnId="{F2BAB151-DE6B-4CDF-BD97-0046E41A406C}">
      <dgm:prSet/>
      <dgm:spPr/>
      <dgm:t>
        <a:bodyPr/>
        <a:lstStyle/>
        <a:p>
          <a:endParaRPr lang="en-US"/>
        </a:p>
      </dgm:t>
    </dgm:pt>
    <dgm:pt modelId="{92D63E62-3148-4926-868C-D5B28AE92798}" type="sibTrans" cxnId="{F2BAB151-DE6B-4CDF-BD97-0046E41A406C}">
      <dgm:prSet/>
      <dgm:spPr/>
      <dgm:t>
        <a:bodyPr/>
        <a:lstStyle/>
        <a:p>
          <a:endParaRPr lang="en-US"/>
        </a:p>
      </dgm:t>
    </dgm:pt>
    <dgm:pt modelId="{FA01C956-A583-4CB0-937F-CE5EBB194AD4}">
      <dgm:prSet/>
      <dgm:spPr/>
      <dgm:t>
        <a:bodyPr/>
        <a:lstStyle/>
        <a:p>
          <a:r>
            <a:rPr lang="en-US" b="0" i="0"/>
            <a:t>Design new curriculum to introduce units on environment, technology, terrorism and more. </a:t>
          </a:r>
          <a:endParaRPr lang="en-US"/>
        </a:p>
      </dgm:t>
    </dgm:pt>
    <dgm:pt modelId="{18AC5980-D357-4432-9AFA-E8365D1711C2}" type="parTrans" cxnId="{826692ED-0018-4C53-83AC-0EA2E2A02D00}">
      <dgm:prSet/>
      <dgm:spPr/>
      <dgm:t>
        <a:bodyPr/>
        <a:lstStyle/>
        <a:p>
          <a:endParaRPr lang="en-US"/>
        </a:p>
      </dgm:t>
    </dgm:pt>
    <dgm:pt modelId="{F45B4BD2-78CC-45D1-BA94-C984001B787B}" type="sibTrans" cxnId="{826692ED-0018-4C53-83AC-0EA2E2A02D00}">
      <dgm:prSet/>
      <dgm:spPr/>
      <dgm:t>
        <a:bodyPr/>
        <a:lstStyle/>
        <a:p>
          <a:endParaRPr lang="en-US"/>
        </a:p>
      </dgm:t>
    </dgm:pt>
    <dgm:pt modelId="{B29341EA-1AFD-A349-812C-25F0DFD0C492}" type="pres">
      <dgm:prSet presAssocID="{23221060-6173-4B81-AAF6-9812CAAD51AE}" presName="outerComposite" presStyleCnt="0">
        <dgm:presLayoutVars>
          <dgm:chMax val="5"/>
          <dgm:dir/>
          <dgm:resizeHandles val="exact"/>
        </dgm:presLayoutVars>
      </dgm:prSet>
      <dgm:spPr/>
    </dgm:pt>
    <dgm:pt modelId="{D17D4E54-6CD5-9245-B81E-68CBC66CE43F}" type="pres">
      <dgm:prSet presAssocID="{23221060-6173-4B81-AAF6-9812CAAD51AE}" presName="dummyMaxCanvas" presStyleCnt="0">
        <dgm:presLayoutVars/>
      </dgm:prSet>
      <dgm:spPr/>
    </dgm:pt>
    <dgm:pt modelId="{99B9513F-D7D1-324B-8961-75618B5F450B}" type="pres">
      <dgm:prSet presAssocID="{23221060-6173-4B81-AAF6-9812CAAD51AE}" presName="ThreeNodes_1" presStyleLbl="node1" presStyleIdx="0" presStyleCnt="3">
        <dgm:presLayoutVars>
          <dgm:bulletEnabled val="1"/>
        </dgm:presLayoutVars>
      </dgm:prSet>
      <dgm:spPr/>
    </dgm:pt>
    <dgm:pt modelId="{DFB4F978-C84D-094F-9C7F-C36A29097138}" type="pres">
      <dgm:prSet presAssocID="{23221060-6173-4B81-AAF6-9812CAAD51AE}" presName="ThreeNodes_2" presStyleLbl="node1" presStyleIdx="1" presStyleCnt="3">
        <dgm:presLayoutVars>
          <dgm:bulletEnabled val="1"/>
        </dgm:presLayoutVars>
      </dgm:prSet>
      <dgm:spPr/>
    </dgm:pt>
    <dgm:pt modelId="{BF773E28-0EAA-6E43-9EFA-986F9E655804}" type="pres">
      <dgm:prSet presAssocID="{23221060-6173-4B81-AAF6-9812CAAD51AE}" presName="ThreeNodes_3" presStyleLbl="node1" presStyleIdx="2" presStyleCnt="3">
        <dgm:presLayoutVars>
          <dgm:bulletEnabled val="1"/>
        </dgm:presLayoutVars>
      </dgm:prSet>
      <dgm:spPr/>
    </dgm:pt>
    <dgm:pt modelId="{0D0CAEB8-A560-DA47-B980-E97ADD748605}" type="pres">
      <dgm:prSet presAssocID="{23221060-6173-4B81-AAF6-9812CAAD51AE}" presName="ThreeConn_1-2" presStyleLbl="fgAccFollowNode1" presStyleIdx="0" presStyleCnt="2">
        <dgm:presLayoutVars>
          <dgm:bulletEnabled val="1"/>
        </dgm:presLayoutVars>
      </dgm:prSet>
      <dgm:spPr/>
    </dgm:pt>
    <dgm:pt modelId="{85B5A502-6DC0-844F-A67E-E39C1003B77B}" type="pres">
      <dgm:prSet presAssocID="{23221060-6173-4B81-AAF6-9812CAAD51AE}" presName="ThreeConn_2-3" presStyleLbl="fgAccFollowNode1" presStyleIdx="1" presStyleCnt="2">
        <dgm:presLayoutVars>
          <dgm:bulletEnabled val="1"/>
        </dgm:presLayoutVars>
      </dgm:prSet>
      <dgm:spPr/>
    </dgm:pt>
    <dgm:pt modelId="{0DD1AACA-E251-4748-9092-70D4999728E2}" type="pres">
      <dgm:prSet presAssocID="{23221060-6173-4B81-AAF6-9812CAAD51AE}" presName="ThreeNodes_1_text" presStyleLbl="node1" presStyleIdx="2" presStyleCnt="3">
        <dgm:presLayoutVars>
          <dgm:bulletEnabled val="1"/>
        </dgm:presLayoutVars>
      </dgm:prSet>
      <dgm:spPr/>
    </dgm:pt>
    <dgm:pt modelId="{752C33C5-BEDC-344E-BA78-8003B5C6315C}" type="pres">
      <dgm:prSet presAssocID="{23221060-6173-4B81-AAF6-9812CAAD51AE}" presName="ThreeNodes_2_text" presStyleLbl="node1" presStyleIdx="2" presStyleCnt="3">
        <dgm:presLayoutVars>
          <dgm:bulletEnabled val="1"/>
        </dgm:presLayoutVars>
      </dgm:prSet>
      <dgm:spPr/>
    </dgm:pt>
    <dgm:pt modelId="{B01FD429-D7D0-5F43-9A18-CF431AED02A3}" type="pres">
      <dgm:prSet presAssocID="{23221060-6173-4B81-AAF6-9812CAAD51A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478E70E-93EB-F841-B5AE-B96B3451A6A7}" type="presOf" srcId="{23221060-6173-4B81-AAF6-9812CAAD51AE}" destId="{B29341EA-1AFD-A349-812C-25F0DFD0C492}" srcOrd="0" destOrd="0" presId="urn:microsoft.com/office/officeart/2005/8/layout/vProcess5"/>
    <dgm:cxn modelId="{3A054614-42C2-264F-A720-1A67E0F2F6A8}" type="presOf" srcId="{FA01C956-A583-4CB0-937F-CE5EBB194AD4}" destId="{B01FD429-D7D0-5F43-9A18-CF431AED02A3}" srcOrd="1" destOrd="0" presId="urn:microsoft.com/office/officeart/2005/8/layout/vProcess5"/>
    <dgm:cxn modelId="{4ADB2645-4EB5-7247-83CF-CAA7475CBB3D}" type="presOf" srcId="{E2790258-10C7-4F13-A8F8-58D47A776C7A}" destId="{DFB4F978-C84D-094F-9C7F-C36A29097138}" srcOrd="0" destOrd="0" presId="urn:microsoft.com/office/officeart/2005/8/layout/vProcess5"/>
    <dgm:cxn modelId="{F2BAB151-DE6B-4CDF-BD97-0046E41A406C}" srcId="{23221060-6173-4B81-AAF6-9812CAAD51AE}" destId="{E2790258-10C7-4F13-A8F8-58D47A776C7A}" srcOrd="1" destOrd="0" parTransId="{25901105-7E40-4C73-AC31-D662BA925AE3}" sibTransId="{92D63E62-3148-4926-868C-D5B28AE92798}"/>
    <dgm:cxn modelId="{EBAC0A55-2040-7F4F-AB45-66C30E43BC8E}" type="presOf" srcId="{E2790258-10C7-4F13-A8F8-58D47A776C7A}" destId="{752C33C5-BEDC-344E-BA78-8003B5C6315C}" srcOrd="1" destOrd="0" presId="urn:microsoft.com/office/officeart/2005/8/layout/vProcess5"/>
    <dgm:cxn modelId="{89E23878-B9A8-4631-900D-2EE94143C4BD}" srcId="{23221060-6173-4B81-AAF6-9812CAAD51AE}" destId="{5A74BE5A-EAC4-4D5D-94D0-84116B705DF3}" srcOrd="0" destOrd="0" parTransId="{0011FCE5-880B-4F3D-8817-C404CD3FEB64}" sibTransId="{C736D650-5896-4723-8456-120051C17871}"/>
    <dgm:cxn modelId="{BEFEFB81-3A1A-234E-9226-D695994239EF}" type="presOf" srcId="{C736D650-5896-4723-8456-120051C17871}" destId="{0D0CAEB8-A560-DA47-B980-E97ADD748605}" srcOrd="0" destOrd="0" presId="urn:microsoft.com/office/officeart/2005/8/layout/vProcess5"/>
    <dgm:cxn modelId="{2453178F-E6D7-AD4A-BA12-B3C9E0BD915A}" type="presOf" srcId="{5A74BE5A-EAC4-4D5D-94D0-84116B705DF3}" destId="{0DD1AACA-E251-4748-9092-70D4999728E2}" srcOrd="1" destOrd="0" presId="urn:microsoft.com/office/officeart/2005/8/layout/vProcess5"/>
    <dgm:cxn modelId="{14034EAF-7A09-2848-8ED3-ACD806091E86}" type="presOf" srcId="{FA01C956-A583-4CB0-937F-CE5EBB194AD4}" destId="{BF773E28-0EAA-6E43-9EFA-986F9E655804}" srcOrd="0" destOrd="0" presId="urn:microsoft.com/office/officeart/2005/8/layout/vProcess5"/>
    <dgm:cxn modelId="{8D0360C4-BD45-7C45-B622-8CF10F35E23F}" type="presOf" srcId="{5A74BE5A-EAC4-4D5D-94D0-84116B705DF3}" destId="{99B9513F-D7D1-324B-8961-75618B5F450B}" srcOrd="0" destOrd="0" presId="urn:microsoft.com/office/officeart/2005/8/layout/vProcess5"/>
    <dgm:cxn modelId="{826692ED-0018-4C53-83AC-0EA2E2A02D00}" srcId="{23221060-6173-4B81-AAF6-9812CAAD51AE}" destId="{FA01C956-A583-4CB0-937F-CE5EBB194AD4}" srcOrd="2" destOrd="0" parTransId="{18AC5980-D357-4432-9AFA-E8365D1711C2}" sibTransId="{F45B4BD2-78CC-45D1-BA94-C984001B787B}"/>
    <dgm:cxn modelId="{02568DF9-4144-FF4A-9418-EB6EC05854A8}" type="presOf" srcId="{92D63E62-3148-4926-868C-D5B28AE92798}" destId="{85B5A502-6DC0-844F-A67E-E39C1003B77B}" srcOrd="0" destOrd="0" presId="urn:microsoft.com/office/officeart/2005/8/layout/vProcess5"/>
    <dgm:cxn modelId="{B021FC86-CE58-EE4D-9E0D-2DFD8348D1E2}" type="presParOf" srcId="{B29341EA-1AFD-A349-812C-25F0DFD0C492}" destId="{D17D4E54-6CD5-9245-B81E-68CBC66CE43F}" srcOrd="0" destOrd="0" presId="urn:microsoft.com/office/officeart/2005/8/layout/vProcess5"/>
    <dgm:cxn modelId="{B1DD03AF-42DF-244D-B79C-89F97391F8FD}" type="presParOf" srcId="{B29341EA-1AFD-A349-812C-25F0DFD0C492}" destId="{99B9513F-D7D1-324B-8961-75618B5F450B}" srcOrd="1" destOrd="0" presId="urn:microsoft.com/office/officeart/2005/8/layout/vProcess5"/>
    <dgm:cxn modelId="{F7B2BEAC-A8DF-4D4E-AB6B-D518ED36194F}" type="presParOf" srcId="{B29341EA-1AFD-A349-812C-25F0DFD0C492}" destId="{DFB4F978-C84D-094F-9C7F-C36A29097138}" srcOrd="2" destOrd="0" presId="urn:microsoft.com/office/officeart/2005/8/layout/vProcess5"/>
    <dgm:cxn modelId="{B188E319-0FEF-4A4D-A40F-5327A884207F}" type="presParOf" srcId="{B29341EA-1AFD-A349-812C-25F0DFD0C492}" destId="{BF773E28-0EAA-6E43-9EFA-986F9E655804}" srcOrd="3" destOrd="0" presId="urn:microsoft.com/office/officeart/2005/8/layout/vProcess5"/>
    <dgm:cxn modelId="{61D8CB68-57DA-3B41-9740-7422B5DBC32C}" type="presParOf" srcId="{B29341EA-1AFD-A349-812C-25F0DFD0C492}" destId="{0D0CAEB8-A560-DA47-B980-E97ADD748605}" srcOrd="4" destOrd="0" presId="urn:microsoft.com/office/officeart/2005/8/layout/vProcess5"/>
    <dgm:cxn modelId="{B9FA41D0-7226-CA4B-AA70-571410A45F25}" type="presParOf" srcId="{B29341EA-1AFD-A349-812C-25F0DFD0C492}" destId="{85B5A502-6DC0-844F-A67E-E39C1003B77B}" srcOrd="5" destOrd="0" presId="urn:microsoft.com/office/officeart/2005/8/layout/vProcess5"/>
    <dgm:cxn modelId="{BEF166A4-FDF0-BB4E-8F3E-8EDB27FB17C8}" type="presParOf" srcId="{B29341EA-1AFD-A349-812C-25F0DFD0C492}" destId="{0DD1AACA-E251-4748-9092-70D4999728E2}" srcOrd="6" destOrd="0" presId="urn:microsoft.com/office/officeart/2005/8/layout/vProcess5"/>
    <dgm:cxn modelId="{E6AF4315-4EC9-3843-A3E2-136FAEB1C0A6}" type="presParOf" srcId="{B29341EA-1AFD-A349-812C-25F0DFD0C492}" destId="{752C33C5-BEDC-344E-BA78-8003B5C6315C}" srcOrd="7" destOrd="0" presId="urn:microsoft.com/office/officeart/2005/8/layout/vProcess5"/>
    <dgm:cxn modelId="{E901E297-9452-7647-83DD-B56C13404773}" type="presParOf" srcId="{B29341EA-1AFD-A349-812C-25F0DFD0C492}" destId="{B01FD429-D7D0-5F43-9A18-CF431AED02A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4C45A2-304C-4DD3-9DA1-E1DC4EACB6E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D0FE932-FFC7-4A5B-BD5C-11A654F55544}">
      <dgm:prSet/>
      <dgm:spPr/>
      <dgm:t>
        <a:bodyPr/>
        <a:lstStyle/>
        <a:p>
          <a:pPr>
            <a:defRPr cap="all"/>
          </a:pPr>
          <a:r>
            <a:rPr lang="en-US" b="0" i="0"/>
            <a:t>Identification of assessment overload and scaffolding issues; </a:t>
          </a:r>
          <a:endParaRPr lang="en-US"/>
        </a:p>
      </dgm:t>
    </dgm:pt>
    <dgm:pt modelId="{F73A5B29-909F-43E5-A6C1-16897C2EFE20}" type="parTrans" cxnId="{1437A687-B676-4DBB-83AD-48D6FBF53EB4}">
      <dgm:prSet/>
      <dgm:spPr/>
      <dgm:t>
        <a:bodyPr/>
        <a:lstStyle/>
        <a:p>
          <a:endParaRPr lang="en-US"/>
        </a:p>
      </dgm:t>
    </dgm:pt>
    <dgm:pt modelId="{48DCCB43-D8C7-40E7-8DA7-0691E28AD9BB}" type="sibTrans" cxnId="{1437A687-B676-4DBB-83AD-48D6FBF53EB4}">
      <dgm:prSet/>
      <dgm:spPr/>
      <dgm:t>
        <a:bodyPr/>
        <a:lstStyle/>
        <a:p>
          <a:endParaRPr lang="en-US"/>
        </a:p>
      </dgm:t>
    </dgm:pt>
    <dgm:pt modelId="{3B7EB13E-BD25-4F9D-BC68-9187EA535FEA}">
      <dgm:prSet/>
      <dgm:spPr/>
      <dgm:t>
        <a:bodyPr/>
        <a:lstStyle/>
        <a:p>
          <a:pPr>
            <a:defRPr cap="all"/>
          </a:pPr>
          <a:r>
            <a:rPr lang="en-US" b="0" i="0"/>
            <a:t>Identification of student needs through job-market analysis; </a:t>
          </a:r>
          <a:endParaRPr lang="en-US"/>
        </a:p>
      </dgm:t>
    </dgm:pt>
    <dgm:pt modelId="{7A65A77A-2893-494B-9AD7-137824370B3B}" type="parTrans" cxnId="{DD4E9437-257D-4A9E-ADC0-C2BAC4FDA62A}">
      <dgm:prSet/>
      <dgm:spPr/>
      <dgm:t>
        <a:bodyPr/>
        <a:lstStyle/>
        <a:p>
          <a:endParaRPr lang="en-US"/>
        </a:p>
      </dgm:t>
    </dgm:pt>
    <dgm:pt modelId="{0CA7AD19-F864-4E28-B79C-E2632B61017B}" type="sibTrans" cxnId="{DD4E9437-257D-4A9E-ADC0-C2BAC4FDA62A}">
      <dgm:prSet/>
      <dgm:spPr/>
      <dgm:t>
        <a:bodyPr/>
        <a:lstStyle/>
        <a:p>
          <a:endParaRPr lang="en-US"/>
        </a:p>
      </dgm:t>
    </dgm:pt>
    <dgm:pt modelId="{DF4A553D-D12A-4476-A4CE-9417B3324FF0}">
      <dgm:prSet/>
      <dgm:spPr/>
      <dgm:t>
        <a:bodyPr/>
        <a:lstStyle/>
        <a:p>
          <a:pPr>
            <a:defRPr cap="all"/>
          </a:pPr>
          <a:r>
            <a:rPr lang="en-US" b="0" i="0"/>
            <a:t>Reduction of number of overall assessment while providing more opportunities for formative and summative scaffolded patterns. </a:t>
          </a:r>
          <a:endParaRPr lang="en-US"/>
        </a:p>
      </dgm:t>
    </dgm:pt>
    <dgm:pt modelId="{7FA2FFE5-7B2E-469F-AF44-F2B71126C514}" type="parTrans" cxnId="{8F94CA9B-0E83-4D92-A607-A5209F77C7DA}">
      <dgm:prSet/>
      <dgm:spPr/>
      <dgm:t>
        <a:bodyPr/>
        <a:lstStyle/>
        <a:p>
          <a:endParaRPr lang="en-US"/>
        </a:p>
      </dgm:t>
    </dgm:pt>
    <dgm:pt modelId="{A28C149B-C304-42AA-A686-3FD9BE440894}" type="sibTrans" cxnId="{8F94CA9B-0E83-4D92-A607-A5209F77C7DA}">
      <dgm:prSet/>
      <dgm:spPr/>
      <dgm:t>
        <a:bodyPr/>
        <a:lstStyle/>
        <a:p>
          <a:endParaRPr lang="en-US"/>
        </a:p>
      </dgm:t>
    </dgm:pt>
    <dgm:pt modelId="{824B0391-44B5-46FA-9F62-701286BBBEDA}" type="pres">
      <dgm:prSet presAssocID="{F04C45A2-304C-4DD3-9DA1-E1DC4EACB6ED}" presName="root" presStyleCnt="0">
        <dgm:presLayoutVars>
          <dgm:dir/>
          <dgm:resizeHandles val="exact"/>
        </dgm:presLayoutVars>
      </dgm:prSet>
      <dgm:spPr/>
    </dgm:pt>
    <dgm:pt modelId="{A5B80F3A-1816-4109-A3B3-BE039DD52218}" type="pres">
      <dgm:prSet presAssocID="{AD0FE932-FFC7-4A5B-BD5C-11A654F55544}" presName="compNode" presStyleCnt="0"/>
      <dgm:spPr/>
    </dgm:pt>
    <dgm:pt modelId="{8E324D7F-A098-434A-89C2-3CC6879A738F}" type="pres">
      <dgm:prSet presAssocID="{AD0FE932-FFC7-4A5B-BD5C-11A654F55544}" presName="iconBgRect" presStyleLbl="bgShp" presStyleIdx="0" presStyleCnt="3"/>
      <dgm:spPr/>
    </dgm:pt>
    <dgm:pt modelId="{8A725563-883B-4AC8-8DE6-C8A7BEF33F04}" type="pres">
      <dgm:prSet presAssocID="{AD0FE932-FFC7-4A5B-BD5C-11A654F5554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3BD6AC01-5C36-4F74-B738-4E3EB3050F1A}" type="pres">
      <dgm:prSet presAssocID="{AD0FE932-FFC7-4A5B-BD5C-11A654F55544}" presName="spaceRect" presStyleCnt="0"/>
      <dgm:spPr/>
    </dgm:pt>
    <dgm:pt modelId="{F028A8D3-69C6-4567-9930-2EA944146DA1}" type="pres">
      <dgm:prSet presAssocID="{AD0FE932-FFC7-4A5B-BD5C-11A654F55544}" presName="textRect" presStyleLbl="revTx" presStyleIdx="0" presStyleCnt="3">
        <dgm:presLayoutVars>
          <dgm:chMax val="1"/>
          <dgm:chPref val="1"/>
        </dgm:presLayoutVars>
      </dgm:prSet>
      <dgm:spPr/>
    </dgm:pt>
    <dgm:pt modelId="{F43217C9-0787-407B-AF1A-1519E1357981}" type="pres">
      <dgm:prSet presAssocID="{48DCCB43-D8C7-40E7-8DA7-0691E28AD9BB}" presName="sibTrans" presStyleCnt="0"/>
      <dgm:spPr/>
    </dgm:pt>
    <dgm:pt modelId="{8FF6F543-DB69-4EE5-B960-2D26821A6B21}" type="pres">
      <dgm:prSet presAssocID="{3B7EB13E-BD25-4F9D-BC68-9187EA535FEA}" presName="compNode" presStyleCnt="0"/>
      <dgm:spPr/>
    </dgm:pt>
    <dgm:pt modelId="{FB837DC3-5C60-4FB1-9078-2B1CC3F81E45}" type="pres">
      <dgm:prSet presAssocID="{3B7EB13E-BD25-4F9D-BC68-9187EA535FEA}" presName="iconBgRect" presStyleLbl="bgShp" presStyleIdx="1" presStyleCnt="3"/>
      <dgm:spPr/>
    </dgm:pt>
    <dgm:pt modelId="{C03A7622-D2FA-4926-9319-E059B8ED5E67}" type="pres">
      <dgm:prSet presAssocID="{3B7EB13E-BD25-4F9D-BC68-9187EA535FE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90DA626E-55AE-4535-A358-E69486960716}" type="pres">
      <dgm:prSet presAssocID="{3B7EB13E-BD25-4F9D-BC68-9187EA535FEA}" presName="spaceRect" presStyleCnt="0"/>
      <dgm:spPr/>
    </dgm:pt>
    <dgm:pt modelId="{573AFC06-B72E-4D1A-AD8F-60A5D493F42F}" type="pres">
      <dgm:prSet presAssocID="{3B7EB13E-BD25-4F9D-BC68-9187EA535FEA}" presName="textRect" presStyleLbl="revTx" presStyleIdx="1" presStyleCnt="3">
        <dgm:presLayoutVars>
          <dgm:chMax val="1"/>
          <dgm:chPref val="1"/>
        </dgm:presLayoutVars>
      </dgm:prSet>
      <dgm:spPr/>
    </dgm:pt>
    <dgm:pt modelId="{56A015C7-37B5-4C5F-AB9E-AD847785ADAB}" type="pres">
      <dgm:prSet presAssocID="{0CA7AD19-F864-4E28-B79C-E2632B61017B}" presName="sibTrans" presStyleCnt="0"/>
      <dgm:spPr/>
    </dgm:pt>
    <dgm:pt modelId="{34E7BCFA-081F-4B56-B2EC-4F00FB628A91}" type="pres">
      <dgm:prSet presAssocID="{DF4A553D-D12A-4476-A4CE-9417B3324FF0}" presName="compNode" presStyleCnt="0"/>
      <dgm:spPr/>
    </dgm:pt>
    <dgm:pt modelId="{9B14949C-44B4-466D-8462-28CAE7665844}" type="pres">
      <dgm:prSet presAssocID="{DF4A553D-D12A-4476-A4CE-9417B3324FF0}" presName="iconBgRect" presStyleLbl="bgShp" presStyleIdx="2" presStyleCnt="3"/>
      <dgm:spPr/>
    </dgm:pt>
    <dgm:pt modelId="{7955A505-4AB2-406A-BA5B-C39EDF0CFD39}" type="pres">
      <dgm:prSet presAssocID="{DF4A553D-D12A-4476-A4CE-9417B3324FF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540993B0-738B-4F5B-88B9-88E2F9D5A396}" type="pres">
      <dgm:prSet presAssocID="{DF4A553D-D12A-4476-A4CE-9417B3324FF0}" presName="spaceRect" presStyleCnt="0"/>
      <dgm:spPr/>
    </dgm:pt>
    <dgm:pt modelId="{196A00CB-84D1-4F8B-A698-AA2CB44E58F2}" type="pres">
      <dgm:prSet presAssocID="{DF4A553D-D12A-4476-A4CE-9417B3324FF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0345D24-72E1-40DC-B334-DF81D88D5911}" type="presOf" srcId="{F04C45A2-304C-4DD3-9DA1-E1DC4EACB6ED}" destId="{824B0391-44B5-46FA-9F62-701286BBBEDA}" srcOrd="0" destOrd="0" presId="urn:microsoft.com/office/officeart/2018/5/layout/IconCircleLabelList"/>
    <dgm:cxn modelId="{DD4E9437-257D-4A9E-ADC0-C2BAC4FDA62A}" srcId="{F04C45A2-304C-4DD3-9DA1-E1DC4EACB6ED}" destId="{3B7EB13E-BD25-4F9D-BC68-9187EA535FEA}" srcOrd="1" destOrd="0" parTransId="{7A65A77A-2893-494B-9AD7-137824370B3B}" sibTransId="{0CA7AD19-F864-4E28-B79C-E2632B61017B}"/>
    <dgm:cxn modelId="{93913179-6FCE-44F7-A3DD-831055202346}" type="presOf" srcId="{DF4A553D-D12A-4476-A4CE-9417B3324FF0}" destId="{196A00CB-84D1-4F8B-A698-AA2CB44E58F2}" srcOrd="0" destOrd="0" presId="urn:microsoft.com/office/officeart/2018/5/layout/IconCircleLabelList"/>
    <dgm:cxn modelId="{1437A687-B676-4DBB-83AD-48D6FBF53EB4}" srcId="{F04C45A2-304C-4DD3-9DA1-E1DC4EACB6ED}" destId="{AD0FE932-FFC7-4A5B-BD5C-11A654F55544}" srcOrd="0" destOrd="0" parTransId="{F73A5B29-909F-43E5-A6C1-16897C2EFE20}" sibTransId="{48DCCB43-D8C7-40E7-8DA7-0691E28AD9BB}"/>
    <dgm:cxn modelId="{820E5C8E-259C-4C1B-A5FD-07CEBF7B115A}" type="presOf" srcId="{3B7EB13E-BD25-4F9D-BC68-9187EA535FEA}" destId="{573AFC06-B72E-4D1A-AD8F-60A5D493F42F}" srcOrd="0" destOrd="0" presId="urn:microsoft.com/office/officeart/2018/5/layout/IconCircleLabelList"/>
    <dgm:cxn modelId="{8F94CA9B-0E83-4D92-A607-A5209F77C7DA}" srcId="{F04C45A2-304C-4DD3-9DA1-E1DC4EACB6ED}" destId="{DF4A553D-D12A-4476-A4CE-9417B3324FF0}" srcOrd="2" destOrd="0" parTransId="{7FA2FFE5-7B2E-469F-AF44-F2B71126C514}" sibTransId="{A28C149B-C304-42AA-A686-3FD9BE440894}"/>
    <dgm:cxn modelId="{973458D3-D7B4-48DB-9076-1ADC2909EB24}" type="presOf" srcId="{AD0FE932-FFC7-4A5B-BD5C-11A654F55544}" destId="{F028A8D3-69C6-4567-9930-2EA944146DA1}" srcOrd="0" destOrd="0" presId="urn:microsoft.com/office/officeart/2018/5/layout/IconCircleLabelList"/>
    <dgm:cxn modelId="{082E3735-C70A-48DB-8530-DF6324241D1F}" type="presParOf" srcId="{824B0391-44B5-46FA-9F62-701286BBBEDA}" destId="{A5B80F3A-1816-4109-A3B3-BE039DD52218}" srcOrd="0" destOrd="0" presId="urn:microsoft.com/office/officeart/2018/5/layout/IconCircleLabelList"/>
    <dgm:cxn modelId="{87382AC9-372B-4037-A479-A88F3D5877FB}" type="presParOf" srcId="{A5B80F3A-1816-4109-A3B3-BE039DD52218}" destId="{8E324D7F-A098-434A-89C2-3CC6879A738F}" srcOrd="0" destOrd="0" presId="urn:microsoft.com/office/officeart/2018/5/layout/IconCircleLabelList"/>
    <dgm:cxn modelId="{D5610A2D-5696-4EF7-B132-FF2412ADB1EE}" type="presParOf" srcId="{A5B80F3A-1816-4109-A3B3-BE039DD52218}" destId="{8A725563-883B-4AC8-8DE6-C8A7BEF33F04}" srcOrd="1" destOrd="0" presId="urn:microsoft.com/office/officeart/2018/5/layout/IconCircleLabelList"/>
    <dgm:cxn modelId="{EDAF6508-10BE-4E3F-93EE-B06A703140B4}" type="presParOf" srcId="{A5B80F3A-1816-4109-A3B3-BE039DD52218}" destId="{3BD6AC01-5C36-4F74-B738-4E3EB3050F1A}" srcOrd="2" destOrd="0" presId="urn:microsoft.com/office/officeart/2018/5/layout/IconCircleLabelList"/>
    <dgm:cxn modelId="{D856121E-B2FB-4300-96D6-F13BC51B5103}" type="presParOf" srcId="{A5B80F3A-1816-4109-A3B3-BE039DD52218}" destId="{F028A8D3-69C6-4567-9930-2EA944146DA1}" srcOrd="3" destOrd="0" presId="urn:microsoft.com/office/officeart/2018/5/layout/IconCircleLabelList"/>
    <dgm:cxn modelId="{E6D7A8C8-3CBF-406F-B21D-2F10B4D02A21}" type="presParOf" srcId="{824B0391-44B5-46FA-9F62-701286BBBEDA}" destId="{F43217C9-0787-407B-AF1A-1519E1357981}" srcOrd="1" destOrd="0" presId="urn:microsoft.com/office/officeart/2018/5/layout/IconCircleLabelList"/>
    <dgm:cxn modelId="{A68492CB-E2DD-4DDB-B56D-FE988646D67A}" type="presParOf" srcId="{824B0391-44B5-46FA-9F62-701286BBBEDA}" destId="{8FF6F543-DB69-4EE5-B960-2D26821A6B21}" srcOrd="2" destOrd="0" presId="urn:microsoft.com/office/officeart/2018/5/layout/IconCircleLabelList"/>
    <dgm:cxn modelId="{E972C05D-C9F4-4FB6-A49A-AD938090E186}" type="presParOf" srcId="{8FF6F543-DB69-4EE5-B960-2D26821A6B21}" destId="{FB837DC3-5C60-4FB1-9078-2B1CC3F81E45}" srcOrd="0" destOrd="0" presId="urn:microsoft.com/office/officeart/2018/5/layout/IconCircleLabelList"/>
    <dgm:cxn modelId="{ACD1A4DF-E7C9-4995-A204-E0E3279C25A4}" type="presParOf" srcId="{8FF6F543-DB69-4EE5-B960-2D26821A6B21}" destId="{C03A7622-D2FA-4926-9319-E059B8ED5E67}" srcOrd="1" destOrd="0" presId="urn:microsoft.com/office/officeart/2018/5/layout/IconCircleLabelList"/>
    <dgm:cxn modelId="{A6BFD09F-CB57-4B1F-8A37-AD7D451CDD6E}" type="presParOf" srcId="{8FF6F543-DB69-4EE5-B960-2D26821A6B21}" destId="{90DA626E-55AE-4535-A358-E69486960716}" srcOrd="2" destOrd="0" presId="urn:microsoft.com/office/officeart/2018/5/layout/IconCircleLabelList"/>
    <dgm:cxn modelId="{395B4328-823D-48C7-90B9-5E84003972CA}" type="presParOf" srcId="{8FF6F543-DB69-4EE5-B960-2D26821A6B21}" destId="{573AFC06-B72E-4D1A-AD8F-60A5D493F42F}" srcOrd="3" destOrd="0" presId="urn:microsoft.com/office/officeart/2018/5/layout/IconCircleLabelList"/>
    <dgm:cxn modelId="{515D7370-B685-45B5-A99B-0A7DA06194EC}" type="presParOf" srcId="{824B0391-44B5-46FA-9F62-701286BBBEDA}" destId="{56A015C7-37B5-4C5F-AB9E-AD847785ADAB}" srcOrd="3" destOrd="0" presId="urn:microsoft.com/office/officeart/2018/5/layout/IconCircleLabelList"/>
    <dgm:cxn modelId="{C6587D08-C888-47CB-B3B3-0E9CCB98152E}" type="presParOf" srcId="{824B0391-44B5-46FA-9F62-701286BBBEDA}" destId="{34E7BCFA-081F-4B56-B2EC-4F00FB628A91}" srcOrd="4" destOrd="0" presId="urn:microsoft.com/office/officeart/2018/5/layout/IconCircleLabelList"/>
    <dgm:cxn modelId="{9374AE63-492B-4E97-9FB9-D95BA5A8F0E5}" type="presParOf" srcId="{34E7BCFA-081F-4B56-B2EC-4F00FB628A91}" destId="{9B14949C-44B4-466D-8462-28CAE7665844}" srcOrd="0" destOrd="0" presId="urn:microsoft.com/office/officeart/2018/5/layout/IconCircleLabelList"/>
    <dgm:cxn modelId="{E2BEEC62-14C8-416B-B211-24444605F9CC}" type="presParOf" srcId="{34E7BCFA-081F-4B56-B2EC-4F00FB628A91}" destId="{7955A505-4AB2-406A-BA5B-C39EDF0CFD39}" srcOrd="1" destOrd="0" presId="urn:microsoft.com/office/officeart/2018/5/layout/IconCircleLabelList"/>
    <dgm:cxn modelId="{E8DDD9CC-62F4-4B37-AA39-10D52EB88DAB}" type="presParOf" srcId="{34E7BCFA-081F-4B56-B2EC-4F00FB628A91}" destId="{540993B0-738B-4F5B-88B9-88E2F9D5A396}" srcOrd="2" destOrd="0" presId="urn:microsoft.com/office/officeart/2018/5/layout/IconCircleLabelList"/>
    <dgm:cxn modelId="{447C47F8-E368-40ED-AF45-4EBEFEF4ECAD}" type="presParOf" srcId="{34E7BCFA-081F-4B56-B2EC-4F00FB628A91}" destId="{196A00CB-84D1-4F8B-A698-AA2CB44E58F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C46276-E829-43D4-B41B-873D0B87E80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5FE8661-113C-40B9-BECC-93620E522643}">
      <dgm:prSet/>
      <dgm:spPr/>
      <dgm:t>
        <a:bodyPr/>
        <a:lstStyle/>
        <a:p>
          <a:r>
            <a:rPr lang="en-US" b="0" i="0"/>
            <a:t>Aim to maintain heterogeneity of classroom to spark more meaningful debate in small-n classrooms; </a:t>
          </a:r>
          <a:endParaRPr lang="en-US"/>
        </a:p>
      </dgm:t>
    </dgm:pt>
    <dgm:pt modelId="{AD41A01C-9D81-4FDC-B298-231D01EB8ACA}" type="parTrans" cxnId="{78C4D8AF-3068-40D6-809D-875E2C4C9EA9}">
      <dgm:prSet/>
      <dgm:spPr/>
      <dgm:t>
        <a:bodyPr/>
        <a:lstStyle/>
        <a:p>
          <a:endParaRPr lang="en-US"/>
        </a:p>
      </dgm:t>
    </dgm:pt>
    <dgm:pt modelId="{0D48EA5B-C021-4C6F-8092-A2AB74BE9430}" type="sibTrans" cxnId="{78C4D8AF-3068-40D6-809D-875E2C4C9EA9}">
      <dgm:prSet/>
      <dgm:spPr/>
      <dgm:t>
        <a:bodyPr/>
        <a:lstStyle/>
        <a:p>
          <a:endParaRPr lang="en-US"/>
        </a:p>
      </dgm:t>
    </dgm:pt>
    <dgm:pt modelId="{BB26AE59-DC51-4CEB-8CF2-33D1B8E7F632}">
      <dgm:prSet/>
      <dgm:spPr/>
      <dgm:t>
        <a:bodyPr/>
        <a:lstStyle/>
        <a:p>
          <a:r>
            <a:rPr lang="en-US" b="0" i="0"/>
            <a:t>Identify specific student needs related to either academic gaps or skill development; </a:t>
          </a:r>
          <a:endParaRPr lang="en-US"/>
        </a:p>
      </dgm:t>
    </dgm:pt>
    <dgm:pt modelId="{F1C6369A-F7DE-4390-918C-6935C024738F}" type="parTrans" cxnId="{79050B16-E416-4475-8879-C50561D46977}">
      <dgm:prSet/>
      <dgm:spPr/>
      <dgm:t>
        <a:bodyPr/>
        <a:lstStyle/>
        <a:p>
          <a:endParaRPr lang="en-US"/>
        </a:p>
      </dgm:t>
    </dgm:pt>
    <dgm:pt modelId="{3306C076-179D-4544-9297-F156E10A8008}" type="sibTrans" cxnId="{79050B16-E416-4475-8879-C50561D46977}">
      <dgm:prSet/>
      <dgm:spPr/>
      <dgm:t>
        <a:bodyPr/>
        <a:lstStyle/>
        <a:p>
          <a:endParaRPr lang="en-US"/>
        </a:p>
      </dgm:t>
    </dgm:pt>
    <dgm:pt modelId="{DF92F992-4DE5-41D4-8152-AAB47B5704D4}">
      <dgm:prSet/>
      <dgm:spPr/>
      <dgm:t>
        <a:bodyPr/>
        <a:lstStyle/>
        <a:p>
          <a:r>
            <a:rPr lang="en-US" b="0" i="0"/>
            <a:t>Liaise with University services (e.g. CLT, Library, Skill Centre) opportunities to generate meaningful academic events (e.g. seminars and training opportunities) or career-oriented ones.</a:t>
          </a:r>
          <a:endParaRPr lang="en-US"/>
        </a:p>
      </dgm:t>
    </dgm:pt>
    <dgm:pt modelId="{A9E0B939-C43D-417B-AD4F-AAA881F712B0}" type="parTrans" cxnId="{A7F2F375-7537-41A5-AA86-DD5AE467FB0B}">
      <dgm:prSet/>
      <dgm:spPr/>
      <dgm:t>
        <a:bodyPr/>
        <a:lstStyle/>
        <a:p>
          <a:endParaRPr lang="en-US"/>
        </a:p>
      </dgm:t>
    </dgm:pt>
    <dgm:pt modelId="{58386F93-AE7B-4A2D-BDE0-1A803F6330BD}" type="sibTrans" cxnId="{A7F2F375-7537-41A5-AA86-DD5AE467FB0B}">
      <dgm:prSet/>
      <dgm:spPr/>
      <dgm:t>
        <a:bodyPr/>
        <a:lstStyle/>
        <a:p>
          <a:endParaRPr lang="en-US"/>
        </a:p>
      </dgm:t>
    </dgm:pt>
    <dgm:pt modelId="{BC3BDD2B-8745-CB44-837D-2FBDA34C9B88}" type="pres">
      <dgm:prSet presAssocID="{18C46276-E829-43D4-B41B-873D0B87E805}" presName="Name0" presStyleCnt="0">
        <dgm:presLayoutVars>
          <dgm:dir/>
          <dgm:resizeHandles val="exact"/>
        </dgm:presLayoutVars>
      </dgm:prSet>
      <dgm:spPr/>
    </dgm:pt>
    <dgm:pt modelId="{E04AB6CC-8E93-0240-8C75-3D625E5FCD36}" type="pres">
      <dgm:prSet presAssocID="{A5FE8661-113C-40B9-BECC-93620E522643}" presName="node" presStyleLbl="node1" presStyleIdx="0" presStyleCnt="3">
        <dgm:presLayoutVars>
          <dgm:bulletEnabled val="1"/>
        </dgm:presLayoutVars>
      </dgm:prSet>
      <dgm:spPr/>
    </dgm:pt>
    <dgm:pt modelId="{3EB23B64-1D38-3749-9774-81E98E950D5E}" type="pres">
      <dgm:prSet presAssocID="{0D48EA5B-C021-4C6F-8092-A2AB74BE9430}" presName="sibTrans" presStyleLbl="sibTrans1D1" presStyleIdx="0" presStyleCnt="2"/>
      <dgm:spPr/>
    </dgm:pt>
    <dgm:pt modelId="{27F27209-FF49-4342-814B-C82569569735}" type="pres">
      <dgm:prSet presAssocID="{0D48EA5B-C021-4C6F-8092-A2AB74BE9430}" presName="connectorText" presStyleLbl="sibTrans1D1" presStyleIdx="0" presStyleCnt="2"/>
      <dgm:spPr/>
    </dgm:pt>
    <dgm:pt modelId="{07C982A2-07E6-9F4D-8D77-5440957AB9A0}" type="pres">
      <dgm:prSet presAssocID="{BB26AE59-DC51-4CEB-8CF2-33D1B8E7F632}" presName="node" presStyleLbl="node1" presStyleIdx="1" presStyleCnt="3">
        <dgm:presLayoutVars>
          <dgm:bulletEnabled val="1"/>
        </dgm:presLayoutVars>
      </dgm:prSet>
      <dgm:spPr/>
    </dgm:pt>
    <dgm:pt modelId="{000B9D51-DFE1-E947-A959-712110E2E385}" type="pres">
      <dgm:prSet presAssocID="{3306C076-179D-4544-9297-F156E10A8008}" presName="sibTrans" presStyleLbl="sibTrans1D1" presStyleIdx="1" presStyleCnt="2"/>
      <dgm:spPr/>
    </dgm:pt>
    <dgm:pt modelId="{C342DFA8-C673-7D4E-A4BA-059593262C05}" type="pres">
      <dgm:prSet presAssocID="{3306C076-179D-4544-9297-F156E10A8008}" presName="connectorText" presStyleLbl="sibTrans1D1" presStyleIdx="1" presStyleCnt="2"/>
      <dgm:spPr/>
    </dgm:pt>
    <dgm:pt modelId="{D81751EA-3886-764B-85EC-1D6592C1264F}" type="pres">
      <dgm:prSet presAssocID="{DF92F992-4DE5-41D4-8152-AAB47B5704D4}" presName="node" presStyleLbl="node1" presStyleIdx="2" presStyleCnt="3">
        <dgm:presLayoutVars>
          <dgm:bulletEnabled val="1"/>
        </dgm:presLayoutVars>
      </dgm:prSet>
      <dgm:spPr/>
    </dgm:pt>
  </dgm:ptLst>
  <dgm:cxnLst>
    <dgm:cxn modelId="{79050B16-E416-4475-8879-C50561D46977}" srcId="{18C46276-E829-43D4-B41B-873D0B87E805}" destId="{BB26AE59-DC51-4CEB-8CF2-33D1B8E7F632}" srcOrd="1" destOrd="0" parTransId="{F1C6369A-F7DE-4390-918C-6935C024738F}" sibTransId="{3306C076-179D-4544-9297-F156E10A8008}"/>
    <dgm:cxn modelId="{2B7A422B-00A5-674D-A475-1158948D5FF3}" type="presOf" srcId="{DF92F992-4DE5-41D4-8152-AAB47B5704D4}" destId="{D81751EA-3886-764B-85EC-1D6592C1264F}" srcOrd="0" destOrd="0" presId="urn:microsoft.com/office/officeart/2016/7/layout/RepeatingBendingProcessNew"/>
    <dgm:cxn modelId="{2686F954-93FF-FB41-AFD2-DC2409DD267D}" type="presOf" srcId="{BB26AE59-DC51-4CEB-8CF2-33D1B8E7F632}" destId="{07C982A2-07E6-9F4D-8D77-5440957AB9A0}" srcOrd="0" destOrd="0" presId="urn:microsoft.com/office/officeart/2016/7/layout/RepeatingBendingProcessNew"/>
    <dgm:cxn modelId="{BE63F05B-3F6B-AE40-8407-DC6D582C5B93}" type="presOf" srcId="{0D48EA5B-C021-4C6F-8092-A2AB74BE9430}" destId="{27F27209-FF49-4342-814B-C82569569735}" srcOrd="1" destOrd="0" presId="urn:microsoft.com/office/officeart/2016/7/layout/RepeatingBendingProcessNew"/>
    <dgm:cxn modelId="{8296915E-07A9-864F-BD26-8F3BA33BE892}" type="presOf" srcId="{18C46276-E829-43D4-B41B-873D0B87E805}" destId="{BC3BDD2B-8745-CB44-837D-2FBDA34C9B88}" srcOrd="0" destOrd="0" presId="urn:microsoft.com/office/officeart/2016/7/layout/RepeatingBendingProcessNew"/>
    <dgm:cxn modelId="{A7F2F375-7537-41A5-AA86-DD5AE467FB0B}" srcId="{18C46276-E829-43D4-B41B-873D0B87E805}" destId="{DF92F992-4DE5-41D4-8152-AAB47B5704D4}" srcOrd="2" destOrd="0" parTransId="{A9E0B939-C43D-417B-AD4F-AAA881F712B0}" sibTransId="{58386F93-AE7B-4A2D-BDE0-1A803F6330BD}"/>
    <dgm:cxn modelId="{37023C82-1112-A043-AB44-57CDB9A1E9CD}" type="presOf" srcId="{A5FE8661-113C-40B9-BECC-93620E522643}" destId="{E04AB6CC-8E93-0240-8C75-3D625E5FCD36}" srcOrd="0" destOrd="0" presId="urn:microsoft.com/office/officeart/2016/7/layout/RepeatingBendingProcessNew"/>
    <dgm:cxn modelId="{B9D2EA93-3FE7-3046-A65C-8F0CF748EB42}" type="presOf" srcId="{3306C076-179D-4544-9297-F156E10A8008}" destId="{C342DFA8-C673-7D4E-A4BA-059593262C05}" srcOrd="1" destOrd="0" presId="urn:microsoft.com/office/officeart/2016/7/layout/RepeatingBendingProcessNew"/>
    <dgm:cxn modelId="{78C4D8AF-3068-40D6-809D-875E2C4C9EA9}" srcId="{18C46276-E829-43D4-B41B-873D0B87E805}" destId="{A5FE8661-113C-40B9-BECC-93620E522643}" srcOrd="0" destOrd="0" parTransId="{AD41A01C-9D81-4FDC-B298-231D01EB8ACA}" sibTransId="{0D48EA5B-C021-4C6F-8092-A2AB74BE9430}"/>
    <dgm:cxn modelId="{2AA5F6C8-14EE-E946-BE0E-539575FA31AE}" type="presOf" srcId="{0D48EA5B-C021-4C6F-8092-A2AB74BE9430}" destId="{3EB23B64-1D38-3749-9774-81E98E950D5E}" srcOrd="0" destOrd="0" presId="urn:microsoft.com/office/officeart/2016/7/layout/RepeatingBendingProcessNew"/>
    <dgm:cxn modelId="{5022BAFC-78C9-F340-A8B2-EA72F7AFA2BA}" type="presOf" srcId="{3306C076-179D-4544-9297-F156E10A8008}" destId="{000B9D51-DFE1-E947-A959-712110E2E385}" srcOrd="0" destOrd="0" presId="urn:microsoft.com/office/officeart/2016/7/layout/RepeatingBendingProcessNew"/>
    <dgm:cxn modelId="{1697F7CD-3594-914D-80C1-AFE88F1E9899}" type="presParOf" srcId="{BC3BDD2B-8745-CB44-837D-2FBDA34C9B88}" destId="{E04AB6CC-8E93-0240-8C75-3D625E5FCD36}" srcOrd="0" destOrd="0" presId="urn:microsoft.com/office/officeart/2016/7/layout/RepeatingBendingProcessNew"/>
    <dgm:cxn modelId="{408D4F65-86EC-764B-ADFD-1D9243DCE932}" type="presParOf" srcId="{BC3BDD2B-8745-CB44-837D-2FBDA34C9B88}" destId="{3EB23B64-1D38-3749-9774-81E98E950D5E}" srcOrd="1" destOrd="0" presId="urn:microsoft.com/office/officeart/2016/7/layout/RepeatingBendingProcessNew"/>
    <dgm:cxn modelId="{8C442259-3907-5E48-8BBA-FD4F5AECE485}" type="presParOf" srcId="{3EB23B64-1D38-3749-9774-81E98E950D5E}" destId="{27F27209-FF49-4342-814B-C82569569735}" srcOrd="0" destOrd="0" presId="urn:microsoft.com/office/officeart/2016/7/layout/RepeatingBendingProcessNew"/>
    <dgm:cxn modelId="{14C78314-D1B6-934F-B35A-08AE00682EBC}" type="presParOf" srcId="{BC3BDD2B-8745-CB44-837D-2FBDA34C9B88}" destId="{07C982A2-07E6-9F4D-8D77-5440957AB9A0}" srcOrd="2" destOrd="0" presId="urn:microsoft.com/office/officeart/2016/7/layout/RepeatingBendingProcessNew"/>
    <dgm:cxn modelId="{A6C77CD8-A33B-5A49-9E6C-4BEDEC89736E}" type="presParOf" srcId="{BC3BDD2B-8745-CB44-837D-2FBDA34C9B88}" destId="{000B9D51-DFE1-E947-A959-712110E2E385}" srcOrd="3" destOrd="0" presId="urn:microsoft.com/office/officeart/2016/7/layout/RepeatingBendingProcessNew"/>
    <dgm:cxn modelId="{19D47553-3CB0-C449-838F-7A6BB78414C8}" type="presParOf" srcId="{000B9D51-DFE1-E947-A959-712110E2E385}" destId="{C342DFA8-C673-7D4E-A4BA-059593262C05}" srcOrd="0" destOrd="0" presId="urn:microsoft.com/office/officeart/2016/7/layout/RepeatingBendingProcessNew"/>
    <dgm:cxn modelId="{E3C36A3A-418C-DA41-8715-5FF3CDF3C6B5}" type="presParOf" srcId="{BC3BDD2B-8745-CB44-837D-2FBDA34C9B88}" destId="{D81751EA-3886-764B-85EC-1D6592C1264F}" srcOrd="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4930F0-0000-4A8B-9A90-1858D1AA768E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7DDA481-1456-4947-8F1F-F13071AAA5A8}">
      <dgm:prSet/>
      <dgm:spPr/>
      <dgm:t>
        <a:bodyPr/>
        <a:lstStyle/>
        <a:p>
          <a:r>
            <a:rPr lang="en-US" b="0" i="0"/>
            <a:t>Aim to promote distinctiveness of Bath Graduates; </a:t>
          </a:r>
          <a:endParaRPr lang="en-US"/>
        </a:p>
      </dgm:t>
    </dgm:pt>
    <dgm:pt modelId="{ACF2870B-5CB1-41E0-B6F5-3F87A6A307EC}" type="parTrans" cxnId="{CCBA74C5-58DE-406F-AE92-5666D0F37D11}">
      <dgm:prSet/>
      <dgm:spPr/>
      <dgm:t>
        <a:bodyPr/>
        <a:lstStyle/>
        <a:p>
          <a:endParaRPr lang="en-US"/>
        </a:p>
      </dgm:t>
    </dgm:pt>
    <dgm:pt modelId="{BDB51911-3CA8-4DA9-9C37-A42D552D68C8}" type="sibTrans" cxnId="{CCBA74C5-58DE-406F-AE92-5666D0F37D11}">
      <dgm:prSet/>
      <dgm:spPr/>
      <dgm:t>
        <a:bodyPr/>
        <a:lstStyle/>
        <a:p>
          <a:endParaRPr lang="en-US"/>
        </a:p>
      </dgm:t>
    </dgm:pt>
    <dgm:pt modelId="{37A01CFB-4080-410B-A2AD-1CB6C4EB0065}">
      <dgm:prSet/>
      <dgm:spPr/>
      <dgm:t>
        <a:bodyPr/>
        <a:lstStyle/>
        <a:p>
          <a:r>
            <a:rPr lang="en-US" b="0" i="0"/>
            <a:t>Organise student-centred social events (pub-quizzes, meet-your-lecturers, coffee-mornings).</a:t>
          </a:r>
          <a:endParaRPr lang="en-US"/>
        </a:p>
      </dgm:t>
    </dgm:pt>
    <dgm:pt modelId="{12593A2B-6B57-402F-BC7D-FCEEEAEA9DD8}" type="parTrans" cxnId="{8CE7AC11-B3B0-495B-862B-38802DA3BC9E}">
      <dgm:prSet/>
      <dgm:spPr/>
      <dgm:t>
        <a:bodyPr/>
        <a:lstStyle/>
        <a:p>
          <a:endParaRPr lang="en-US"/>
        </a:p>
      </dgm:t>
    </dgm:pt>
    <dgm:pt modelId="{E3EF34A6-8E91-4C0E-89C1-3972A20B2EDC}" type="sibTrans" cxnId="{8CE7AC11-B3B0-495B-862B-38802DA3BC9E}">
      <dgm:prSet/>
      <dgm:spPr/>
      <dgm:t>
        <a:bodyPr/>
        <a:lstStyle/>
        <a:p>
          <a:endParaRPr lang="en-US"/>
        </a:p>
      </dgm:t>
    </dgm:pt>
    <dgm:pt modelId="{683638A7-0A00-474F-BFDA-C3937A12BE27}" type="pres">
      <dgm:prSet presAssocID="{D54930F0-0000-4A8B-9A90-1858D1AA768E}" presName="Name0" presStyleCnt="0">
        <dgm:presLayoutVars>
          <dgm:dir/>
          <dgm:animLvl val="lvl"/>
          <dgm:resizeHandles val="exact"/>
        </dgm:presLayoutVars>
      </dgm:prSet>
      <dgm:spPr/>
    </dgm:pt>
    <dgm:pt modelId="{75FBF0C1-F1BC-6E46-BE6F-0619EEAFAFA1}" type="pres">
      <dgm:prSet presAssocID="{37A01CFB-4080-410B-A2AD-1CB6C4EB0065}" presName="boxAndChildren" presStyleCnt="0"/>
      <dgm:spPr/>
    </dgm:pt>
    <dgm:pt modelId="{17199D12-48F1-584F-9A07-3A2E0A980303}" type="pres">
      <dgm:prSet presAssocID="{37A01CFB-4080-410B-A2AD-1CB6C4EB0065}" presName="parentTextBox" presStyleLbl="node1" presStyleIdx="0" presStyleCnt="2"/>
      <dgm:spPr/>
    </dgm:pt>
    <dgm:pt modelId="{C06D15C0-1522-1549-9346-F7930F176559}" type="pres">
      <dgm:prSet presAssocID="{BDB51911-3CA8-4DA9-9C37-A42D552D68C8}" presName="sp" presStyleCnt="0"/>
      <dgm:spPr/>
    </dgm:pt>
    <dgm:pt modelId="{958BCBFC-B9DC-1640-94E8-6E3E999450F8}" type="pres">
      <dgm:prSet presAssocID="{97DDA481-1456-4947-8F1F-F13071AAA5A8}" presName="arrowAndChildren" presStyleCnt="0"/>
      <dgm:spPr/>
    </dgm:pt>
    <dgm:pt modelId="{C1F35D29-60E0-F54F-B052-C9B0D23B6B72}" type="pres">
      <dgm:prSet presAssocID="{97DDA481-1456-4947-8F1F-F13071AAA5A8}" presName="parentTextArrow" presStyleLbl="node1" presStyleIdx="1" presStyleCnt="2"/>
      <dgm:spPr/>
    </dgm:pt>
  </dgm:ptLst>
  <dgm:cxnLst>
    <dgm:cxn modelId="{8CE7AC11-B3B0-495B-862B-38802DA3BC9E}" srcId="{D54930F0-0000-4A8B-9A90-1858D1AA768E}" destId="{37A01CFB-4080-410B-A2AD-1CB6C4EB0065}" srcOrd="1" destOrd="0" parTransId="{12593A2B-6B57-402F-BC7D-FCEEEAEA9DD8}" sibTransId="{E3EF34A6-8E91-4C0E-89C1-3972A20B2EDC}"/>
    <dgm:cxn modelId="{99A93489-D30C-2F45-9C12-8559F8B404CB}" type="presOf" srcId="{97DDA481-1456-4947-8F1F-F13071AAA5A8}" destId="{C1F35D29-60E0-F54F-B052-C9B0D23B6B72}" srcOrd="0" destOrd="0" presId="urn:microsoft.com/office/officeart/2005/8/layout/process4"/>
    <dgm:cxn modelId="{ABE0BD9A-C9C3-D149-9F2B-6CCC25F76E51}" type="presOf" srcId="{D54930F0-0000-4A8B-9A90-1858D1AA768E}" destId="{683638A7-0A00-474F-BFDA-C3937A12BE27}" srcOrd="0" destOrd="0" presId="urn:microsoft.com/office/officeart/2005/8/layout/process4"/>
    <dgm:cxn modelId="{CCBA74C5-58DE-406F-AE92-5666D0F37D11}" srcId="{D54930F0-0000-4A8B-9A90-1858D1AA768E}" destId="{97DDA481-1456-4947-8F1F-F13071AAA5A8}" srcOrd="0" destOrd="0" parTransId="{ACF2870B-5CB1-41E0-B6F5-3F87A6A307EC}" sibTransId="{BDB51911-3CA8-4DA9-9C37-A42D552D68C8}"/>
    <dgm:cxn modelId="{DD802ED8-F6FB-724C-880A-5EE4B093F8A3}" type="presOf" srcId="{37A01CFB-4080-410B-A2AD-1CB6C4EB0065}" destId="{17199D12-48F1-584F-9A07-3A2E0A980303}" srcOrd="0" destOrd="0" presId="urn:microsoft.com/office/officeart/2005/8/layout/process4"/>
    <dgm:cxn modelId="{09CACFC6-8C8C-214F-B33B-7FDF81D0E775}" type="presParOf" srcId="{683638A7-0A00-474F-BFDA-C3937A12BE27}" destId="{75FBF0C1-F1BC-6E46-BE6F-0619EEAFAFA1}" srcOrd="0" destOrd="0" presId="urn:microsoft.com/office/officeart/2005/8/layout/process4"/>
    <dgm:cxn modelId="{3CF2C319-285F-DB41-9118-2F56EDFBC0A7}" type="presParOf" srcId="{75FBF0C1-F1BC-6E46-BE6F-0619EEAFAFA1}" destId="{17199D12-48F1-584F-9A07-3A2E0A980303}" srcOrd="0" destOrd="0" presId="urn:microsoft.com/office/officeart/2005/8/layout/process4"/>
    <dgm:cxn modelId="{8633D478-7D26-7B41-A8D7-6C84D60BC025}" type="presParOf" srcId="{683638A7-0A00-474F-BFDA-C3937A12BE27}" destId="{C06D15C0-1522-1549-9346-F7930F176559}" srcOrd="1" destOrd="0" presId="urn:microsoft.com/office/officeart/2005/8/layout/process4"/>
    <dgm:cxn modelId="{20B6A7A5-B519-3F40-B6C4-BF8F2ACDA9C5}" type="presParOf" srcId="{683638A7-0A00-474F-BFDA-C3937A12BE27}" destId="{958BCBFC-B9DC-1640-94E8-6E3E999450F8}" srcOrd="2" destOrd="0" presId="urn:microsoft.com/office/officeart/2005/8/layout/process4"/>
    <dgm:cxn modelId="{17E3D6FE-4C35-6C47-B259-361568FC7322}" type="presParOf" srcId="{958BCBFC-B9DC-1640-94E8-6E3E999450F8}" destId="{C1F35D29-60E0-F54F-B052-C9B0D23B6B7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65C2A3-4793-411B-A183-A16A822EA654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9172EB4-DFF4-40FA-91EA-E2BC907EDE63}">
      <dgm:prSet/>
      <dgm:spPr/>
      <dgm:t>
        <a:bodyPr/>
        <a:lstStyle/>
        <a:p>
          <a:r>
            <a:rPr lang="en-US" b="0" i="0"/>
            <a:t>Volatility of PGT environment in the UK; </a:t>
          </a:r>
          <a:endParaRPr lang="en-US"/>
        </a:p>
      </dgm:t>
    </dgm:pt>
    <dgm:pt modelId="{F2536D4E-1254-48DF-B0D9-6FA25F5D863B}" type="parTrans" cxnId="{D61D0561-D80A-4A89-B058-1E97B6868017}">
      <dgm:prSet/>
      <dgm:spPr/>
      <dgm:t>
        <a:bodyPr/>
        <a:lstStyle/>
        <a:p>
          <a:endParaRPr lang="en-US"/>
        </a:p>
      </dgm:t>
    </dgm:pt>
    <dgm:pt modelId="{46AB178B-2D07-42B0-86A7-2B6EDCC04D8E}" type="sibTrans" cxnId="{D61D0561-D80A-4A89-B058-1E97B6868017}">
      <dgm:prSet/>
      <dgm:spPr/>
      <dgm:t>
        <a:bodyPr/>
        <a:lstStyle/>
        <a:p>
          <a:endParaRPr lang="en-US"/>
        </a:p>
      </dgm:t>
    </dgm:pt>
    <dgm:pt modelId="{4814733A-94DD-4D1F-9276-F66510634592}">
      <dgm:prSet/>
      <dgm:spPr/>
      <dgm:t>
        <a:bodyPr/>
        <a:lstStyle/>
        <a:p>
          <a:r>
            <a:rPr lang="en-US" b="0" i="0"/>
            <a:t>Higher competition in the European PGT Market; </a:t>
          </a:r>
          <a:endParaRPr lang="en-US"/>
        </a:p>
      </dgm:t>
    </dgm:pt>
    <dgm:pt modelId="{B2D22002-81DE-4AD8-B60B-0AB3E76F6D73}" type="parTrans" cxnId="{E5E4ED07-0994-4C0F-83E6-7A6CE0B7CEAB}">
      <dgm:prSet/>
      <dgm:spPr/>
      <dgm:t>
        <a:bodyPr/>
        <a:lstStyle/>
        <a:p>
          <a:endParaRPr lang="en-US"/>
        </a:p>
      </dgm:t>
    </dgm:pt>
    <dgm:pt modelId="{3F94E571-6198-431F-944A-524FD5D3CAA0}" type="sibTrans" cxnId="{E5E4ED07-0994-4C0F-83E6-7A6CE0B7CEAB}">
      <dgm:prSet/>
      <dgm:spPr/>
      <dgm:t>
        <a:bodyPr/>
        <a:lstStyle/>
        <a:p>
          <a:endParaRPr lang="en-US"/>
        </a:p>
      </dgm:t>
    </dgm:pt>
    <dgm:pt modelId="{ACDBEC3A-7120-4FA8-BF51-D08DBB4654A1}">
      <dgm:prSet/>
      <dgm:spPr/>
      <dgm:t>
        <a:bodyPr/>
        <a:lstStyle/>
        <a:p>
          <a:r>
            <a:rPr lang="en-US" b="0" i="0"/>
            <a:t>Widening Participation with constant resources; </a:t>
          </a:r>
          <a:endParaRPr lang="en-US"/>
        </a:p>
      </dgm:t>
    </dgm:pt>
    <dgm:pt modelId="{F87D7648-7628-4C0D-98A7-7B2D8E7A08D5}" type="parTrans" cxnId="{8D73D210-8158-4BBD-BAD1-81E091AE18EA}">
      <dgm:prSet/>
      <dgm:spPr/>
      <dgm:t>
        <a:bodyPr/>
        <a:lstStyle/>
        <a:p>
          <a:endParaRPr lang="en-US"/>
        </a:p>
      </dgm:t>
    </dgm:pt>
    <dgm:pt modelId="{3945A6E2-071C-4ADF-BE52-06A56BA6711B}" type="sibTrans" cxnId="{8D73D210-8158-4BBD-BAD1-81E091AE18EA}">
      <dgm:prSet/>
      <dgm:spPr/>
      <dgm:t>
        <a:bodyPr/>
        <a:lstStyle/>
        <a:p>
          <a:endParaRPr lang="en-US"/>
        </a:p>
      </dgm:t>
    </dgm:pt>
    <dgm:pt modelId="{16E72335-D2CA-427C-89CC-21F60137610A}">
      <dgm:prSet/>
      <dgm:spPr/>
      <dgm:t>
        <a:bodyPr/>
        <a:lstStyle/>
        <a:p>
          <a:r>
            <a:rPr lang="en-US" b="0" i="0"/>
            <a:t>Diversification of portfolio in times of declining numbers.</a:t>
          </a:r>
          <a:endParaRPr lang="en-US"/>
        </a:p>
      </dgm:t>
    </dgm:pt>
    <dgm:pt modelId="{05852251-A745-47E7-BACA-F907EC281907}" type="parTrans" cxnId="{54C72FC7-2E11-45E0-8BC4-6E1FB0C74AA9}">
      <dgm:prSet/>
      <dgm:spPr/>
      <dgm:t>
        <a:bodyPr/>
        <a:lstStyle/>
        <a:p>
          <a:endParaRPr lang="en-US"/>
        </a:p>
      </dgm:t>
    </dgm:pt>
    <dgm:pt modelId="{9865BA05-9890-430B-962B-E6B8FBCECEE0}" type="sibTrans" cxnId="{54C72FC7-2E11-45E0-8BC4-6E1FB0C74AA9}">
      <dgm:prSet/>
      <dgm:spPr/>
      <dgm:t>
        <a:bodyPr/>
        <a:lstStyle/>
        <a:p>
          <a:endParaRPr lang="en-US"/>
        </a:p>
      </dgm:t>
    </dgm:pt>
    <dgm:pt modelId="{A3CD8242-FDAA-344C-AF43-8C2AB07E10B9}" type="pres">
      <dgm:prSet presAssocID="{4B65C2A3-4793-411B-A183-A16A822EA654}" presName="matrix" presStyleCnt="0">
        <dgm:presLayoutVars>
          <dgm:chMax val="1"/>
          <dgm:dir/>
          <dgm:resizeHandles val="exact"/>
        </dgm:presLayoutVars>
      </dgm:prSet>
      <dgm:spPr/>
    </dgm:pt>
    <dgm:pt modelId="{6F00ED49-C34E-7943-8B8C-F8969C5E1FB3}" type="pres">
      <dgm:prSet presAssocID="{4B65C2A3-4793-411B-A183-A16A822EA654}" presName="diamond" presStyleLbl="bgShp" presStyleIdx="0" presStyleCnt="1"/>
      <dgm:spPr/>
    </dgm:pt>
    <dgm:pt modelId="{1288405D-FA13-1247-9E32-80D1858FFED7}" type="pres">
      <dgm:prSet presAssocID="{4B65C2A3-4793-411B-A183-A16A822EA65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99A9CA2-35EC-6D4F-B33D-41FF60F92BE0}" type="pres">
      <dgm:prSet presAssocID="{4B65C2A3-4793-411B-A183-A16A822EA654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9C0B2D5-6C91-3240-B872-0F780066EB28}" type="pres">
      <dgm:prSet presAssocID="{4B65C2A3-4793-411B-A183-A16A822EA65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333DDB7-B3FA-C445-8CA8-DFA1F968F937}" type="pres">
      <dgm:prSet presAssocID="{4B65C2A3-4793-411B-A183-A16A822EA65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E5E4ED07-0994-4C0F-83E6-7A6CE0B7CEAB}" srcId="{4B65C2A3-4793-411B-A183-A16A822EA654}" destId="{4814733A-94DD-4D1F-9276-F66510634592}" srcOrd="1" destOrd="0" parTransId="{B2D22002-81DE-4AD8-B60B-0AB3E76F6D73}" sibTransId="{3F94E571-6198-431F-944A-524FD5D3CAA0}"/>
    <dgm:cxn modelId="{8D73D210-8158-4BBD-BAD1-81E091AE18EA}" srcId="{4B65C2A3-4793-411B-A183-A16A822EA654}" destId="{ACDBEC3A-7120-4FA8-BF51-D08DBB4654A1}" srcOrd="2" destOrd="0" parTransId="{F87D7648-7628-4C0D-98A7-7B2D8E7A08D5}" sibTransId="{3945A6E2-071C-4ADF-BE52-06A56BA6711B}"/>
    <dgm:cxn modelId="{C012FA1A-7579-454E-9D06-46C6A3E85AAC}" type="presOf" srcId="{ACDBEC3A-7120-4FA8-BF51-D08DBB4654A1}" destId="{B9C0B2D5-6C91-3240-B872-0F780066EB28}" srcOrd="0" destOrd="0" presId="urn:microsoft.com/office/officeart/2005/8/layout/matrix3"/>
    <dgm:cxn modelId="{D0542746-D198-D64B-A64C-0AC3319F5209}" type="presOf" srcId="{C9172EB4-DFF4-40FA-91EA-E2BC907EDE63}" destId="{1288405D-FA13-1247-9E32-80D1858FFED7}" srcOrd="0" destOrd="0" presId="urn:microsoft.com/office/officeart/2005/8/layout/matrix3"/>
    <dgm:cxn modelId="{D61D0561-D80A-4A89-B058-1E97B6868017}" srcId="{4B65C2A3-4793-411B-A183-A16A822EA654}" destId="{C9172EB4-DFF4-40FA-91EA-E2BC907EDE63}" srcOrd="0" destOrd="0" parTransId="{F2536D4E-1254-48DF-B0D9-6FA25F5D863B}" sibTransId="{46AB178B-2D07-42B0-86A7-2B6EDCC04D8E}"/>
    <dgm:cxn modelId="{18E43896-4A3A-9E42-9CF8-B28351E095C5}" type="presOf" srcId="{4814733A-94DD-4D1F-9276-F66510634592}" destId="{099A9CA2-35EC-6D4F-B33D-41FF60F92BE0}" srcOrd="0" destOrd="0" presId="urn:microsoft.com/office/officeart/2005/8/layout/matrix3"/>
    <dgm:cxn modelId="{2FF5F5B8-F04F-4A41-9E38-38799E789CC8}" type="presOf" srcId="{16E72335-D2CA-427C-89CC-21F60137610A}" destId="{3333DDB7-B3FA-C445-8CA8-DFA1F968F937}" srcOrd="0" destOrd="0" presId="urn:microsoft.com/office/officeart/2005/8/layout/matrix3"/>
    <dgm:cxn modelId="{54C72FC7-2E11-45E0-8BC4-6E1FB0C74AA9}" srcId="{4B65C2A3-4793-411B-A183-A16A822EA654}" destId="{16E72335-D2CA-427C-89CC-21F60137610A}" srcOrd="3" destOrd="0" parTransId="{05852251-A745-47E7-BACA-F907EC281907}" sibTransId="{9865BA05-9890-430B-962B-E6B8FBCECEE0}"/>
    <dgm:cxn modelId="{98E253E7-45CC-FA47-BD6B-FC7B77CE6CE5}" type="presOf" srcId="{4B65C2A3-4793-411B-A183-A16A822EA654}" destId="{A3CD8242-FDAA-344C-AF43-8C2AB07E10B9}" srcOrd="0" destOrd="0" presId="urn:microsoft.com/office/officeart/2005/8/layout/matrix3"/>
    <dgm:cxn modelId="{E3483AF8-B2DE-1B4C-87D4-F1405BBA5DF9}" type="presParOf" srcId="{A3CD8242-FDAA-344C-AF43-8C2AB07E10B9}" destId="{6F00ED49-C34E-7943-8B8C-F8969C5E1FB3}" srcOrd="0" destOrd="0" presId="urn:microsoft.com/office/officeart/2005/8/layout/matrix3"/>
    <dgm:cxn modelId="{70B43E78-475E-FF4C-BAB1-E989039686CE}" type="presParOf" srcId="{A3CD8242-FDAA-344C-AF43-8C2AB07E10B9}" destId="{1288405D-FA13-1247-9E32-80D1858FFED7}" srcOrd="1" destOrd="0" presId="urn:microsoft.com/office/officeart/2005/8/layout/matrix3"/>
    <dgm:cxn modelId="{48C14D70-623A-C041-BF5D-4277552F59A2}" type="presParOf" srcId="{A3CD8242-FDAA-344C-AF43-8C2AB07E10B9}" destId="{099A9CA2-35EC-6D4F-B33D-41FF60F92BE0}" srcOrd="2" destOrd="0" presId="urn:microsoft.com/office/officeart/2005/8/layout/matrix3"/>
    <dgm:cxn modelId="{987D84C0-609A-624B-8417-F7F7A21214F0}" type="presParOf" srcId="{A3CD8242-FDAA-344C-AF43-8C2AB07E10B9}" destId="{B9C0B2D5-6C91-3240-B872-0F780066EB28}" srcOrd="3" destOrd="0" presId="urn:microsoft.com/office/officeart/2005/8/layout/matrix3"/>
    <dgm:cxn modelId="{C9BC149B-FE32-A040-9240-9710AB27DFE8}" type="presParOf" srcId="{A3CD8242-FDAA-344C-AF43-8C2AB07E10B9}" destId="{3333DDB7-B3FA-C445-8CA8-DFA1F968F93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FC2E4-12F5-4785-9A45-49DADD66A832}">
      <dsp:nvSpPr>
        <dsp:cNvPr id="0" name=""/>
        <dsp:cNvSpPr/>
      </dsp:nvSpPr>
      <dsp:spPr>
        <a:xfrm>
          <a:off x="0" y="2267"/>
          <a:ext cx="6104761" cy="1149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8D6193-2B0C-4E0A-886F-D7184EBC347C}">
      <dsp:nvSpPr>
        <dsp:cNvPr id="0" name=""/>
        <dsp:cNvSpPr/>
      </dsp:nvSpPr>
      <dsp:spPr>
        <a:xfrm>
          <a:off x="347692" y="260882"/>
          <a:ext cx="632168" cy="63216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5A7586-6CB2-49CE-9BA3-160B7993E9A8}">
      <dsp:nvSpPr>
        <dsp:cNvPr id="0" name=""/>
        <dsp:cNvSpPr/>
      </dsp:nvSpPr>
      <dsp:spPr>
        <a:xfrm>
          <a:off x="1327553" y="2267"/>
          <a:ext cx="4777207" cy="114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44" tIns="121644" rIns="121644" bIns="12164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Update Curriculum to match students expectations; </a:t>
          </a:r>
        </a:p>
      </dsp:txBody>
      <dsp:txXfrm>
        <a:off x="1327553" y="2267"/>
        <a:ext cx="4777207" cy="1149396"/>
      </dsp:txXfrm>
    </dsp:sp>
    <dsp:sp modelId="{AC7D7F5A-363B-4065-AF95-C621589DF5A9}">
      <dsp:nvSpPr>
        <dsp:cNvPr id="0" name=""/>
        <dsp:cNvSpPr/>
      </dsp:nvSpPr>
      <dsp:spPr>
        <a:xfrm>
          <a:off x="0" y="1439013"/>
          <a:ext cx="6104761" cy="114939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4DF514-8596-4C35-96E6-7A1EBD0B3D4A}">
      <dsp:nvSpPr>
        <dsp:cNvPr id="0" name=""/>
        <dsp:cNvSpPr/>
      </dsp:nvSpPr>
      <dsp:spPr>
        <a:xfrm>
          <a:off x="347692" y="1697627"/>
          <a:ext cx="632168" cy="6321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A66C4-A334-4203-8449-461A6BE25B59}">
      <dsp:nvSpPr>
        <dsp:cNvPr id="0" name=""/>
        <dsp:cNvSpPr/>
      </dsp:nvSpPr>
      <dsp:spPr>
        <a:xfrm>
          <a:off x="1327553" y="1439013"/>
          <a:ext cx="4777207" cy="114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44" tIns="121644" rIns="121644" bIns="12164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Review Assessment Patterns and Assessment Design to produce higher-quality assessments and enhance consistency of practice;</a:t>
          </a:r>
        </a:p>
      </dsp:txBody>
      <dsp:txXfrm>
        <a:off x="1327553" y="1439013"/>
        <a:ext cx="4777207" cy="1149396"/>
      </dsp:txXfrm>
    </dsp:sp>
    <dsp:sp modelId="{50AF5F42-5911-444B-9BE1-DAA82C308331}">
      <dsp:nvSpPr>
        <dsp:cNvPr id="0" name=""/>
        <dsp:cNvSpPr/>
      </dsp:nvSpPr>
      <dsp:spPr>
        <a:xfrm>
          <a:off x="0" y="2875759"/>
          <a:ext cx="6104761" cy="11493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876524-D422-42EF-A647-86973073B76B}">
      <dsp:nvSpPr>
        <dsp:cNvPr id="0" name=""/>
        <dsp:cNvSpPr/>
      </dsp:nvSpPr>
      <dsp:spPr>
        <a:xfrm>
          <a:off x="347692" y="3134373"/>
          <a:ext cx="632168" cy="63216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2C6499-6071-49D2-8C2F-B16131774397}">
      <dsp:nvSpPr>
        <dsp:cNvPr id="0" name=""/>
        <dsp:cNvSpPr/>
      </dsp:nvSpPr>
      <dsp:spPr>
        <a:xfrm>
          <a:off x="1327553" y="2875759"/>
          <a:ext cx="4777207" cy="114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44" tIns="121644" rIns="121644" bIns="12164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Tailor academic events to meet student transition and enrichment needs; </a:t>
          </a:r>
        </a:p>
      </dsp:txBody>
      <dsp:txXfrm>
        <a:off x="1327553" y="2875759"/>
        <a:ext cx="4777207" cy="1149396"/>
      </dsp:txXfrm>
    </dsp:sp>
    <dsp:sp modelId="{A673629A-6466-435C-946C-2B9B1594F05E}">
      <dsp:nvSpPr>
        <dsp:cNvPr id="0" name=""/>
        <dsp:cNvSpPr/>
      </dsp:nvSpPr>
      <dsp:spPr>
        <a:xfrm>
          <a:off x="0" y="4312505"/>
          <a:ext cx="6104761" cy="114939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DA396E-1EDF-431C-BF41-5BAB47850F7B}">
      <dsp:nvSpPr>
        <dsp:cNvPr id="0" name=""/>
        <dsp:cNvSpPr/>
      </dsp:nvSpPr>
      <dsp:spPr>
        <a:xfrm>
          <a:off x="347692" y="4571119"/>
          <a:ext cx="632168" cy="63216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29560B-6E98-4208-A3B2-4EC2E67E7511}">
      <dsp:nvSpPr>
        <dsp:cNvPr id="0" name=""/>
        <dsp:cNvSpPr/>
      </dsp:nvSpPr>
      <dsp:spPr>
        <a:xfrm>
          <a:off x="1327553" y="4312505"/>
          <a:ext cx="4777207" cy="114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44" tIns="121644" rIns="121644" bIns="12164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Deliver social events to promote sense of belonging.</a:t>
          </a:r>
        </a:p>
      </dsp:txBody>
      <dsp:txXfrm>
        <a:off x="1327553" y="4312505"/>
        <a:ext cx="4777207" cy="114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B9513F-D7D1-324B-8961-75618B5F450B}">
      <dsp:nvSpPr>
        <dsp:cNvPr id="0" name=""/>
        <dsp:cNvSpPr/>
      </dsp:nvSpPr>
      <dsp:spPr>
        <a:xfrm>
          <a:off x="0" y="0"/>
          <a:ext cx="5189046" cy="16392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Consultation with students through focus-groups and Student Staff Liaison Committee (2020-2023); </a:t>
          </a:r>
          <a:endParaRPr lang="en-US" sz="2000" kern="1200"/>
        </a:p>
      </dsp:txBody>
      <dsp:txXfrm>
        <a:off x="48012" y="48012"/>
        <a:ext cx="3420167" cy="1543226"/>
      </dsp:txXfrm>
    </dsp:sp>
    <dsp:sp modelId="{DFB4F978-C84D-094F-9C7F-C36A29097138}">
      <dsp:nvSpPr>
        <dsp:cNvPr id="0" name=""/>
        <dsp:cNvSpPr/>
      </dsp:nvSpPr>
      <dsp:spPr>
        <a:xfrm>
          <a:off x="457857" y="1912459"/>
          <a:ext cx="5189046" cy="1639250"/>
        </a:xfrm>
        <a:prstGeom prst="roundRect">
          <a:avLst>
            <a:gd name="adj" fmla="val 10000"/>
          </a:avLst>
        </a:prstGeom>
        <a:solidFill>
          <a:schemeClr val="accent2">
            <a:hueOff val="-1012961"/>
            <a:satOff val="-7749"/>
            <a:lumOff val="-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Liaise with staff to understand needs and opportunities</a:t>
          </a:r>
          <a:endParaRPr lang="en-US" sz="2000" kern="1200"/>
        </a:p>
      </dsp:txBody>
      <dsp:txXfrm>
        <a:off x="505869" y="1960471"/>
        <a:ext cx="3569652" cy="1543227"/>
      </dsp:txXfrm>
    </dsp:sp>
    <dsp:sp modelId="{BF773E28-0EAA-6E43-9EFA-986F9E655804}">
      <dsp:nvSpPr>
        <dsp:cNvPr id="0" name=""/>
        <dsp:cNvSpPr/>
      </dsp:nvSpPr>
      <dsp:spPr>
        <a:xfrm>
          <a:off x="915714" y="3824919"/>
          <a:ext cx="5189046" cy="1639250"/>
        </a:xfrm>
        <a:prstGeom prst="roundRect">
          <a:avLst>
            <a:gd name="adj" fmla="val 10000"/>
          </a:avLst>
        </a:prstGeom>
        <a:solidFill>
          <a:schemeClr val="accent2">
            <a:hueOff val="-2025922"/>
            <a:satOff val="-15499"/>
            <a:lumOff val="-1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Design new curriculum to introduce units on environment, technology, terrorism and more. </a:t>
          </a:r>
          <a:endParaRPr lang="en-US" sz="2000" kern="1200"/>
        </a:p>
      </dsp:txBody>
      <dsp:txXfrm>
        <a:off x="963726" y="3872931"/>
        <a:ext cx="3569652" cy="1543227"/>
      </dsp:txXfrm>
    </dsp:sp>
    <dsp:sp modelId="{0D0CAEB8-A560-DA47-B980-E97ADD748605}">
      <dsp:nvSpPr>
        <dsp:cNvPr id="0" name=""/>
        <dsp:cNvSpPr/>
      </dsp:nvSpPr>
      <dsp:spPr>
        <a:xfrm>
          <a:off x="4123533" y="1243098"/>
          <a:ext cx="1065513" cy="106551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363273" y="1243098"/>
        <a:ext cx="586033" cy="801799"/>
      </dsp:txXfrm>
    </dsp:sp>
    <dsp:sp modelId="{85B5A502-6DC0-844F-A67E-E39C1003B77B}">
      <dsp:nvSpPr>
        <dsp:cNvPr id="0" name=""/>
        <dsp:cNvSpPr/>
      </dsp:nvSpPr>
      <dsp:spPr>
        <a:xfrm>
          <a:off x="4581390" y="3144629"/>
          <a:ext cx="1065513" cy="106551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3238028"/>
            <a:satOff val="-10753"/>
            <a:lumOff val="-98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238028"/>
              <a:satOff val="-10753"/>
              <a:lumOff val="-9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821130" y="3144629"/>
        <a:ext cx="586033" cy="8017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24D7F-A098-434A-89C2-3CC6879A738F}">
      <dsp:nvSpPr>
        <dsp:cNvPr id="0" name=""/>
        <dsp:cNvSpPr/>
      </dsp:nvSpPr>
      <dsp:spPr>
        <a:xfrm>
          <a:off x="629393" y="56982"/>
          <a:ext cx="1852875" cy="18528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725563-883B-4AC8-8DE6-C8A7BEF33F04}">
      <dsp:nvSpPr>
        <dsp:cNvPr id="0" name=""/>
        <dsp:cNvSpPr/>
      </dsp:nvSpPr>
      <dsp:spPr>
        <a:xfrm>
          <a:off x="1024268" y="451857"/>
          <a:ext cx="1063124" cy="10631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8A8D3-69C6-4567-9930-2EA944146DA1}">
      <dsp:nvSpPr>
        <dsp:cNvPr id="0" name=""/>
        <dsp:cNvSpPr/>
      </dsp:nvSpPr>
      <dsp:spPr>
        <a:xfrm>
          <a:off x="37080" y="2486981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/>
            <a:t>Identification of assessment overload and scaffolding issues; </a:t>
          </a:r>
          <a:endParaRPr lang="en-US" sz="1200" kern="1200"/>
        </a:p>
      </dsp:txBody>
      <dsp:txXfrm>
        <a:off x="37080" y="2486981"/>
        <a:ext cx="3037500" cy="720000"/>
      </dsp:txXfrm>
    </dsp:sp>
    <dsp:sp modelId="{FB837DC3-5C60-4FB1-9078-2B1CC3F81E45}">
      <dsp:nvSpPr>
        <dsp:cNvPr id="0" name=""/>
        <dsp:cNvSpPr/>
      </dsp:nvSpPr>
      <dsp:spPr>
        <a:xfrm>
          <a:off x="4198456" y="56982"/>
          <a:ext cx="1852875" cy="185287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3A7622-D2FA-4926-9319-E059B8ED5E67}">
      <dsp:nvSpPr>
        <dsp:cNvPr id="0" name=""/>
        <dsp:cNvSpPr/>
      </dsp:nvSpPr>
      <dsp:spPr>
        <a:xfrm>
          <a:off x="4593331" y="451857"/>
          <a:ext cx="1063124" cy="10631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3AFC06-B72E-4D1A-AD8F-60A5D493F42F}">
      <dsp:nvSpPr>
        <dsp:cNvPr id="0" name=""/>
        <dsp:cNvSpPr/>
      </dsp:nvSpPr>
      <dsp:spPr>
        <a:xfrm>
          <a:off x="3606143" y="2486981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/>
            <a:t>Identification of student needs through job-market analysis; </a:t>
          </a:r>
          <a:endParaRPr lang="en-US" sz="1200" kern="1200"/>
        </a:p>
      </dsp:txBody>
      <dsp:txXfrm>
        <a:off x="3606143" y="2486981"/>
        <a:ext cx="3037500" cy="720000"/>
      </dsp:txXfrm>
    </dsp:sp>
    <dsp:sp modelId="{9B14949C-44B4-466D-8462-28CAE7665844}">
      <dsp:nvSpPr>
        <dsp:cNvPr id="0" name=""/>
        <dsp:cNvSpPr/>
      </dsp:nvSpPr>
      <dsp:spPr>
        <a:xfrm>
          <a:off x="7767518" y="56982"/>
          <a:ext cx="1852875" cy="185287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55A505-4AB2-406A-BA5B-C39EDF0CFD39}">
      <dsp:nvSpPr>
        <dsp:cNvPr id="0" name=""/>
        <dsp:cNvSpPr/>
      </dsp:nvSpPr>
      <dsp:spPr>
        <a:xfrm>
          <a:off x="8162393" y="451857"/>
          <a:ext cx="1063124" cy="10631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A00CB-84D1-4F8B-A698-AA2CB44E58F2}">
      <dsp:nvSpPr>
        <dsp:cNvPr id="0" name=""/>
        <dsp:cNvSpPr/>
      </dsp:nvSpPr>
      <dsp:spPr>
        <a:xfrm>
          <a:off x="7175206" y="2486981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/>
            <a:t>Reduction of number of overall assessment while providing more opportunities for formative and summative scaffolded patterns. </a:t>
          </a:r>
          <a:endParaRPr lang="en-US" sz="1200" kern="1200"/>
        </a:p>
      </dsp:txBody>
      <dsp:txXfrm>
        <a:off x="7175206" y="2486981"/>
        <a:ext cx="30375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23B64-1D38-3749-9774-81E98E950D5E}">
      <dsp:nvSpPr>
        <dsp:cNvPr id="0" name=""/>
        <dsp:cNvSpPr/>
      </dsp:nvSpPr>
      <dsp:spPr>
        <a:xfrm>
          <a:off x="2735893" y="1550754"/>
          <a:ext cx="5987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8774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19546" y="1593327"/>
        <a:ext cx="31468" cy="6293"/>
      </dsp:txXfrm>
    </dsp:sp>
    <dsp:sp modelId="{E04AB6CC-8E93-0240-8C75-3D625E5FCD36}">
      <dsp:nvSpPr>
        <dsp:cNvPr id="0" name=""/>
        <dsp:cNvSpPr/>
      </dsp:nvSpPr>
      <dsp:spPr>
        <a:xfrm>
          <a:off x="1281" y="775550"/>
          <a:ext cx="2736411" cy="16418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086" tIns="140747" rIns="134086" bIns="140747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Aim to maintain heterogeneity of classroom to spark more meaningful debate in small-n classrooms; </a:t>
          </a:r>
          <a:endParaRPr lang="en-US" sz="1300" kern="1200"/>
        </a:p>
      </dsp:txBody>
      <dsp:txXfrm>
        <a:off x="1281" y="775550"/>
        <a:ext cx="2736411" cy="1641846"/>
      </dsp:txXfrm>
    </dsp:sp>
    <dsp:sp modelId="{000B9D51-DFE1-E947-A959-712110E2E385}">
      <dsp:nvSpPr>
        <dsp:cNvPr id="0" name=""/>
        <dsp:cNvSpPr/>
      </dsp:nvSpPr>
      <dsp:spPr>
        <a:xfrm>
          <a:off x="1369487" y="2415597"/>
          <a:ext cx="3365786" cy="598774"/>
        </a:xfrm>
        <a:custGeom>
          <a:avLst/>
          <a:gdLst/>
          <a:ahLst/>
          <a:cxnLst/>
          <a:rect l="0" t="0" r="0" b="0"/>
          <a:pathLst>
            <a:path>
              <a:moveTo>
                <a:pt x="3365786" y="0"/>
              </a:moveTo>
              <a:lnTo>
                <a:pt x="3365786" y="316487"/>
              </a:lnTo>
              <a:lnTo>
                <a:pt x="0" y="316487"/>
              </a:lnTo>
              <a:lnTo>
                <a:pt x="0" y="598774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66777" y="2711838"/>
        <a:ext cx="171206" cy="6293"/>
      </dsp:txXfrm>
    </dsp:sp>
    <dsp:sp modelId="{07C982A2-07E6-9F4D-8D77-5440957AB9A0}">
      <dsp:nvSpPr>
        <dsp:cNvPr id="0" name=""/>
        <dsp:cNvSpPr/>
      </dsp:nvSpPr>
      <dsp:spPr>
        <a:xfrm>
          <a:off x="3367067" y="775550"/>
          <a:ext cx="2736411" cy="164184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086" tIns="140747" rIns="134086" bIns="140747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Identify specific student needs related to either academic gaps or skill development; </a:t>
          </a:r>
          <a:endParaRPr lang="en-US" sz="1300" kern="1200"/>
        </a:p>
      </dsp:txBody>
      <dsp:txXfrm>
        <a:off x="3367067" y="775550"/>
        <a:ext cx="2736411" cy="1641846"/>
      </dsp:txXfrm>
    </dsp:sp>
    <dsp:sp modelId="{D81751EA-3886-764B-85EC-1D6592C1264F}">
      <dsp:nvSpPr>
        <dsp:cNvPr id="0" name=""/>
        <dsp:cNvSpPr/>
      </dsp:nvSpPr>
      <dsp:spPr>
        <a:xfrm>
          <a:off x="1281" y="3046772"/>
          <a:ext cx="2736411" cy="164184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4086" tIns="140747" rIns="134086" bIns="140747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Liaise with University services (e.g. CLT, Library, Skill Centre) opportunities to generate meaningful academic events (e.g. seminars and training opportunities) or career-oriented ones.</a:t>
          </a:r>
          <a:endParaRPr lang="en-US" sz="1300" kern="1200"/>
        </a:p>
      </dsp:txBody>
      <dsp:txXfrm>
        <a:off x="1281" y="3046772"/>
        <a:ext cx="2736411" cy="164184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99D12-48F1-584F-9A07-3A2E0A980303}">
      <dsp:nvSpPr>
        <dsp:cNvPr id="0" name=""/>
        <dsp:cNvSpPr/>
      </dsp:nvSpPr>
      <dsp:spPr>
        <a:xfrm>
          <a:off x="0" y="3297916"/>
          <a:ext cx="6104761" cy="21637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/>
            <a:t>Organise student-centred social events (pub-quizzes, meet-your-lecturers, coffee-mornings).</a:t>
          </a:r>
          <a:endParaRPr lang="en-US" sz="3000" kern="1200"/>
        </a:p>
      </dsp:txBody>
      <dsp:txXfrm>
        <a:off x="0" y="3297916"/>
        <a:ext cx="6104761" cy="2163789"/>
      </dsp:txXfrm>
    </dsp:sp>
    <dsp:sp modelId="{C1F35D29-60E0-F54F-B052-C9B0D23B6B72}">
      <dsp:nvSpPr>
        <dsp:cNvPr id="0" name=""/>
        <dsp:cNvSpPr/>
      </dsp:nvSpPr>
      <dsp:spPr>
        <a:xfrm rot="10800000">
          <a:off x="0" y="2463"/>
          <a:ext cx="6104761" cy="3327908"/>
        </a:xfrm>
        <a:prstGeom prst="upArrowCallout">
          <a:avLst/>
        </a:prstGeom>
        <a:solidFill>
          <a:schemeClr val="accent2">
            <a:hueOff val="-2025922"/>
            <a:satOff val="-15499"/>
            <a:lumOff val="-1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/>
            <a:t>Aim to promote distinctiveness of Bath Graduates; </a:t>
          </a:r>
          <a:endParaRPr lang="en-US" sz="3000" kern="1200"/>
        </a:p>
      </dsp:txBody>
      <dsp:txXfrm rot="10800000">
        <a:off x="0" y="2463"/>
        <a:ext cx="6104761" cy="21623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0ED49-C34E-7943-8B8C-F8969C5E1FB3}">
      <dsp:nvSpPr>
        <dsp:cNvPr id="0" name=""/>
        <dsp:cNvSpPr/>
      </dsp:nvSpPr>
      <dsp:spPr>
        <a:xfrm>
          <a:off x="619543" y="0"/>
          <a:ext cx="5077179" cy="5077179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88405D-FA13-1247-9E32-80D1858FFED7}">
      <dsp:nvSpPr>
        <dsp:cNvPr id="0" name=""/>
        <dsp:cNvSpPr/>
      </dsp:nvSpPr>
      <dsp:spPr>
        <a:xfrm>
          <a:off x="1101875" y="482332"/>
          <a:ext cx="1980100" cy="1980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Volatility of PGT environment in the UK; </a:t>
          </a:r>
          <a:endParaRPr lang="en-US" sz="1900" kern="1200"/>
        </a:p>
      </dsp:txBody>
      <dsp:txXfrm>
        <a:off x="1198536" y="578993"/>
        <a:ext cx="1786778" cy="1786778"/>
      </dsp:txXfrm>
    </dsp:sp>
    <dsp:sp modelId="{099A9CA2-35EC-6D4F-B33D-41FF60F92BE0}">
      <dsp:nvSpPr>
        <dsp:cNvPr id="0" name=""/>
        <dsp:cNvSpPr/>
      </dsp:nvSpPr>
      <dsp:spPr>
        <a:xfrm>
          <a:off x="3234291" y="482332"/>
          <a:ext cx="1980100" cy="1980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Higher competition in the European PGT Market; </a:t>
          </a:r>
          <a:endParaRPr lang="en-US" sz="1900" kern="1200"/>
        </a:p>
      </dsp:txBody>
      <dsp:txXfrm>
        <a:off x="3330952" y="578993"/>
        <a:ext cx="1786778" cy="1786778"/>
      </dsp:txXfrm>
    </dsp:sp>
    <dsp:sp modelId="{B9C0B2D5-6C91-3240-B872-0F780066EB28}">
      <dsp:nvSpPr>
        <dsp:cNvPr id="0" name=""/>
        <dsp:cNvSpPr/>
      </dsp:nvSpPr>
      <dsp:spPr>
        <a:xfrm>
          <a:off x="1101875" y="2614747"/>
          <a:ext cx="1980100" cy="1980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Widening Participation with constant resources; </a:t>
          </a:r>
          <a:endParaRPr lang="en-US" sz="1900" kern="1200"/>
        </a:p>
      </dsp:txBody>
      <dsp:txXfrm>
        <a:off x="1198536" y="2711408"/>
        <a:ext cx="1786778" cy="1786778"/>
      </dsp:txXfrm>
    </dsp:sp>
    <dsp:sp modelId="{3333DDB7-B3FA-C445-8CA8-DFA1F968F937}">
      <dsp:nvSpPr>
        <dsp:cNvPr id="0" name=""/>
        <dsp:cNvSpPr/>
      </dsp:nvSpPr>
      <dsp:spPr>
        <a:xfrm>
          <a:off x="3234291" y="2614747"/>
          <a:ext cx="1980100" cy="1980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Diversification of portfolio in times of declining numbers.</a:t>
          </a:r>
          <a:endParaRPr lang="en-US" sz="1900" kern="1200"/>
        </a:p>
      </dsp:txBody>
      <dsp:txXfrm>
        <a:off x="3330952" y="2711408"/>
        <a:ext cx="1786778" cy="1786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5/29/25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08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5/29/25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300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21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5/29/25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97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5/29/25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89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5/29/25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4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5/29/25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51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5/29/25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738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5/29/25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063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5/29/25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7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5/29/25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526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5/29/25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44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3966C6-FC66-60DE-42BF-971F9405B5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47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11" name="Rectangle">
            <a:extLst>
              <a:ext uri="{FF2B5EF4-FFF2-40B4-BE49-F238E27FC236}">
                <a16:creationId xmlns:a16="http://schemas.microsoft.com/office/drawing/2014/main" id="{B4F75AE3-A3AC-DE4C-98FE-EC9DC3BF8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5267217" cy="6858000"/>
          </a:xfrm>
          <a:prstGeom prst="rect">
            <a:avLst/>
          </a:prstGeom>
          <a:gradFill flip="none" rotWithShape="1">
            <a:gsLst>
              <a:gs pos="31000">
                <a:schemeClr val="bg1">
                  <a:alpha val="80000"/>
                </a:schemeClr>
              </a:gs>
              <a:gs pos="0">
                <a:schemeClr val="bg1"/>
              </a:gs>
              <a:gs pos="100000">
                <a:schemeClr val="bg1">
                  <a:alpha val="34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/>
            <a:endParaRPr sz="2600" cap="all" dirty="0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FDA5E9-41BB-6BAF-3091-E1FC0FE1E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1" y="768334"/>
            <a:ext cx="4134538" cy="286640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000"/>
              <a:t>Director of Studies of the Year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293159-23F7-3522-140D-A02F1E3AD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1" y="4283239"/>
            <a:ext cx="4134538" cy="147517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900"/>
              <a:t>Dr. Mattia Cacciatori</a:t>
            </a:r>
          </a:p>
          <a:p>
            <a:pPr>
              <a:lnSpc>
                <a:spcPct val="90000"/>
              </a:lnSpc>
            </a:pPr>
            <a:r>
              <a:rPr lang="en-US" sz="1900"/>
              <a:t>Department of Politics, Languages, and International Studies</a:t>
            </a:r>
          </a:p>
          <a:p>
            <a:pPr>
              <a:lnSpc>
                <a:spcPct val="90000"/>
              </a:lnSpc>
            </a:pPr>
            <a:r>
              <a:rPr lang="en-US" sz="1900" err="1"/>
              <a:t>M.Cacciatori@bath.ac</a:t>
            </a:r>
            <a:r>
              <a:rPr lang="en-US" sz="1900"/>
              <a:t>.uk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C79BB7-CCAB-2243-9830-5569626C4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8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4406D7A-DB1A-D940-8AD1-93FAF9DD7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1746" y="0"/>
            <a:ext cx="1900254" cy="6858000"/>
            <a:chOff x="10291746" y="0"/>
            <a:chExt cx="1900254" cy="6858000"/>
          </a:xfrm>
        </p:grpSpPr>
        <p:sp>
          <p:nvSpPr>
            <p:cNvPr id="16" name="Freeform 40">
              <a:extLst>
                <a:ext uri="{FF2B5EF4-FFF2-40B4-BE49-F238E27FC236}">
                  <a16:creationId xmlns:a16="http://schemas.microsoft.com/office/drawing/2014/main" id="{D0F85DF7-431B-BE45-B932-0E22FC3F8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5829" y="809310"/>
              <a:ext cx="536171" cy="1124839"/>
            </a:xfrm>
            <a:custGeom>
              <a:avLst/>
              <a:gdLst>
                <a:gd name="connsiteX0" fmla="*/ 536171 w 536171"/>
                <a:gd name="connsiteY0" fmla="*/ 0 h 1124839"/>
                <a:gd name="connsiteX1" fmla="*/ 536171 w 536171"/>
                <a:gd name="connsiteY1" fmla="*/ 1124839 h 1124839"/>
                <a:gd name="connsiteX2" fmla="*/ 451423 w 536171"/>
                <a:gd name="connsiteY2" fmla="*/ 1116295 h 1124839"/>
                <a:gd name="connsiteX3" fmla="*/ 0 w 536171"/>
                <a:gd name="connsiteY3" fmla="*/ 562419 h 1124839"/>
                <a:gd name="connsiteX4" fmla="*/ 451423 w 536171"/>
                <a:gd name="connsiteY4" fmla="*/ 8543 h 1124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171" h="1124839">
                  <a:moveTo>
                    <a:pt x="536171" y="0"/>
                  </a:moveTo>
                  <a:lnTo>
                    <a:pt x="536171" y="1124839"/>
                  </a:lnTo>
                  <a:lnTo>
                    <a:pt x="451423" y="1116295"/>
                  </a:lnTo>
                  <a:cubicBezTo>
                    <a:pt x="193797" y="1063577"/>
                    <a:pt x="0" y="835630"/>
                    <a:pt x="0" y="562419"/>
                  </a:cubicBezTo>
                  <a:cubicBezTo>
                    <a:pt x="0" y="289208"/>
                    <a:pt x="193797" y="61261"/>
                    <a:pt x="451423" y="8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BEA0AA89-2965-2A44-B84E-51C748B2D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8" y="0"/>
              <a:ext cx="1130725" cy="565362"/>
            </a:xfrm>
            <a:custGeom>
              <a:avLst/>
              <a:gdLst>
                <a:gd name="connsiteX0" fmla="*/ 0 w 1130725"/>
                <a:gd name="connsiteY0" fmla="*/ 0 h 565362"/>
                <a:gd name="connsiteX1" fmla="*/ 25420 w 1130725"/>
                <a:gd name="connsiteY1" fmla="*/ 0 h 565362"/>
                <a:gd name="connsiteX2" fmla="*/ 36369 w 1130725"/>
                <a:gd name="connsiteY2" fmla="*/ 108609 h 565362"/>
                <a:gd name="connsiteX3" fmla="*/ 565363 w 1130725"/>
                <a:gd name="connsiteY3" fmla="*/ 539750 h 565362"/>
                <a:gd name="connsiteX4" fmla="*/ 1094356 w 1130725"/>
                <a:gd name="connsiteY4" fmla="*/ 108609 h 565362"/>
                <a:gd name="connsiteX5" fmla="*/ 1105305 w 1130725"/>
                <a:gd name="connsiteY5" fmla="*/ 0 h 565362"/>
                <a:gd name="connsiteX6" fmla="*/ 1130725 w 1130725"/>
                <a:gd name="connsiteY6" fmla="*/ 0 h 565362"/>
                <a:gd name="connsiteX7" fmla="*/ 565363 w 1130725"/>
                <a:gd name="connsiteY7" fmla="*/ 565362 h 565362"/>
                <a:gd name="connsiteX8" fmla="*/ 0 w 1130725"/>
                <a:gd name="connsiteY8" fmla="*/ 0 h 565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0725" h="565362">
                  <a:moveTo>
                    <a:pt x="0" y="0"/>
                  </a:moveTo>
                  <a:lnTo>
                    <a:pt x="25420" y="0"/>
                  </a:lnTo>
                  <a:lnTo>
                    <a:pt x="36369" y="108609"/>
                  </a:lnTo>
                  <a:cubicBezTo>
                    <a:pt x="86718" y="354660"/>
                    <a:pt x="304425" y="539750"/>
                    <a:pt x="565363" y="539750"/>
                  </a:cubicBezTo>
                  <a:cubicBezTo>
                    <a:pt x="826300" y="539750"/>
                    <a:pt x="1044007" y="354660"/>
                    <a:pt x="1094356" y="108609"/>
                  </a:cubicBezTo>
                  <a:lnTo>
                    <a:pt x="1105305" y="0"/>
                  </a:lnTo>
                  <a:lnTo>
                    <a:pt x="1130725" y="0"/>
                  </a:lnTo>
                  <a:cubicBezTo>
                    <a:pt x="1130725" y="312241"/>
                    <a:pt x="877604" y="565362"/>
                    <a:pt x="565363" y="565362"/>
                  </a:cubicBezTo>
                  <a:cubicBezTo>
                    <a:pt x="253121" y="565362"/>
                    <a:pt x="0" y="31224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42">
              <a:extLst>
                <a:ext uri="{FF2B5EF4-FFF2-40B4-BE49-F238E27FC236}">
                  <a16:creationId xmlns:a16="http://schemas.microsoft.com/office/drawing/2014/main" id="{7EC47259-887A-FD48-989C-42BC5A3C98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0"/>
              <a:ext cx="535422" cy="562344"/>
            </a:xfrm>
            <a:custGeom>
              <a:avLst/>
              <a:gdLst>
                <a:gd name="connsiteX0" fmla="*/ 0 w 535422"/>
                <a:gd name="connsiteY0" fmla="*/ 0 h 562344"/>
                <a:gd name="connsiteX1" fmla="*/ 25421 w 535422"/>
                <a:gd name="connsiteY1" fmla="*/ 0 h 562344"/>
                <a:gd name="connsiteX2" fmla="*/ 36370 w 535422"/>
                <a:gd name="connsiteY2" fmla="*/ 108609 h 562344"/>
                <a:gd name="connsiteX3" fmla="*/ 469781 w 535422"/>
                <a:gd name="connsiteY3" fmla="*/ 531316 h 562344"/>
                <a:gd name="connsiteX4" fmla="*/ 535422 w 535422"/>
                <a:gd name="connsiteY4" fmla="*/ 537108 h 562344"/>
                <a:gd name="connsiteX5" fmla="*/ 535422 w 535422"/>
                <a:gd name="connsiteY5" fmla="*/ 562344 h 562344"/>
                <a:gd name="connsiteX6" fmla="*/ 451424 w 535422"/>
                <a:gd name="connsiteY6" fmla="*/ 553876 h 562344"/>
                <a:gd name="connsiteX7" fmla="*/ 0 w 535422"/>
                <a:gd name="connsiteY7" fmla="*/ 0 h 562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422" h="562344">
                  <a:moveTo>
                    <a:pt x="0" y="0"/>
                  </a:moveTo>
                  <a:lnTo>
                    <a:pt x="25421" y="0"/>
                  </a:lnTo>
                  <a:lnTo>
                    <a:pt x="36370" y="108609"/>
                  </a:lnTo>
                  <a:cubicBezTo>
                    <a:pt x="80425" y="323904"/>
                    <a:pt x="252614" y="492525"/>
                    <a:pt x="469781" y="531316"/>
                  </a:cubicBezTo>
                  <a:lnTo>
                    <a:pt x="535422" y="537108"/>
                  </a:lnTo>
                  <a:lnTo>
                    <a:pt x="535422" y="562344"/>
                  </a:lnTo>
                  <a:lnTo>
                    <a:pt x="451424" y="553876"/>
                  </a:lnTo>
                  <a:cubicBezTo>
                    <a:pt x="193797" y="501158"/>
                    <a:pt x="0" y="273211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43">
              <a:extLst>
                <a:ext uri="{FF2B5EF4-FFF2-40B4-BE49-F238E27FC236}">
                  <a16:creationId xmlns:a16="http://schemas.microsoft.com/office/drawing/2014/main" id="{16E261C3-18BE-934F-8A2B-59BE70AE2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2181112"/>
              <a:ext cx="535422" cy="1124687"/>
            </a:xfrm>
            <a:custGeom>
              <a:avLst/>
              <a:gdLst>
                <a:gd name="connsiteX0" fmla="*/ 535422 w 535422"/>
                <a:gd name="connsiteY0" fmla="*/ 0 h 1124687"/>
                <a:gd name="connsiteX1" fmla="*/ 535422 w 535422"/>
                <a:gd name="connsiteY1" fmla="*/ 25186 h 1124687"/>
                <a:gd name="connsiteX2" fmla="*/ 456541 w 535422"/>
                <a:gd name="connsiteY2" fmla="*/ 33138 h 1124687"/>
                <a:gd name="connsiteX3" fmla="*/ 25399 w 535422"/>
                <a:gd name="connsiteY3" fmla="*/ 562130 h 1124687"/>
                <a:gd name="connsiteX4" fmla="*/ 456541 w 535422"/>
                <a:gd name="connsiteY4" fmla="*/ 1091123 h 1124687"/>
                <a:gd name="connsiteX5" fmla="*/ 535422 w 535422"/>
                <a:gd name="connsiteY5" fmla="*/ 1099075 h 1124687"/>
                <a:gd name="connsiteX6" fmla="*/ 535422 w 535422"/>
                <a:gd name="connsiteY6" fmla="*/ 1124687 h 1124687"/>
                <a:gd name="connsiteX7" fmla="*/ 451423 w 535422"/>
                <a:gd name="connsiteY7" fmla="*/ 1116219 h 1124687"/>
                <a:gd name="connsiteX8" fmla="*/ 0 w 535422"/>
                <a:gd name="connsiteY8" fmla="*/ 562343 h 1124687"/>
                <a:gd name="connsiteX9" fmla="*/ 451423 w 535422"/>
                <a:gd name="connsiteY9" fmla="*/ 8468 h 1124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7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7"/>
                    <a:pt x="25399" y="301194"/>
                    <a:pt x="25399" y="562130"/>
                  </a:cubicBezTo>
                  <a:cubicBezTo>
                    <a:pt x="25399" y="823067"/>
                    <a:pt x="210489" y="1040774"/>
                    <a:pt x="456541" y="1091123"/>
                  </a:cubicBezTo>
                  <a:lnTo>
                    <a:pt x="535422" y="1099075"/>
                  </a:lnTo>
                  <a:lnTo>
                    <a:pt x="535422" y="1124687"/>
                  </a:lnTo>
                  <a:lnTo>
                    <a:pt x="451423" y="1116219"/>
                  </a:lnTo>
                  <a:cubicBezTo>
                    <a:pt x="193797" y="1063501"/>
                    <a:pt x="0" y="835554"/>
                    <a:pt x="0" y="562343"/>
                  </a:cubicBezTo>
                  <a:cubicBezTo>
                    <a:pt x="0" y="289132"/>
                    <a:pt x="193797" y="61185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44">
              <a:extLst>
                <a:ext uri="{FF2B5EF4-FFF2-40B4-BE49-F238E27FC236}">
                  <a16:creationId xmlns:a16="http://schemas.microsoft.com/office/drawing/2014/main" id="{35A2267B-0862-A24E-87D2-6CE5187CF9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746" y="806365"/>
              <a:ext cx="1130726" cy="1130724"/>
            </a:xfrm>
            <a:custGeom>
              <a:avLst/>
              <a:gdLst>
                <a:gd name="connsiteX0" fmla="*/ 565363 w 1130726"/>
                <a:gd name="connsiteY0" fmla="*/ 25186 h 1130724"/>
                <a:gd name="connsiteX1" fmla="*/ 25399 w 1130726"/>
                <a:gd name="connsiteY1" fmla="*/ 565149 h 1130724"/>
                <a:gd name="connsiteX2" fmla="*/ 565363 w 1130726"/>
                <a:gd name="connsiteY2" fmla="*/ 1105112 h 1130724"/>
                <a:gd name="connsiteX3" fmla="*/ 1105327 w 1130726"/>
                <a:gd name="connsiteY3" fmla="*/ 565149 h 1130724"/>
                <a:gd name="connsiteX4" fmla="*/ 565363 w 1130726"/>
                <a:gd name="connsiteY4" fmla="*/ 25186 h 1130724"/>
                <a:gd name="connsiteX5" fmla="*/ 565363 w 1130726"/>
                <a:gd name="connsiteY5" fmla="*/ 0 h 1130724"/>
                <a:gd name="connsiteX6" fmla="*/ 1130726 w 1130726"/>
                <a:gd name="connsiteY6" fmla="*/ 565362 h 1130724"/>
                <a:gd name="connsiteX7" fmla="*/ 565363 w 1130726"/>
                <a:gd name="connsiteY7" fmla="*/ 1130724 h 1130724"/>
                <a:gd name="connsiteX8" fmla="*/ 0 w 1130726"/>
                <a:gd name="connsiteY8" fmla="*/ 565362 h 1130724"/>
                <a:gd name="connsiteX9" fmla="*/ 565363 w 1130726"/>
                <a:gd name="connsiteY9" fmla="*/ 0 h 1130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30726" h="1130724">
                  <a:moveTo>
                    <a:pt x="565363" y="25186"/>
                  </a:moveTo>
                  <a:cubicBezTo>
                    <a:pt x="267149" y="25186"/>
                    <a:pt x="25399" y="266936"/>
                    <a:pt x="25399" y="565149"/>
                  </a:cubicBezTo>
                  <a:cubicBezTo>
                    <a:pt x="25399" y="863362"/>
                    <a:pt x="267149" y="1105112"/>
                    <a:pt x="565363" y="1105112"/>
                  </a:cubicBezTo>
                  <a:cubicBezTo>
                    <a:pt x="863577" y="1105112"/>
                    <a:pt x="1105327" y="863362"/>
                    <a:pt x="1105327" y="565149"/>
                  </a:cubicBezTo>
                  <a:cubicBezTo>
                    <a:pt x="1105327" y="266936"/>
                    <a:pt x="863577" y="25186"/>
                    <a:pt x="565363" y="25186"/>
                  </a:cubicBezTo>
                  <a:close/>
                  <a:moveTo>
                    <a:pt x="565363" y="0"/>
                  </a:moveTo>
                  <a:cubicBezTo>
                    <a:pt x="877604" y="0"/>
                    <a:pt x="1130726" y="253121"/>
                    <a:pt x="1130726" y="565362"/>
                  </a:cubicBezTo>
                  <a:cubicBezTo>
                    <a:pt x="1130726" y="877603"/>
                    <a:pt x="877604" y="1130724"/>
                    <a:pt x="565363" y="1130724"/>
                  </a:cubicBezTo>
                  <a:cubicBezTo>
                    <a:pt x="253122" y="1130724"/>
                    <a:pt x="0" y="877603"/>
                    <a:pt x="0" y="565362"/>
                  </a:cubicBezTo>
                  <a:cubicBezTo>
                    <a:pt x="0" y="253121"/>
                    <a:pt x="253122" y="0"/>
                    <a:pt x="5653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45">
              <a:extLst>
                <a:ext uri="{FF2B5EF4-FFF2-40B4-BE49-F238E27FC236}">
                  <a16:creationId xmlns:a16="http://schemas.microsoft.com/office/drawing/2014/main" id="{A404A0DE-A076-8C4E-B8D4-EBC9453377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578" y="3552837"/>
              <a:ext cx="535422" cy="1124688"/>
            </a:xfrm>
            <a:custGeom>
              <a:avLst/>
              <a:gdLst>
                <a:gd name="connsiteX0" fmla="*/ 535422 w 535422"/>
                <a:gd name="connsiteY0" fmla="*/ 0 h 1124688"/>
                <a:gd name="connsiteX1" fmla="*/ 535422 w 535422"/>
                <a:gd name="connsiteY1" fmla="*/ 25186 h 1124688"/>
                <a:gd name="connsiteX2" fmla="*/ 456541 w 535422"/>
                <a:gd name="connsiteY2" fmla="*/ 33138 h 1124688"/>
                <a:gd name="connsiteX3" fmla="*/ 25399 w 535422"/>
                <a:gd name="connsiteY3" fmla="*/ 562131 h 1124688"/>
                <a:gd name="connsiteX4" fmla="*/ 456541 w 535422"/>
                <a:gd name="connsiteY4" fmla="*/ 1091124 h 1124688"/>
                <a:gd name="connsiteX5" fmla="*/ 535422 w 535422"/>
                <a:gd name="connsiteY5" fmla="*/ 1099076 h 1124688"/>
                <a:gd name="connsiteX6" fmla="*/ 535422 w 535422"/>
                <a:gd name="connsiteY6" fmla="*/ 1124688 h 1124688"/>
                <a:gd name="connsiteX7" fmla="*/ 451423 w 535422"/>
                <a:gd name="connsiteY7" fmla="*/ 1116220 h 1124688"/>
                <a:gd name="connsiteX8" fmla="*/ 0 w 535422"/>
                <a:gd name="connsiteY8" fmla="*/ 562344 h 1124688"/>
                <a:gd name="connsiteX9" fmla="*/ 451423 w 535422"/>
                <a:gd name="connsiteY9" fmla="*/ 8468 h 112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5422" h="1124688">
                  <a:moveTo>
                    <a:pt x="535422" y="0"/>
                  </a:moveTo>
                  <a:lnTo>
                    <a:pt x="535422" y="25186"/>
                  </a:lnTo>
                  <a:lnTo>
                    <a:pt x="456541" y="33138"/>
                  </a:lnTo>
                  <a:cubicBezTo>
                    <a:pt x="210489" y="83488"/>
                    <a:pt x="25399" y="301195"/>
                    <a:pt x="25399" y="562131"/>
                  </a:cubicBezTo>
                  <a:cubicBezTo>
                    <a:pt x="25399" y="823068"/>
                    <a:pt x="210489" y="1040775"/>
                    <a:pt x="456541" y="1091124"/>
                  </a:cubicBezTo>
                  <a:lnTo>
                    <a:pt x="535422" y="1099076"/>
                  </a:lnTo>
                  <a:lnTo>
                    <a:pt x="535422" y="1124688"/>
                  </a:lnTo>
                  <a:lnTo>
                    <a:pt x="451423" y="1116220"/>
                  </a:lnTo>
                  <a:cubicBezTo>
                    <a:pt x="193797" y="1063502"/>
                    <a:pt x="0" y="835555"/>
                    <a:pt x="0" y="562344"/>
                  </a:cubicBezTo>
                  <a:cubicBezTo>
                    <a:pt x="0" y="289133"/>
                    <a:pt x="193797" y="61186"/>
                    <a:pt x="451423" y="846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53">
              <a:extLst>
                <a:ext uri="{FF2B5EF4-FFF2-40B4-BE49-F238E27FC236}">
                  <a16:creationId xmlns:a16="http://schemas.microsoft.com/office/drawing/2014/main" id="{9EED6D73-C275-3347-BB66-C83964257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6642" y="6295916"/>
              <a:ext cx="535358" cy="562084"/>
            </a:xfrm>
            <a:custGeom>
              <a:avLst/>
              <a:gdLst>
                <a:gd name="connsiteX0" fmla="*/ 535358 w 535358"/>
                <a:gd name="connsiteY0" fmla="*/ 0 h 562084"/>
                <a:gd name="connsiteX1" fmla="*/ 535358 w 535358"/>
                <a:gd name="connsiteY1" fmla="*/ 25186 h 562084"/>
                <a:gd name="connsiteX2" fmla="*/ 469717 w 535358"/>
                <a:gd name="connsiteY2" fmla="*/ 30978 h 562084"/>
                <a:gd name="connsiteX3" fmla="*/ 36306 w 535358"/>
                <a:gd name="connsiteY3" fmla="*/ 453686 h 562084"/>
                <a:gd name="connsiteX4" fmla="*/ 25378 w 535358"/>
                <a:gd name="connsiteY4" fmla="*/ 562084 h 562084"/>
                <a:gd name="connsiteX5" fmla="*/ 0 w 535358"/>
                <a:gd name="connsiteY5" fmla="*/ 562084 h 562084"/>
                <a:gd name="connsiteX6" fmla="*/ 11423 w 535358"/>
                <a:gd name="connsiteY6" fmla="*/ 448780 h 562084"/>
                <a:gd name="connsiteX7" fmla="*/ 465221 w 535358"/>
                <a:gd name="connsiteY7" fmla="*/ 6189 h 56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58" h="562084">
                  <a:moveTo>
                    <a:pt x="535358" y="0"/>
                  </a:moveTo>
                  <a:lnTo>
                    <a:pt x="535358" y="25186"/>
                  </a:lnTo>
                  <a:lnTo>
                    <a:pt x="469717" y="30978"/>
                  </a:lnTo>
                  <a:cubicBezTo>
                    <a:pt x="252550" y="69769"/>
                    <a:pt x="80361" y="238391"/>
                    <a:pt x="36306" y="453686"/>
                  </a:cubicBezTo>
                  <a:lnTo>
                    <a:pt x="25378" y="562084"/>
                  </a:lnTo>
                  <a:lnTo>
                    <a:pt x="0" y="562084"/>
                  </a:lnTo>
                  <a:lnTo>
                    <a:pt x="11423" y="448780"/>
                  </a:lnTo>
                  <a:cubicBezTo>
                    <a:pt x="57551" y="223357"/>
                    <a:pt x="237840" y="46805"/>
                    <a:pt x="465221" y="61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62094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1EC891-011D-D447-DBEB-24EF2E3DD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70889"/>
            <a:ext cx="4133560" cy="3395469"/>
          </a:xfrm>
        </p:spPr>
        <p:txBody>
          <a:bodyPr>
            <a:normAutofit/>
          </a:bodyPr>
          <a:lstStyle/>
          <a:p>
            <a:r>
              <a:rPr lang="en-US" dirty="0"/>
              <a:t>Aims of Mandate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198A03B-C885-86DC-1FA6-E84931553A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723119"/>
              </p:ext>
            </p:extLst>
          </p:nvPr>
        </p:nvGraphicFramePr>
        <p:xfrm>
          <a:off x="5316278" y="809039"/>
          <a:ext cx="6104761" cy="546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114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0F09F5-4D99-9B2D-636C-3C93E81A2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70889"/>
            <a:ext cx="4133560" cy="3395469"/>
          </a:xfrm>
        </p:spPr>
        <p:txBody>
          <a:bodyPr>
            <a:normAutofit/>
          </a:bodyPr>
          <a:lstStyle/>
          <a:p>
            <a:r>
              <a:rPr lang="en-US" dirty="0"/>
              <a:t>1. Pedagogy and Curriculum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46BD1F-EFCB-8D07-CFC9-35FEC23586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865278"/>
              </p:ext>
            </p:extLst>
          </p:nvPr>
        </p:nvGraphicFramePr>
        <p:xfrm>
          <a:off x="5316278" y="809039"/>
          <a:ext cx="6104761" cy="546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5411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C6CEFA-07ED-BE55-A542-8D67C276B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4617731"/>
            <a:ext cx="7335835" cy="1268984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2. Pedagogy and Assessment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5824CF1-E973-7D48-9ECB-68CF79EC0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169DE2-C9BA-9746-EA38-0B612C8D79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7825339"/>
              </p:ext>
            </p:extLst>
          </p:nvPr>
        </p:nvGraphicFramePr>
        <p:xfrm>
          <a:off x="967562" y="805720"/>
          <a:ext cx="10249787" cy="3263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737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8D8515-7CC1-8C46-3BC8-73E97D475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70889"/>
            <a:ext cx="4133560" cy="3395469"/>
          </a:xfrm>
        </p:spPr>
        <p:txBody>
          <a:bodyPr>
            <a:normAutofit/>
          </a:bodyPr>
          <a:lstStyle/>
          <a:p>
            <a:r>
              <a:rPr lang="en-US" dirty="0"/>
              <a:t>3. Transition and Enrichment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AC9FBD-342F-3D27-09C6-EBF2083424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144415"/>
              </p:ext>
            </p:extLst>
          </p:nvPr>
        </p:nvGraphicFramePr>
        <p:xfrm>
          <a:off x="5316278" y="809039"/>
          <a:ext cx="6104761" cy="546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5142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91F050-0DCD-10BA-DA24-E1B7E187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70889"/>
            <a:ext cx="4133560" cy="3395469"/>
          </a:xfrm>
        </p:spPr>
        <p:txBody>
          <a:bodyPr>
            <a:normAutofit/>
          </a:bodyPr>
          <a:lstStyle/>
          <a:p>
            <a:r>
              <a:rPr lang="en-US" dirty="0"/>
              <a:t>4. Sense of Belonging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77E964-D1FD-F61A-4EA3-BF6B228F36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751951"/>
              </p:ext>
            </p:extLst>
          </p:nvPr>
        </p:nvGraphicFramePr>
        <p:xfrm>
          <a:off x="5316278" y="809039"/>
          <a:ext cx="6104761" cy="546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005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4A973E-35AB-9948-81DA-D5274618B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2485898"/>
            <a:ext cx="3608387" cy="3395472"/>
          </a:xfrm>
        </p:spPr>
        <p:txBody>
          <a:bodyPr anchor="b">
            <a:normAutofit/>
          </a:bodyPr>
          <a:lstStyle/>
          <a:p>
            <a:r>
              <a:rPr lang="en-US" dirty="0"/>
              <a:t>Issues going forward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ADD15B-C747-D340-BF8A-A1DD2A6A9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12" name="Freeform 53">
              <a:extLst>
                <a:ext uri="{FF2B5EF4-FFF2-40B4-BE49-F238E27FC236}">
                  <a16:creationId xmlns:a16="http://schemas.microsoft.com/office/drawing/2014/main" id="{0B0B662E-0152-FD4E-B468-3F3593C15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55">
              <a:extLst>
                <a:ext uri="{FF2B5EF4-FFF2-40B4-BE49-F238E27FC236}">
                  <a16:creationId xmlns:a16="http://schemas.microsoft.com/office/drawing/2014/main" id="{81BFFC99-6B9D-F240-BD39-160F4C5735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57">
              <a:extLst>
                <a:ext uri="{FF2B5EF4-FFF2-40B4-BE49-F238E27FC236}">
                  <a16:creationId xmlns:a16="http://schemas.microsoft.com/office/drawing/2014/main" id="{4DC6AEB9-EEFF-D243-AEE2-42D0F9E53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58">
              <a:extLst>
                <a:ext uri="{FF2B5EF4-FFF2-40B4-BE49-F238E27FC236}">
                  <a16:creationId xmlns:a16="http://schemas.microsoft.com/office/drawing/2014/main" id="{D89DA958-651D-0049-A549-A9D22E494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FE039F1-6D47-C642-B506-452A83B0A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B84AB4-F15B-0E20-31DE-E02AD8AA15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650588"/>
              </p:ext>
            </p:extLst>
          </p:nvPr>
        </p:nvGraphicFramePr>
        <p:xfrm>
          <a:off x="5224243" y="685667"/>
          <a:ext cx="6316267" cy="5077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8711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EB46B8FB-F6A2-5F47-A6CD-A7E17E692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1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33A3282-0389-C547-8CA6-7F3E7F27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Accept">
            <a:extLst>
              <a:ext uri="{FF2B5EF4-FFF2-40B4-BE49-F238E27FC236}">
                <a16:creationId xmlns:a16="http://schemas.microsoft.com/office/drawing/2014/main" id="{C8CC1062-945C-4342-9662-1E5103281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1489" y="701928"/>
            <a:ext cx="2191110" cy="2191110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66F2B51C-9578-EB41-A17E-FFF9D491A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14E9CAEA-4CF4-D249-8127-CD2FA2018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85">
              <a:extLst>
                <a:ext uri="{FF2B5EF4-FFF2-40B4-BE49-F238E27FC236}">
                  <a16:creationId xmlns:a16="http://schemas.microsoft.com/office/drawing/2014/main" id="{E51EDD93-C3A3-DF47-BCFC-43B049E34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86">
              <a:extLst>
                <a:ext uri="{FF2B5EF4-FFF2-40B4-BE49-F238E27FC236}">
                  <a16:creationId xmlns:a16="http://schemas.microsoft.com/office/drawing/2014/main" id="{D574DB0D-896A-D649-89B1-33753E1D46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87">
              <a:extLst>
                <a:ext uri="{FF2B5EF4-FFF2-40B4-BE49-F238E27FC236}">
                  <a16:creationId xmlns:a16="http://schemas.microsoft.com/office/drawing/2014/main" id="{62256DD9-FEA3-4A40-80D1-B33F0FF15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88">
              <a:extLst>
                <a:ext uri="{FF2B5EF4-FFF2-40B4-BE49-F238E27FC236}">
                  <a16:creationId xmlns:a16="http://schemas.microsoft.com/office/drawing/2014/main" id="{534E9839-EAD7-3C49-8D10-E4BFE0820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89">
              <a:extLst>
                <a:ext uri="{FF2B5EF4-FFF2-40B4-BE49-F238E27FC236}">
                  <a16:creationId xmlns:a16="http://schemas.microsoft.com/office/drawing/2014/main" id="{DDFC3FA6-9BB5-A34E-9337-A2E9A1EED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97">
              <a:extLst>
                <a:ext uri="{FF2B5EF4-FFF2-40B4-BE49-F238E27FC236}">
                  <a16:creationId xmlns:a16="http://schemas.microsoft.com/office/drawing/2014/main" id="{45000D9E-4AD7-5A4F-8E99-302F388C8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3548AF0-5471-3D43-B2CA-217333E28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558" y="768334"/>
            <a:ext cx="7287816" cy="28664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7200"/>
              <a:t>Thank you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05528" y="6087110"/>
            <a:ext cx="821796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996653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Punchcard">
      <a:dk1>
        <a:srgbClr val="000000"/>
      </a:dk1>
      <a:lt1>
        <a:srgbClr val="FFFFFF"/>
      </a:lt1>
      <a:dk2>
        <a:srgbClr val="00224B"/>
      </a:dk2>
      <a:lt2>
        <a:srgbClr val="EFF0EF"/>
      </a:lt2>
      <a:accent1>
        <a:srgbClr val="00B2F3"/>
      </a:accent1>
      <a:accent2>
        <a:srgbClr val="0471CC"/>
      </a:accent2>
      <a:accent3>
        <a:srgbClr val="14BBA9"/>
      </a:accent3>
      <a:accent4>
        <a:srgbClr val="8BB93B"/>
      </a:accent4>
      <a:accent5>
        <a:srgbClr val="EC970C"/>
      </a:accent5>
      <a:accent6>
        <a:srgbClr val="F55822"/>
      </a:accent6>
      <a:hlink>
        <a:srgbClr val="008EE6"/>
      </a:hlink>
      <a:folHlink>
        <a:srgbClr val="808C8E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A10F7760174046B412AB999BD2E8E0" ma:contentTypeVersion="17" ma:contentTypeDescription="Create a new document." ma:contentTypeScope="" ma:versionID="4bca7b5edfa9076295bc767a6e30e07c">
  <xsd:schema xmlns:xsd="http://www.w3.org/2001/XMLSchema" xmlns:xs="http://www.w3.org/2001/XMLSchema" xmlns:p="http://schemas.microsoft.com/office/2006/metadata/properties" xmlns:ns2="b31e59a2-3882-4d15-b1f0-20a41eb2e7bb" xmlns:ns3="b1e165a0-1a4a-4d2e-b26a-75de4c74afb8" targetNamespace="http://schemas.microsoft.com/office/2006/metadata/properties" ma:root="true" ma:fieldsID="a1298460008b2723f4469b55d75b6e11" ns2:_="" ns3:_="">
    <xsd:import namespace="b31e59a2-3882-4d15-b1f0-20a41eb2e7bb"/>
    <xsd:import namespace="b1e165a0-1a4a-4d2e-b26a-75de4c74af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1e59a2-3882-4d15-b1f0-20a41eb2e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165a0-1a4a-4d2e-b26a-75de4c74afb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86cc65-1bfc-482d-ac03-4d191023851d}" ma:internalName="TaxCatchAll" ma:showField="CatchAllData" ma:web="b1e165a0-1a4a-4d2e-b26a-75de4c74af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1e59a2-3882-4d15-b1f0-20a41eb2e7bb">
      <Terms xmlns="http://schemas.microsoft.com/office/infopath/2007/PartnerControls"/>
    </lcf76f155ced4ddcb4097134ff3c332f>
    <TaxCatchAll xmlns="b1e165a0-1a4a-4d2e-b26a-75de4c74afb8" xsi:nil="true"/>
  </documentManagement>
</p:properties>
</file>

<file path=customXml/itemProps1.xml><?xml version="1.0" encoding="utf-8"?>
<ds:datastoreItem xmlns:ds="http://schemas.openxmlformats.org/officeDocument/2006/customXml" ds:itemID="{5D01383B-4E4F-4E09-9C36-BF34C7C87BD2}"/>
</file>

<file path=customXml/itemProps2.xml><?xml version="1.0" encoding="utf-8"?>
<ds:datastoreItem xmlns:ds="http://schemas.openxmlformats.org/officeDocument/2006/customXml" ds:itemID="{03EA110B-05C1-46C3-8263-8792F5813234}"/>
</file>

<file path=customXml/itemProps3.xml><?xml version="1.0" encoding="utf-8"?>
<ds:datastoreItem xmlns:ds="http://schemas.openxmlformats.org/officeDocument/2006/customXml" ds:itemID="{353C9E49-A3F8-4DE5-9E42-E0FFC2EFBC42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283</Words>
  <Application>Microsoft Macintosh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Avenir Next</vt:lpstr>
      <vt:lpstr>Neue Haas Grotesk Text Pro</vt:lpstr>
      <vt:lpstr>PunchcardVTI</vt:lpstr>
      <vt:lpstr>Director of Studies of the Year 2024</vt:lpstr>
      <vt:lpstr>Aims of Mandate</vt:lpstr>
      <vt:lpstr>1. Pedagogy and Curriculum</vt:lpstr>
      <vt:lpstr>2. Pedagogy and Assessment</vt:lpstr>
      <vt:lpstr>3. Transition and Enrichment</vt:lpstr>
      <vt:lpstr>4. Sense of Belonging</vt:lpstr>
      <vt:lpstr>Issues going forward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</cp:revision>
  <dcterms:created xsi:type="dcterms:W3CDTF">2025-05-29T06:37:29Z</dcterms:created>
  <dcterms:modified xsi:type="dcterms:W3CDTF">2025-05-29T06:52:41Z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0x010100C8A10F7760174046B412AB999BD2E8E0</vt:lpwstr>
  </property>
</Properties>
</file>