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revisionInfo.xml" ContentType="application/vnd.ms-powerpoint.revisioninfo+xml"/>
  <Override PartName="/ppt/changesInfos/changesInfo1.xml" ContentType="application/vnd.ms-powerpoint.changesinfo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61" r:id="rId4"/>
    <p:sldId id="265" r:id="rId5"/>
    <p:sldId id="267" r:id="rId6"/>
    <p:sldId id="268" r:id="rId7"/>
    <p:sldId id="266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07BCDE0-E8E7-4D0F-A156-66555125D223}" v="213" dt="2025-04-28T10:40:59.0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4" autoAdjust="0"/>
    <p:restoredTop sz="94651"/>
  </p:normalViewPr>
  <p:slideViewPr>
    <p:cSldViewPr snapToGrid="0">
      <p:cViewPr varScale="1">
        <p:scale>
          <a:sx n="105" d="100"/>
          <a:sy n="105" d="100"/>
        </p:scale>
        <p:origin x="552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Busby" userId="0549a3a3-86d2-43f1-ab93-f40e253cbfef" providerId="ADAL" clId="{907BCDE0-E8E7-4D0F-A156-66555125D223}"/>
    <pc:docChg chg="custSel addSld modSld modMainMaster">
      <pc:chgData name="David Busby" userId="0549a3a3-86d2-43f1-ab93-f40e253cbfef" providerId="ADAL" clId="{907BCDE0-E8E7-4D0F-A156-66555125D223}" dt="2025-04-28T10:41:25.729" v="2032" actId="20577"/>
      <pc:docMkLst>
        <pc:docMk/>
      </pc:docMkLst>
      <pc:sldChg chg="modSp mod setBg">
        <pc:chgData name="David Busby" userId="0549a3a3-86d2-43f1-ab93-f40e253cbfef" providerId="ADAL" clId="{907BCDE0-E8E7-4D0F-A156-66555125D223}" dt="2025-04-28T10:41:25.729" v="2032" actId="20577"/>
        <pc:sldMkLst>
          <pc:docMk/>
          <pc:sldMk cId="2499358755" sldId="256"/>
        </pc:sldMkLst>
        <pc:spChg chg="mod">
          <ac:chgData name="David Busby" userId="0549a3a3-86d2-43f1-ab93-f40e253cbfef" providerId="ADAL" clId="{907BCDE0-E8E7-4D0F-A156-66555125D223}" dt="2025-04-28T10:41:25.729" v="2032" actId="20577"/>
          <ac:spMkLst>
            <pc:docMk/>
            <pc:sldMk cId="2499358755" sldId="256"/>
            <ac:spMk id="2" creationId="{98E6F164-3993-1E4A-6B38-72AB517FA1FE}"/>
          </ac:spMkLst>
        </pc:spChg>
      </pc:sldChg>
      <pc:sldChg chg="modSp mod setBg">
        <pc:chgData name="David Busby" userId="0549a3a3-86d2-43f1-ab93-f40e253cbfef" providerId="ADAL" clId="{907BCDE0-E8E7-4D0F-A156-66555125D223}" dt="2025-04-15T14:21:15.606" v="25" actId="2711"/>
        <pc:sldMkLst>
          <pc:docMk/>
          <pc:sldMk cId="3060736051" sldId="257"/>
        </pc:sldMkLst>
        <pc:spChg chg="mod">
          <ac:chgData name="David Busby" userId="0549a3a3-86d2-43f1-ab93-f40e253cbfef" providerId="ADAL" clId="{907BCDE0-E8E7-4D0F-A156-66555125D223}" dt="2025-04-15T14:21:15.606" v="25" actId="2711"/>
          <ac:spMkLst>
            <pc:docMk/>
            <pc:sldMk cId="3060736051" sldId="257"/>
            <ac:spMk id="2" creationId="{3CC71695-E61E-1BF9-07A0-1717CAD073E1}"/>
          </ac:spMkLst>
        </pc:spChg>
        <pc:spChg chg="mod">
          <ac:chgData name="David Busby" userId="0549a3a3-86d2-43f1-ab93-f40e253cbfef" providerId="ADAL" clId="{907BCDE0-E8E7-4D0F-A156-66555125D223}" dt="2025-04-15T14:20:51.987" v="24" actId="20577"/>
          <ac:spMkLst>
            <pc:docMk/>
            <pc:sldMk cId="3060736051" sldId="257"/>
            <ac:spMk id="3" creationId="{C681FAFE-FD4F-B7E6-7C20-7563678E85CC}"/>
          </ac:spMkLst>
        </pc:spChg>
      </pc:sldChg>
      <pc:sldChg chg="addSp modSp mod setBg modAnim modShow">
        <pc:chgData name="David Busby" userId="0549a3a3-86d2-43f1-ab93-f40e253cbfef" providerId="ADAL" clId="{907BCDE0-E8E7-4D0F-A156-66555125D223}" dt="2025-04-28T10:36:18.115" v="1963" actId="1076"/>
        <pc:sldMkLst>
          <pc:docMk/>
          <pc:sldMk cId="1480508206" sldId="258"/>
        </pc:sldMkLst>
        <pc:spChg chg="mod">
          <ac:chgData name="David Busby" userId="0549a3a3-86d2-43f1-ab93-f40e253cbfef" providerId="ADAL" clId="{907BCDE0-E8E7-4D0F-A156-66555125D223}" dt="2025-04-15T14:30:54.915" v="262" actId="207"/>
          <ac:spMkLst>
            <pc:docMk/>
            <pc:sldMk cId="1480508206" sldId="258"/>
            <ac:spMk id="3" creationId="{527196A0-4850-EA71-4C72-8284CD3F0D85}"/>
          </ac:spMkLst>
        </pc:spChg>
        <pc:spChg chg="add mod">
          <ac:chgData name="David Busby" userId="0549a3a3-86d2-43f1-ab93-f40e253cbfef" providerId="ADAL" clId="{907BCDE0-E8E7-4D0F-A156-66555125D223}" dt="2025-04-15T14:30:45.091" v="261" actId="14100"/>
          <ac:spMkLst>
            <pc:docMk/>
            <pc:sldMk cId="1480508206" sldId="258"/>
            <ac:spMk id="4" creationId="{7EA03C67-12CF-CD80-FAD3-32ED2A67092D}"/>
          </ac:spMkLst>
        </pc:spChg>
        <pc:spChg chg="mod">
          <ac:chgData name="David Busby" userId="0549a3a3-86d2-43f1-ab93-f40e253cbfef" providerId="ADAL" clId="{907BCDE0-E8E7-4D0F-A156-66555125D223}" dt="2025-04-15T14:31:05.984" v="264" actId="207"/>
          <ac:spMkLst>
            <pc:docMk/>
            <pc:sldMk cId="1480508206" sldId="258"/>
            <ac:spMk id="5" creationId="{84318894-8C7C-0150-3410-AAB183188A96}"/>
          </ac:spMkLst>
        </pc:spChg>
        <pc:spChg chg="mod">
          <ac:chgData name="David Busby" userId="0549a3a3-86d2-43f1-ab93-f40e253cbfef" providerId="ADAL" clId="{907BCDE0-E8E7-4D0F-A156-66555125D223}" dt="2025-04-15T14:31:09.882" v="265" actId="207"/>
          <ac:spMkLst>
            <pc:docMk/>
            <pc:sldMk cId="1480508206" sldId="258"/>
            <ac:spMk id="6" creationId="{05C4277A-D931-087B-BDB6-DBE392333E97}"/>
          </ac:spMkLst>
        </pc:spChg>
        <pc:spChg chg="mod">
          <ac:chgData name="David Busby" userId="0549a3a3-86d2-43f1-ab93-f40e253cbfef" providerId="ADAL" clId="{907BCDE0-E8E7-4D0F-A156-66555125D223}" dt="2025-04-15T14:31:18.488" v="266" actId="207"/>
          <ac:spMkLst>
            <pc:docMk/>
            <pc:sldMk cId="1480508206" sldId="258"/>
            <ac:spMk id="7" creationId="{7D07EE6D-9DC6-8FD7-E839-5757BF6B4768}"/>
          </ac:spMkLst>
        </pc:spChg>
        <pc:spChg chg="mod">
          <ac:chgData name="David Busby" userId="0549a3a3-86d2-43f1-ab93-f40e253cbfef" providerId="ADAL" clId="{907BCDE0-E8E7-4D0F-A156-66555125D223}" dt="2025-04-15T14:30:17.560" v="254" actId="207"/>
          <ac:spMkLst>
            <pc:docMk/>
            <pc:sldMk cId="1480508206" sldId="258"/>
            <ac:spMk id="8" creationId="{2C5E8153-091B-897E-5177-DC25A8F31026}"/>
          </ac:spMkLst>
        </pc:spChg>
        <pc:spChg chg="mod">
          <ac:chgData name="David Busby" userId="0549a3a3-86d2-43f1-ab93-f40e253cbfef" providerId="ADAL" clId="{907BCDE0-E8E7-4D0F-A156-66555125D223}" dt="2025-04-15T14:31:26.108" v="267" actId="1076"/>
          <ac:spMkLst>
            <pc:docMk/>
            <pc:sldMk cId="1480508206" sldId="258"/>
            <ac:spMk id="9" creationId="{DD11D972-891F-7B57-B6E8-1D29FFA59BB2}"/>
          </ac:spMkLst>
        </pc:spChg>
        <pc:spChg chg="mod">
          <ac:chgData name="David Busby" userId="0549a3a3-86d2-43f1-ab93-f40e253cbfef" providerId="ADAL" clId="{907BCDE0-E8E7-4D0F-A156-66555125D223}" dt="2025-04-15T14:57:31.099" v="381" actId="207"/>
          <ac:spMkLst>
            <pc:docMk/>
            <pc:sldMk cId="1480508206" sldId="258"/>
            <ac:spMk id="10" creationId="{863BBA76-2E21-E939-EDCC-CBC3AF49EB21}"/>
          </ac:spMkLst>
        </pc:spChg>
        <pc:spChg chg="mod">
          <ac:chgData name="David Busby" userId="0549a3a3-86d2-43f1-ab93-f40e253cbfef" providerId="ADAL" clId="{907BCDE0-E8E7-4D0F-A156-66555125D223}" dt="2025-04-15T14:58:11.567" v="422" actId="207"/>
          <ac:spMkLst>
            <pc:docMk/>
            <pc:sldMk cId="1480508206" sldId="258"/>
            <ac:spMk id="11" creationId="{8A0C701D-4A32-EED3-29CF-F25C72E5EBA3}"/>
          </ac:spMkLst>
        </pc:spChg>
        <pc:spChg chg="mod">
          <ac:chgData name="David Busby" userId="0549a3a3-86d2-43f1-ab93-f40e253cbfef" providerId="ADAL" clId="{907BCDE0-E8E7-4D0F-A156-66555125D223}" dt="2025-04-15T14:30:39.860" v="259" actId="113"/>
          <ac:spMkLst>
            <pc:docMk/>
            <pc:sldMk cId="1480508206" sldId="258"/>
            <ac:spMk id="12" creationId="{746EFA1A-A331-6F7A-0DF4-62605CE35F8A}"/>
          </ac:spMkLst>
        </pc:spChg>
        <pc:spChg chg="add mod">
          <ac:chgData name="David Busby" userId="0549a3a3-86d2-43f1-ab93-f40e253cbfef" providerId="ADAL" clId="{907BCDE0-E8E7-4D0F-A156-66555125D223}" dt="2025-04-15T14:28:01.421" v="233" actId="1076"/>
          <ac:spMkLst>
            <pc:docMk/>
            <pc:sldMk cId="1480508206" sldId="258"/>
            <ac:spMk id="13" creationId="{01C7688C-24D4-EFE2-AD2F-A81C049C340F}"/>
          </ac:spMkLst>
        </pc:spChg>
        <pc:spChg chg="add mod">
          <ac:chgData name="David Busby" userId="0549a3a3-86d2-43f1-ab93-f40e253cbfef" providerId="ADAL" clId="{907BCDE0-E8E7-4D0F-A156-66555125D223}" dt="2025-04-15T14:57:22.069" v="380" actId="1076"/>
          <ac:spMkLst>
            <pc:docMk/>
            <pc:sldMk cId="1480508206" sldId="258"/>
            <ac:spMk id="14" creationId="{68076CFE-B9E8-43D2-529D-279C4BBD037C}"/>
          </ac:spMkLst>
        </pc:spChg>
        <pc:spChg chg="add mod">
          <ac:chgData name="David Busby" userId="0549a3a3-86d2-43f1-ab93-f40e253cbfef" providerId="ADAL" clId="{907BCDE0-E8E7-4D0F-A156-66555125D223}" dt="2025-04-28T10:36:18.115" v="1963" actId="1076"/>
          <ac:spMkLst>
            <pc:docMk/>
            <pc:sldMk cId="1480508206" sldId="258"/>
            <ac:spMk id="15" creationId="{06FBDACA-2153-AB8A-B192-8125783ADB52}"/>
          </ac:spMkLst>
        </pc:spChg>
        <pc:spChg chg="add mod">
          <ac:chgData name="David Busby" userId="0549a3a3-86d2-43f1-ab93-f40e253cbfef" providerId="ADAL" clId="{907BCDE0-E8E7-4D0F-A156-66555125D223}" dt="2025-04-15T14:28:47.495" v="238" actId="1076"/>
          <ac:spMkLst>
            <pc:docMk/>
            <pc:sldMk cId="1480508206" sldId="258"/>
            <ac:spMk id="16" creationId="{6A707C5E-3BBF-E805-E470-A2DA69421A0A}"/>
          </ac:spMkLst>
        </pc:spChg>
        <pc:spChg chg="add mod">
          <ac:chgData name="David Busby" userId="0549a3a3-86d2-43f1-ab93-f40e253cbfef" providerId="ADAL" clId="{907BCDE0-E8E7-4D0F-A156-66555125D223}" dt="2025-04-15T14:30:58.358" v="263" actId="207"/>
          <ac:spMkLst>
            <pc:docMk/>
            <pc:sldMk cId="1480508206" sldId="258"/>
            <ac:spMk id="17" creationId="{CBC714F7-B61B-9F0F-287E-13FB7C87FD57}"/>
          </ac:spMkLst>
        </pc:spChg>
        <pc:spChg chg="add mod">
          <ac:chgData name="David Busby" userId="0549a3a3-86d2-43f1-ab93-f40e253cbfef" providerId="ADAL" clId="{907BCDE0-E8E7-4D0F-A156-66555125D223}" dt="2025-04-15T14:29:10.677" v="253" actId="1076"/>
          <ac:spMkLst>
            <pc:docMk/>
            <pc:sldMk cId="1480508206" sldId="258"/>
            <ac:spMk id="18" creationId="{B7481C7E-EC1D-5CC2-76A9-60CAEA57764E}"/>
          </ac:spMkLst>
        </pc:spChg>
      </pc:sldChg>
      <pc:sldChg chg="modSp mod setBg modAnim">
        <pc:chgData name="David Busby" userId="0549a3a3-86d2-43f1-ab93-f40e253cbfef" providerId="ADAL" clId="{907BCDE0-E8E7-4D0F-A156-66555125D223}" dt="2025-04-28T10:40:59.010" v="2004"/>
        <pc:sldMkLst>
          <pc:docMk/>
          <pc:sldMk cId="1599651302" sldId="261"/>
        </pc:sldMkLst>
        <pc:spChg chg="mod">
          <ac:chgData name="David Busby" userId="0549a3a3-86d2-43f1-ab93-f40e253cbfef" providerId="ADAL" clId="{907BCDE0-E8E7-4D0F-A156-66555125D223}" dt="2025-04-15T14:21:27.848" v="27" actId="1076"/>
          <ac:spMkLst>
            <pc:docMk/>
            <pc:sldMk cId="1599651302" sldId="261"/>
            <ac:spMk id="2" creationId="{91E5E78F-A93B-E0C7-60CE-E2F8F22DC750}"/>
          </ac:spMkLst>
        </pc:spChg>
        <pc:spChg chg="mod">
          <ac:chgData name="David Busby" userId="0549a3a3-86d2-43f1-ab93-f40e253cbfef" providerId="ADAL" clId="{907BCDE0-E8E7-4D0F-A156-66555125D223}" dt="2025-04-15T14:22:02.956" v="31" actId="20577"/>
          <ac:spMkLst>
            <pc:docMk/>
            <pc:sldMk cId="1599651302" sldId="261"/>
            <ac:spMk id="3" creationId="{0DB8D7E2-952A-7D7B-C1C4-D28D5275A6AC}"/>
          </ac:spMkLst>
        </pc:spChg>
      </pc:sldChg>
      <pc:sldChg chg="modSp mod setBg">
        <pc:chgData name="David Busby" userId="0549a3a3-86d2-43f1-ab93-f40e253cbfef" providerId="ADAL" clId="{907BCDE0-E8E7-4D0F-A156-66555125D223}" dt="2025-04-28T10:37:36.340" v="1996" actId="20577"/>
        <pc:sldMkLst>
          <pc:docMk/>
          <pc:sldMk cId="4224415210" sldId="265"/>
        </pc:sldMkLst>
        <pc:spChg chg="mod">
          <ac:chgData name="David Busby" userId="0549a3a3-86d2-43f1-ab93-f40e253cbfef" providerId="ADAL" clId="{907BCDE0-E8E7-4D0F-A156-66555125D223}" dt="2025-04-28T10:37:36.340" v="1996" actId="20577"/>
          <ac:spMkLst>
            <pc:docMk/>
            <pc:sldMk cId="4224415210" sldId="265"/>
            <ac:spMk id="3" creationId="{04AADB25-A467-B141-7395-46073EB15F1D}"/>
          </ac:spMkLst>
        </pc:spChg>
        <pc:picChg chg="mod">
          <ac:chgData name="David Busby" userId="0549a3a3-86d2-43f1-ab93-f40e253cbfef" providerId="ADAL" clId="{907BCDE0-E8E7-4D0F-A156-66555125D223}" dt="2025-04-15T14:59:42.749" v="622" actId="962"/>
          <ac:picMkLst>
            <pc:docMk/>
            <pc:sldMk cId="4224415210" sldId="265"/>
            <ac:picMk id="5" creationId="{387D99E8-9316-BCF6-237F-BBFD83D6D5EB}"/>
          </ac:picMkLst>
        </pc:picChg>
      </pc:sldChg>
      <pc:sldChg chg="modSp mod setBg">
        <pc:chgData name="David Busby" userId="0549a3a3-86d2-43f1-ab93-f40e253cbfef" providerId="ADAL" clId="{907BCDE0-E8E7-4D0F-A156-66555125D223}" dt="2025-04-15T15:15:53.872" v="1798" actId="1076"/>
        <pc:sldMkLst>
          <pc:docMk/>
          <pc:sldMk cId="3327254447" sldId="266"/>
        </pc:sldMkLst>
        <pc:spChg chg="mod">
          <ac:chgData name="David Busby" userId="0549a3a3-86d2-43f1-ab93-f40e253cbfef" providerId="ADAL" clId="{907BCDE0-E8E7-4D0F-A156-66555125D223}" dt="2025-04-15T15:15:53.872" v="1798" actId="1076"/>
          <ac:spMkLst>
            <pc:docMk/>
            <pc:sldMk cId="3327254447" sldId="266"/>
            <ac:spMk id="2" creationId="{E4391DBD-1F7F-6513-5BBD-69BED6287302}"/>
          </ac:spMkLst>
        </pc:spChg>
        <pc:spChg chg="mod">
          <ac:chgData name="David Busby" userId="0549a3a3-86d2-43f1-ab93-f40e253cbfef" providerId="ADAL" clId="{907BCDE0-E8E7-4D0F-A156-66555125D223}" dt="2025-04-15T15:15:48.491" v="1797" actId="27636"/>
          <ac:spMkLst>
            <pc:docMk/>
            <pc:sldMk cId="3327254447" sldId="266"/>
            <ac:spMk id="3" creationId="{4F7895CF-AA67-D8D3-86E3-AB7216A84193}"/>
          </ac:spMkLst>
        </pc:spChg>
      </pc:sldChg>
      <pc:sldChg chg="addSp delSp modSp new mod setBg">
        <pc:chgData name="David Busby" userId="0549a3a3-86d2-43f1-ab93-f40e253cbfef" providerId="ADAL" clId="{907BCDE0-E8E7-4D0F-A156-66555125D223}" dt="2025-04-28T10:40:18.507" v="1997" actId="1076"/>
        <pc:sldMkLst>
          <pc:docMk/>
          <pc:sldMk cId="3746629331" sldId="267"/>
        </pc:sldMkLst>
        <pc:spChg chg="mod">
          <ac:chgData name="David Busby" userId="0549a3a3-86d2-43f1-ab93-f40e253cbfef" providerId="ADAL" clId="{907BCDE0-E8E7-4D0F-A156-66555125D223}" dt="2025-04-15T15:01:10.498" v="662" actId="14100"/>
          <ac:spMkLst>
            <pc:docMk/>
            <pc:sldMk cId="3746629331" sldId="267"/>
            <ac:spMk id="2" creationId="{3302781D-4C2C-1352-A14E-9F1DFB91A23D}"/>
          </ac:spMkLst>
        </pc:spChg>
        <pc:spChg chg="del">
          <ac:chgData name="David Busby" userId="0549a3a3-86d2-43f1-ab93-f40e253cbfef" providerId="ADAL" clId="{907BCDE0-E8E7-4D0F-A156-66555125D223}" dt="2025-04-15T15:00:19.453" v="624" actId="22"/>
          <ac:spMkLst>
            <pc:docMk/>
            <pc:sldMk cId="3746629331" sldId="267"/>
            <ac:spMk id="3" creationId="{B85BAC58-7A7C-758A-1752-EFE56B06647F}"/>
          </ac:spMkLst>
        </pc:spChg>
        <pc:spChg chg="add mod">
          <ac:chgData name="David Busby" userId="0549a3a3-86d2-43f1-ab93-f40e253cbfef" providerId="ADAL" clId="{907BCDE0-E8E7-4D0F-A156-66555125D223}" dt="2025-04-15T15:25:14.942" v="1960" actId="113"/>
          <ac:spMkLst>
            <pc:docMk/>
            <pc:sldMk cId="3746629331" sldId="267"/>
            <ac:spMk id="6" creationId="{C3EFC3F4-73EB-FB00-BB12-8D196C888D96}"/>
          </ac:spMkLst>
        </pc:spChg>
        <pc:spChg chg="add mod">
          <ac:chgData name="David Busby" userId="0549a3a3-86d2-43f1-ab93-f40e253cbfef" providerId="ADAL" clId="{907BCDE0-E8E7-4D0F-A156-66555125D223}" dt="2025-04-15T15:25:11.546" v="1959" actId="113"/>
          <ac:spMkLst>
            <pc:docMk/>
            <pc:sldMk cId="3746629331" sldId="267"/>
            <ac:spMk id="7" creationId="{302FCC33-25DD-B2AF-696F-02CC06960188}"/>
          </ac:spMkLst>
        </pc:spChg>
        <pc:picChg chg="add mod ord">
          <ac:chgData name="David Busby" userId="0549a3a3-86d2-43f1-ab93-f40e253cbfef" providerId="ADAL" clId="{907BCDE0-E8E7-4D0F-A156-66555125D223}" dt="2025-04-28T10:40:18.507" v="1997" actId="1076"/>
          <ac:picMkLst>
            <pc:docMk/>
            <pc:sldMk cId="3746629331" sldId="267"/>
            <ac:picMk id="5" creationId="{3330F24F-FDA3-4554-1A55-F11A773ED7F6}"/>
          </ac:picMkLst>
        </pc:picChg>
      </pc:sldChg>
      <pc:sldChg chg="modSp new mod setBg">
        <pc:chgData name="David Busby" userId="0549a3a3-86d2-43f1-ab93-f40e253cbfef" providerId="ADAL" clId="{907BCDE0-E8E7-4D0F-A156-66555125D223}" dt="2025-04-15T15:24:39.089" v="1958" actId="20577"/>
        <pc:sldMkLst>
          <pc:docMk/>
          <pc:sldMk cId="3859171411" sldId="268"/>
        </pc:sldMkLst>
        <pc:spChg chg="mod">
          <ac:chgData name="David Busby" userId="0549a3a3-86d2-43f1-ab93-f40e253cbfef" providerId="ADAL" clId="{907BCDE0-E8E7-4D0F-A156-66555125D223}" dt="2025-04-15T15:21:48.976" v="1895" actId="1076"/>
          <ac:spMkLst>
            <pc:docMk/>
            <pc:sldMk cId="3859171411" sldId="268"/>
            <ac:spMk id="2" creationId="{12F6B7FA-5A6C-4694-DE94-72E176BE754C}"/>
          </ac:spMkLst>
        </pc:spChg>
        <pc:spChg chg="mod">
          <ac:chgData name="David Busby" userId="0549a3a3-86d2-43f1-ab93-f40e253cbfef" providerId="ADAL" clId="{907BCDE0-E8E7-4D0F-A156-66555125D223}" dt="2025-04-15T15:24:39.089" v="1958" actId="20577"/>
          <ac:spMkLst>
            <pc:docMk/>
            <pc:sldMk cId="3859171411" sldId="268"/>
            <ac:spMk id="3" creationId="{8A785A03-24B6-0801-8BEB-24A541EA4B8F}"/>
          </ac:spMkLst>
        </pc:spChg>
      </pc:sldChg>
      <pc:sldMasterChg chg="addSp modSp mod">
        <pc:chgData name="David Busby" userId="0549a3a3-86d2-43f1-ab93-f40e253cbfef" providerId="ADAL" clId="{907BCDE0-E8E7-4D0F-A156-66555125D223}" dt="2025-04-15T14:19:01.023" v="5" actId="14100"/>
        <pc:sldMasterMkLst>
          <pc:docMk/>
          <pc:sldMasterMk cId="946253037" sldId="2147483648"/>
        </pc:sldMasterMkLst>
        <pc:picChg chg="add mod">
          <ac:chgData name="David Busby" userId="0549a3a3-86d2-43f1-ab93-f40e253cbfef" providerId="ADAL" clId="{907BCDE0-E8E7-4D0F-A156-66555125D223}" dt="2025-04-15T14:19:01.023" v="5" actId="14100"/>
          <ac:picMkLst>
            <pc:docMk/>
            <pc:sldMasterMk cId="946253037" sldId="2147483648"/>
            <ac:picMk id="7" creationId="{66B533D0-6515-0E11-4E46-79DE1952A1B8}"/>
          </ac:picMkLst>
        </pc:picChg>
      </pc:sldMasterChg>
    </pc:docChg>
  </pc:docChgLst>
  <pc:docChgLst>
    <pc:chgData name="David Busby" userId="S::drb45@bath.ac.uk::0549a3a3-86d2-43f1-ab93-f40e253cbfef" providerId="AD" clId="Web-{9E7CE7BC-5659-CA20-4492-9F0B3589DA45}"/>
    <pc:docChg chg="modSld sldOrd">
      <pc:chgData name="David Busby" userId="S::drb45@bath.ac.uk::0549a3a3-86d2-43f1-ab93-f40e253cbfef" providerId="AD" clId="Web-{9E7CE7BC-5659-CA20-4492-9F0B3589DA45}" dt="2025-04-14T14:55:27.729" v="153" actId="20577"/>
      <pc:docMkLst>
        <pc:docMk/>
      </pc:docMkLst>
      <pc:sldChg chg="modSp ord">
        <pc:chgData name="David Busby" userId="S::drb45@bath.ac.uk::0549a3a3-86d2-43f1-ab93-f40e253cbfef" providerId="AD" clId="Web-{9E7CE7BC-5659-CA20-4492-9F0B3589DA45}" dt="2025-04-14T14:48:30.481" v="111" actId="20577"/>
        <pc:sldMkLst>
          <pc:docMk/>
          <pc:sldMk cId="3060736051" sldId="257"/>
        </pc:sldMkLst>
        <pc:spChg chg="mod">
          <ac:chgData name="David Busby" userId="S::drb45@bath.ac.uk::0549a3a3-86d2-43f1-ab93-f40e253cbfef" providerId="AD" clId="Web-{9E7CE7BC-5659-CA20-4492-9F0B3589DA45}" dt="2025-04-14T14:48:30.481" v="111" actId="20577"/>
          <ac:spMkLst>
            <pc:docMk/>
            <pc:sldMk cId="3060736051" sldId="257"/>
            <ac:spMk id="3" creationId="{C681FAFE-FD4F-B7E6-7C20-7563678E85CC}"/>
          </ac:spMkLst>
        </pc:spChg>
      </pc:sldChg>
      <pc:sldChg chg="modSp ord">
        <pc:chgData name="David Busby" userId="S::drb45@bath.ac.uk::0549a3a3-86d2-43f1-ab93-f40e253cbfef" providerId="AD" clId="Web-{9E7CE7BC-5659-CA20-4492-9F0B3589DA45}" dt="2025-04-14T14:44:07.504" v="87" actId="20577"/>
        <pc:sldMkLst>
          <pc:docMk/>
          <pc:sldMk cId="1599651302" sldId="261"/>
        </pc:sldMkLst>
        <pc:spChg chg="mod">
          <ac:chgData name="David Busby" userId="S::drb45@bath.ac.uk::0549a3a3-86d2-43f1-ab93-f40e253cbfef" providerId="AD" clId="Web-{9E7CE7BC-5659-CA20-4492-9F0B3589DA45}" dt="2025-04-14T14:44:07.504" v="87" actId="20577"/>
          <ac:spMkLst>
            <pc:docMk/>
            <pc:sldMk cId="1599651302" sldId="261"/>
            <ac:spMk id="3" creationId="{0DB8D7E2-952A-7D7B-C1C4-D28D5275A6AC}"/>
          </ac:spMkLst>
        </pc:spChg>
      </pc:sldChg>
      <pc:sldChg chg="modSp">
        <pc:chgData name="David Busby" userId="S::drb45@bath.ac.uk::0549a3a3-86d2-43f1-ab93-f40e253cbfef" providerId="AD" clId="Web-{9E7CE7BC-5659-CA20-4492-9F0B3589DA45}" dt="2025-04-14T14:55:27.729" v="153" actId="20577"/>
        <pc:sldMkLst>
          <pc:docMk/>
          <pc:sldMk cId="3327254447" sldId="266"/>
        </pc:sldMkLst>
        <pc:spChg chg="mod">
          <ac:chgData name="David Busby" userId="S::drb45@bath.ac.uk::0549a3a3-86d2-43f1-ab93-f40e253cbfef" providerId="AD" clId="Web-{9E7CE7BC-5659-CA20-4492-9F0B3589DA45}" dt="2025-04-14T14:48:45.810" v="116" actId="20577"/>
          <ac:spMkLst>
            <pc:docMk/>
            <pc:sldMk cId="3327254447" sldId="266"/>
            <ac:spMk id="2" creationId="{E4391DBD-1F7F-6513-5BBD-69BED6287302}"/>
          </ac:spMkLst>
        </pc:spChg>
        <pc:spChg chg="mod">
          <ac:chgData name="David Busby" userId="S::drb45@bath.ac.uk::0549a3a3-86d2-43f1-ab93-f40e253cbfef" providerId="AD" clId="Web-{9E7CE7BC-5659-CA20-4492-9F0B3589DA45}" dt="2025-04-14T14:55:27.729" v="153" actId="20577"/>
          <ac:spMkLst>
            <pc:docMk/>
            <pc:sldMk cId="3327254447" sldId="266"/>
            <ac:spMk id="3" creationId="{4F7895CF-AA67-D8D3-86E3-AB7216A8419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50F4A4-0421-42F6-BAFC-BAD20346B224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C68901-B736-4E38-A6FE-7CDBF738FEA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35732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As a planning / reflection tool.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As a teaching observation instrument.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reflect on individual or specific groups of students. 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reflect on overall provision or service.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reflect on user engagement with marketing / comms.</a:t>
            </a:r>
          </a:p>
          <a:p>
            <a:r>
              <a:rPr lang="en-GB" sz="1200" dirty="0">
                <a:latin typeface="Arial" panose="020B0604020202020204" pitchFamily="34" charset="0"/>
                <a:cs typeface="Arial" panose="020B0604020202020204" pitchFamily="34" charset="0"/>
              </a:rPr>
              <a:t>To reflect on how a team may appear to partners.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C68901-B736-4E38-A6FE-7CDBF738FE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667798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1DA8C-3DCE-A985-9BD9-C49F63AA52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441F4A6-6573-722D-FDF8-D9389F12FF9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4001CB-77DE-C6E4-E20D-B3BBDF86D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777E78-4A61-4E71-0B83-FDC637685B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37E61-AA02-12F1-27EB-60A224834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12239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25FE96-CA23-1CD3-D03F-62B7A64AE7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FA1730-9AC4-CE31-5613-25E65241B5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1800C4-C7F2-3DA3-50A2-6DC4F5B0B2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AFA776-D51F-5261-4519-FB6F3D7F1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FEF42A-A38D-90F0-47C7-DD47F1CB58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127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0EF07DB-531D-E23D-5144-63D011D5A1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0FDF43-BAEF-F3FB-ECE6-E4846794B0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9A3A3-A6F6-AD92-E80A-5CEB4B927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983B2-0164-EBE1-11CA-C825F4CEC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86FF0B-CB6B-FB7D-6FB4-11208F39A4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21958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ECAFE8-E3B2-00F4-EEA2-7C8A3387B9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D2B230-F3A3-BA5B-3135-693D623B94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177582-0F80-379D-7152-C55403929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80E1F-EA7B-D7DE-F50C-959DBCE4FF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A2703-ED62-0C82-1A07-84F719827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11178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069EA-5028-892C-79A3-824C3847FF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83BF71-0EEA-D15E-EA81-5CB28997E4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E8728-D40B-1FEA-2F54-0509A3535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95A79D-8F25-9E01-780E-3B8AAAAA3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67E4E0-5F78-FF16-6E72-6FF29306E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87541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F2A337-05D2-BBC3-E808-093DFAC6B8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02803B-F949-36E2-3BE6-CE537A004DC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8EC17A0-725D-78FC-0CE4-05F9DC03B9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C597B0-A892-0F88-545D-C5E432CEF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DC39355-2566-6306-6A46-2D5E19EE8B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D24AC8-C415-6A4A-5454-32F79900C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9862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60414D-B745-B0EC-8621-1E694073C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3FD384-4FDA-D2B3-4537-9E6457BCCC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E343AB-255A-43AC-633B-51563B6C5C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B756DEC-DFAB-434E-66F2-F5668E08B9F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2A346A2-6636-FA92-CDC0-ED14C45B34F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6145975-6B01-0625-E620-4DCE6AF13C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BA99475-8B81-D775-1106-CBF093C78B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B0A039C-84CD-A699-8EFB-8ACB8D01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8177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067962-44EE-5973-4195-E924049F7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3626068-49AC-DF7E-A644-D56D2B4F2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DB999E7-F893-3823-164A-E1BC6DCB4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FC6F023-C5B0-A403-E53D-6B646DB65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2091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989982B-47DD-A74B-F2BA-94622DD54B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4DE7F00-FD4A-3DB7-4BAE-1CEAD344A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AB7D63-F05D-7271-7C56-89EA0233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37525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98BFF7-2C1F-1FFB-3A4F-19D89A4FC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D5EC7B-9105-E3D2-8904-FCAB07B0AF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429902-E326-9CAF-1D79-F685A645B9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4507024-04E9-1202-14ED-649353494F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FBFFEB-831E-FB52-BD13-37589E0FA6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50527A1-AA10-79CD-BA1B-1349AAA88A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6129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489B55-3E91-8F4B-BCF1-A4590D7A4D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0672A8-4B33-F8CC-D124-12491F568E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116755-07B7-3F91-3DF4-D430EBF7C2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44E5AB-3D5D-3210-A125-697D716DE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F981C-8443-C4C4-CD73-E99B54FBF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C4CA0B-9D0D-CE5F-3E66-E53371C71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0742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F9229F-CC3E-AB75-EEBD-0174B28DF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8D1A8CE-884E-C507-B549-2885694C3BD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F6A0A8-D919-BD42-56D0-0CBD427A10B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997A54-F4E5-4497-AC14-3BAEF9811446}" type="datetimeFigureOut">
              <a:rPr lang="en-GB" smtClean="0"/>
              <a:t>02/06/2025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5849E1-1279-BEB7-2440-E732B4758D4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66F4AC-BB92-4669-FF1B-BA28E54F727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2999015-180B-4494-A924-6CFB250260F0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6B533D0-6515-0E11-4E46-79DE1952A1B8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4548" y="326785"/>
            <a:ext cx="2501155" cy="7290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9462530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peacheypublications.com/empathy-mapping-in-the-teaching-and-training-classroom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6F164-3993-1E4A-6B38-72AB517FA1F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Empathy maps for planning and reflection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1B32FF-1D64-B321-3890-8D1FE1EB1C9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93587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71695-E61E-1BF9-07A0-1717CAD073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218" y="219326"/>
            <a:ext cx="10515600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Empathy and reflection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81FAFE-FD4F-B7E6-7C20-7563678E8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6032" y="1544889"/>
            <a:ext cx="11753636" cy="4692232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None/>
            </a:pP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"</a:t>
            </a:r>
            <a:r>
              <a:rPr lang="en-GB" sz="3000" i="1" dirty="0">
                <a:solidFill>
                  <a:srgbClr val="33333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Teachers who are encouraged to engage in reflective practice can gain new insight </a:t>
            </a:r>
            <a:r>
              <a:rPr lang="en-GB" sz="3000" i="1" dirty="0">
                <a:solidFill>
                  <a:srgbClr val="333333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of their practice</a:t>
            </a: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" (Farrell, 2016, p.223)</a:t>
            </a:r>
            <a:r>
              <a:rPr lang="en-US" sz="3000" dirty="0">
                <a:solidFill>
                  <a:srgbClr val="333333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.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GB" dirty="0"/>
          </a:p>
          <a:p>
            <a:pPr>
              <a:buNone/>
            </a:pP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Empathetic reflection involves acknowledgement of the emotion of both self and </a:t>
            </a: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others involved in the event (Marathe &amp; Sen, 2021).</a:t>
            </a: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endParaRPr lang="en-GB" sz="3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“</a:t>
            </a:r>
            <a:r>
              <a:rPr lang="en-GB" sz="3000" i="1" dirty="0">
                <a:solidFill>
                  <a:srgbClr val="333333"/>
                </a:solidFill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An empathy map is a tool that assists a person to understand the perspective of </a:t>
            </a:r>
            <a:r>
              <a:rPr lang="en-GB" sz="3000" i="1" dirty="0">
                <a:solidFill>
                  <a:srgbClr val="333333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others</a:t>
            </a:r>
            <a:r>
              <a:rPr lang="en-GB" sz="3000" dirty="0">
                <a:solidFill>
                  <a:srgbClr val="333333"/>
                </a:solidFill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” (Chen &amp; Tsai, 2024, P.2).</a:t>
            </a:r>
            <a:endParaRPr lang="en-GB" sz="3000" dirty="0">
              <a:latin typeface="Arial" panose="020B0604020202020204" pitchFamily="34" charset="0"/>
              <a:ea typeface="+mn-lt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dirty="0">
              <a:solidFill>
                <a:srgbClr val="333333"/>
              </a:solidFill>
              <a:latin typeface="Calibri"/>
              <a:ea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3060736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E5E78F-A93B-E0C7-60CE-E2F8F22DC7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7234" y="260349"/>
            <a:ext cx="10515600" cy="1325563"/>
          </a:xfrm>
        </p:spPr>
        <p:txBody>
          <a:bodyPr/>
          <a:lstStyle/>
          <a:p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Empathy mapping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B8D7E2-952A-7D7B-C1C4-D28D5275A6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234" y="1569055"/>
            <a:ext cx="10828867" cy="490696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GB" sz="3200" dirty="0">
                <a:ea typeface="+mn-lt"/>
                <a:cs typeface="+mn-lt"/>
              </a:rPr>
              <a:t>Affective reflection – to understand the feelings of others</a:t>
            </a:r>
          </a:p>
          <a:p>
            <a:endParaRPr lang="en-GB" dirty="0"/>
          </a:p>
          <a:p>
            <a:r>
              <a:rPr lang="en-GB" sz="3200" dirty="0">
                <a:solidFill>
                  <a:srgbClr val="1F1F1F"/>
                </a:solidFill>
                <a:latin typeface="Google Sans"/>
              </a:rPr>
              <a:t>Process of 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visualization used to articulate what is known about a particular type of user</a:t>
            </a:r>
            <a:r>
              <a:rPr lang="en-GB" sz="3200" dirty="0">
                <a:solidFill>
                  <a:srgbClr val="000000"/>
                </a:solidFill>
                <a:latin typeface="Source Serif Pro Variable"/>
              </a:rPr>
              <a:t>/situation.</a:t>
            </a:r>
          </a:p>
          <a:p>
            <a:endParaRPr lang="en-GB" sz="3200" b="0" i="0" dirty="0">
              <a:solidFill>
                <a:srgbClr val="000000"/>
              </a:solidFill>
              <a:effectLst/>
              <a:latin typeface="Source Serif Pro Variable"/>
            </a:endParaRPr>
          </a:p>
          <a:p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It externalizes knowledge about </a:t>
            </a:r>
            <a:r>
              <a:rPr lang="en-GB" sz="3200" dirty="0">
                <a:solidFill>
                  <a:srgbClr val="000000"/>
                </a:solidFill>
                <a:latin typeface="Source Serif Pro Variable"/>
              </a:rPr>
              <a:t>participants in learning to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: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create a shared understanding of </a:t>
            </a:r>
            <a:r>
              <a:rPr lang="en-GB" sz="3200" dirty="0">
                <a:solidFill>
                  <a:srgbClr val="000000"/>
                </a:solidFill>
                <a:latin typeface="Source Serif Pro Variable"/>
              </a:rPr>
              <a:t>participant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 needs</a:t>
            </a:r>
          </a:p>
          <a:p>
            <a:pPr marL="971550" lvl="1" indent="-514350">
              <a:buFont typeface="+mj-lt"/>
              <a:buAutoNum type="alphaLcPeriod"/>
            </a:pPr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aid in </a:t>
            </a:r>
            <a:r>
              <a:rPr lang="en-GB" sz="3200" dirty="0">
                <a:solidFill>
                  <a:srgbClr val="000000"/>
                </a:solidFill>
                <a:latin typeface="Source Serif Pro Variable"/>
              </a:rPr>
              <a:t>planning and decision</a:t>
            </a:r>
            <a:r>
              <a:rPr lang="en-GB" sz="3200" b="0" i="0" dirty="0">
                <a:solidFill>
                  <a:srgbClr val="000000"/>
                </a:solidFill>
                <a:effectLst/>
                <a:latin typeface="Source Serif Pro Variable"/>
              </a:rPr>
              <a:t> making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5996513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7640D-EDE4-6BFD-422F-47AFC2601F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2467" y="331259"/>
            <a:ext cx="10515600" cy="684742"/>
          </a:xfrm>
        </p:spPr>
        <p:txBody>
          <a:bodyPr>
            <a:normAutofit fontScale="90000"/>
          </a:bodyPr>
          <a:lstStyle/>
          <a:p>
            <a:r>
              <a:rPr lang="en-GB" dirty="0"/>
              <a:t>Design principles of empathy mapping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ADB25-A467-B141-7395-46073EB15F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67867" y="1072621"/>
            <a:ext cx="6392332" cy="566684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dirty="0"/>
              <a:t>See = What </a:t>
            </a:r>
            <a:r>
              <a:rPr lang="en-GB"/>
              <a:t>are other students </a:t>
            </a:r>
            <a:r>
              <a:rPr lang="en-GB" dirty="0"/>
              <a:t>doing? What is happening around them? Why?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Hear = What are people saying? What is positive/negative? Why?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do they say about this? What actions do they take? Why?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/>
              <a:t>What might they think about this? How does this make them feel? Why?</a:t>
            </a:r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 descr="An illustration of a blank empathy map showing the four domains.">
            <a:extLst>
              <a:ext uri="{FF2B5EF4-FFF2-40B4-BE49-F238E27FC236}">
                <a16:creationId xmlns:a16="http://schemas.microsoft.com/office/drawing/2014/main" id="{387D99E8-9316-BCF6-237F-BBFD83D6D5E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1801" y="1072621"/>
            <a:ext cx="4546600" cy="424422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BA8D59F-46F9-D4D1-0AEB-B353A3F4CBEB}"/>
              </a:ext>
            </a:extLst>
          </p:cNvPr>
          <p:cNvSpPr txBox="1"/>
          <p:nvPr/>
        </p:nvSpPr>
        <p:spPr>
          <a:xfrm>
            <a:off x="118535" y="5373466"/>
            <a:ext cx="5054599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indent="0">
              <a:buNone/>
            </a:pPr>
            <a:r>
              <a:rPr lang="en-GB" sz="1800" b="1" dirty="0">
                <a:effectLst/>
                <a:latin typeface="Calibri" panose="020F0502020204030204" pitchFamily="34" charset="0"/>
              </a:rPr>
              <a:t>Gains: </a:t>
            </a:r>
            <a:r>
              <a:rPr lang="en-GB" sz="1800" dirty="0">
                <a:effectLst/>
                <a:latin typeface="Calibri" panose="020F0502020204030204" pitchFamily="34" charset="0"/>
              </a:rPr>
              <a:t>wants, needs, goals and measures of success.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b="1" dirty="0">
                <a:effectLst/>
                <a:latin typeface="Calibri" panose="020F0502020204030204" pitchFamily="34" charset="0"/>
              </a:rPr>
              <a:t>Pains: </a:t>
            </a:r>
            <a:r>
              <a:rPr lang="en-GB" sz="1800" dirty="0">
                <a:effectLst/>
                <a:latin typeface="Calibri" panose="020F0502020204030204" pitchFamily="34" charset="0"/>
              </a:rPr>
              <a:t>fears, obstacles, difficulties, and frustrations? </a:t>
            </a:r>
            <a:endParaRPr lang="en-GB" sz="1800" dirty="0"/>
          </a:p>
          <a:p>
            <a:endParaRPr lang="en-GB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67B1004-A9E9-C2AB-C1E0-0EE86AD7CB9F}"/>
              </a:ext>
            </a:extLst>
          </p:cNvPr>
          <p:cNvSpPr/>
          <p:nvPr/>
        </p:nvSpPr>
        <p:spPr>
          <a:xfrm>
            <a:off x="2137410" y="2903220"/>
            <a:ext cx="1074420" cy="708660"/>
          </a:xfrm>
          <a:prstGeom prst="rect">
            <a:avLst/>
          </a:prstGeom>
          <a:noFill/>
          <a:ln w="9525" cap="flat" cmpd="sng" algn="ctr">
            <a:solidFill>
              <a:schemeClr val="dk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dirty="0"/>
              <a:t>Students</a:t>
            </a:r>
          </a:p>
        </p:txBody>
      </p:sp>
    </p:spTree>
    <p:extLst>
      <p:ext uri="{BB962C8B-B14F-4D97-AF65-F5344CB8AC3E}">
        <p14:creationId xmlns:p14="http://schemas.microsoft.com/office/powerpoint/2010/main" val="42244152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2781D-4C2C-1352-A14E-9F1DFB91A2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9400" y="222885"/>
            <a:ext cx="10515600" cy="569595"/>
          </a:xfrm>
        </p:spPr>
        <p:txBody>
          <a:bodyPr>
            <a:normAutofit/>
          </a:bodyPr>
          <a:lstStyle/>
          <a:p>
            <a:r>
              <a:rPr lang="en-GB" sz="2800" dirty="0"/>
              <a:t>Example map: planning </a:t>
            </a:r>
            <a:r>
              <a:rPr lang="en-GB" sz="2800" dirty="0" err="1"/>
              <a:t>forEduFest</a:t>
            </a:r>
            <a:endParaRPr lang="en-GB" sz="2800" dirty="0"/>
          </a:p>
        </p:txBody>
      </p:sp>
      <p:pic>
        <p:nvPicPr>
          <p:cNvPr id="5" name="Content Placeholder 4" descr="A complete example of an empathy map ">
            <a:extLst>
              <a:ext uri="{FF2B5EF4-FFF2-40B4-BE49-F238E27FC236}">
                <a16:creationId xmlns:a16="http://schemas.microsoft.com/office/drawing/2014/main" id="{3330F24F-FDA3-4554-1A55-F11A773ED7F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77440" y="691274"/>
            <a:ext cx="6563359" cy="6166726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C3EFC3F4-73EB-FB00-BB12-8D196C888D96}"/>
              </a:ext>
            </a:extLst>
          </p:cNvPr>
          <p:cNvSpPr txBox="1"/>
          <p:nvPr/>
        </p:nvSpPr>
        <p:spPr>
          <a:xfrm>
            <a:off x="9185097" y="4202130"/>
            <a:ext cx="226031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Pains:</a:t>
            </a:r>
          </a:p>
          <a:p>
            <a:r>
              <a:rPr lang="en-GB" dirty="0"/>
              <a:t>Tendency to talk too much</a:t>
            </a:r>
          </a:p>
          <a:p>
            <a:r>
              <a:rPr lang="en-GB" dirty="0"/>
              <a:t>Time might be an issue</a:t>
            </a:r>
          </a:p>
          <a:p>
            <a:r>
              <a:rPr lang="en-GB" dirty="0"/>
              <a:t>There may be no questions</a:t>
            </a:r>
          </a:p>
          <a:p>
            <a:endParaRPr lang="en-GB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02FCC33-25DD-B2AF-696F-02CC06960188}"/>
              </a:ext>
            </a:extLst>
          </p:cNvPr>
          <p:cNvSpPr txBox="1"/>
          <p:nvPr/>
        </p:nvSpPr>
        <p:spPr>
          <a:xfrm>
            <a:off x="9185097" y="1520575"/>
            <a:ext cx="260963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/>
              <a:t>Gains:</a:t>
            </a:r>
          </a:p>
          <a:p>
            <a:r>
              <a:rPr lang="en-GB" dirty="0"/>
              <a:t>I want the practical nature to be clear.</a:t>
            </a:r>
          </a:p>
          <a:p>
            <a:endParaRPr lang="en-GB" dirty="0"/>
          </a:p>
          <a:p>
            <a:r>
              <a:rPr lang="en-GB" dirty="0"/>
              <a:t>Hearing how this could be used is a level of success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66293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F6B7FA-5A6C-4694-DE94-72E176BE7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14218" y="195779"/>
            <a:ext cx="10515600" cy="970515"/>
          </a:xfrm>
        </p:spPr>
        <p:txBody>
          <a:bodyPr/>
          <a:lstStyle/>
          <a:p>
            <a:r>
              <a:rPr lang="en-GB" dirty="0"/>
              <a:t>Uses of empathy maps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785A03-24B6-0801-8BEB-24A541EA4B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3290" y="1043004"/>
            <a:ext cx="11866652" cy="5619217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dirty="0"/>
          </a:p>
          <a:p>
            <a:pPr>
              <a:buFont typeface="Courier New" panose="02070309020205020404" pitchFamily="49" charset="0"/>
              <a:buChar char="o"/>
            </a:pPr>
            <a:r>
              <a:rPr lang="en-GB" sz="31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“… </a:t>
            </a:r>
            <a:r>
              <a:rPr lang="en-GB" sz="3100" b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could be helpful to explore possible positives and negatives of new processes”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100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3100" b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It's a good way to identify weak areas or areas I've either skimmed over or not noticed. ”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1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3100" b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 think the empathy map would help me to specifically identify needs or where opportunities might be being missed.”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en-GB" sz="3100" dirty="0">
                <a:solidFill>
                  <a:srgbClr val="21212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en-GB" sz="3100" b="0" dirty="0">
                <a:solidFill>
                  <a:srgbClr val="21212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it could be used for identifying the teachers' CPD needs. ”</a:t>
            </a:r>
          </a:p>
        </p:txBody>
      </p:sp>
    </p:spTree>
    <p:extLst>
      <p:ext uri="{BB962C8B-B14F-4D97-AF65-F5344CB8AC3E}">
        <p14:creationId xmlns:p14="http://schemas.microsoft.com/office/powerpoint/2010/main" val="3859171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10000"/>
            <a:lumOff val="9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91DBD-1F7F-6513-5BBD-69BED6287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3944" y="365125"/>
            <a:ext cx="10515600" cy="1325563"/>
          </a:xfrm>
        </p:spPr>
        <p:txBody>
          <a:bodyPr/>
          <a:lstStyle/>
          <a:p>
            <a:r>
              <a:rPr lang="en-GB" dirty="0"/>
              <a:t>References and links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7895CF-AA67-D8D3-86E3-AB7216A841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757" y="1448656"/>
            <a:ext cx="11138043" cy="4728307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Abha M., &amp; Sen, A., 2021 Empathetic reflection: reflecting with emotion, Reflective Practice, 22:4, 566-574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Chen MC, Tsai MC., 2024. Applying team-based learning combined with empathy map to improve self-directed learning skills. BMC </a:t>
            </a:r>
            <a:r>
              <a:rPr lang="en-GB" sz="2000" dirty="0" err="1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Nurs</a:t>
            </a:r>
            <a:r>
              <a:rPr lang="en-GB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. 23(1):683</a:t>
            </a:r>
          </a:p>
          <a:p>
            <a:pPr marL="0" indent="0">
              <a:buNone/>
            </a:pPr>
            <a:r>
              <a:rPr lang="en-GB" sz="2000" dirty="0">
                <a:latin typeface="Arial" panose="020B0604020202020204" pitchFamily="34" charset="0"/>
                <a:ea typeface="Source Sans Pro"/>
                <a:cs typeface="Arial" panose="020B0604020202020204" pitchFamily="34" charset="0"/>
              </a:rPr>
              <a:t>Farrell, T.S., 2016. Anniversary article: The practices of encouraging TESOL teachers to engage in reflective practice: An appraisal of recent research contributions. </a:t>
            </a:r>
            <a:r>
              <a:rPr lang="en-GB" sz="2000" i="1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Language teaching research : LTR</a:t>
            </a:r>
            <a:r>
              <a:rPr lang="en-GB" sz="2000" dirty="0">
                <a:latin typeface="Arial" panose="020B0604020202020204" pitchFamily="34" charset="0"/>
                <a:ea typeface="+mn-lt"/>
                <a:cs typeface="Arial" panose="020B0604020202020204" pitchFamily="34" charset="0"/>
              </a:rPr>
              <a:t> [Online], 20(2), pp.223–247</a:t>
            </a:r>
          </a:p>
          <a:p>
            <a:pPr marL="0" indent="0">
              <a:buNone/>
            </a:pPr>
            <a:endParaRPr lang="en-GB" sz="20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Links</a:t>
            </a:r>
          </a:p>
          <a:p>
            <a:pPr>
              <a:buNone/>
            </a:pPr>
            <a:r>
              <a:rPr lang="en-GB" sz="2000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" action="ppaction://noaction"/>
              </a:rPr>
              <a:t>Connecting with students </a:t>
            </a:r>
            <a:endParaRPr lang="en-GB" sz="20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>
              <a:buNone/>
            </a:pPr>
            <a:r>
              <a:rPr lang="en-GB" sz="2000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" action="ppaction://noaction"/>
              </a:rPr>
              <a:t>Updated Empathy Map Canvas</a:t>
            </a:r>
            <a:r>
              <a:rPr lang="en-GB" sz="2000" dirty="0">
                <a:latin typeface="Arial" panose="020B0604020202020204" pitchFamily="34" charset="0"/>
                <a:ea typeface="Calibri"/>
                <a:cs typeface="Arial" panose="020B0604020202020204" pitchFamily="34" charset="0"/>
              </a:rPr>
              <a:t> </a:t>
            </a:r>
          </a:p>
          <a:p>
            <a:pPr>
              <a:buNone/>
            </a:pPr>
            <a:r>
              <a:rPr lang="en-GB" sz="2000" u="sng" dirty="0">
                <a:latin typeface="Arial" panose="020B0604020202020204" pitchFamily="34" charset="0"/>
                <a:ea typeface="Calibri"/>
                <a:cs typeface="Arial" panose="020B0604020202020204" pitchFamily="34" charset="0"/>
                <a:hlinkClick r:id="rId2"/>
              </a:rPr>
              <a:t>Empathy mapping in teaching</a:t>
            </a:r>
            <a:endParaRPr lang="en-GB" sz="2000" dirty="0">
              <a:latin typeface="Arial" panose="020B0604020202020204" pitchFamily="34" charset="0"/>
              <a:ea typeface="Calibri"/>
              <a:cs typeface="Arial" panose="020B0604020202020204" pitchFamily="34" charset="0"/>
            </a:endParaRPr>
          </a:p>
          <a:p>
            <a:pPr marL="0" indent="0">
              <a:buNone/>
            </a:pPr>
            <a:endParaRPr lang="en-GB" sz="1800" dirty="0">
              <a:latin typeface="Calibri"/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327254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A10F7760174046B412AB999BD2E8E0" ma:contentTypeVersion="17" ma:contentTypeDescription="Create a new document." ma:contentTypeScope="" ma:versionID="4bca7b5edfa9076295bc767a6e30e07c">
  <xsd:schema xmlns:xsd="http://www.w3.org/2001/XMLSchema" xmlns:xs="http://www.w3.org/2001/XMLSchema" xmlns:p="http://schemas.microsoft.com/office/2006/metadata/properties" xmlns:ns2="b31e59a2-3882-4d15-b1f0-20a41eb2e7bb" xmlns:ns3="b1e165a0-1a4a-4d2e-b26a-75de4c74afb8" targetNamespace="http://schemas.microsoft.com/office/2006/metadata/properties" ma:root="true" ma:fieldsID="a1298460008b2723f4469b55d75b6e11" ns2:_="" ns3:_="">
    <xsd:import namespace="b31e59a2-3882-4d15-b1f0-20a41eb2e7bb"/>
    <xsd:import namespace="b1e165a0-1a4a-4d2e-b26a-75de4c74afb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  <xsd:element ref="ns3:SharedWithUsers" minOccurs="0"/>
                <xsd:element ref="ns3:SharedWithDetail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31e59a2-3882-4d15-b1f0-20a41eb2e7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85693718-8356-48ba-866a-85db3a9efc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1e165a0-1a4a-4d2e-b26a-75de4c74afb8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0c86cc65-1bfc-482d-ac03-4d191023851d}" ma:internalName="TaxCatchAll" ma:showField="CatchAllData" ma:web="b1e165a0-1a4a-4d2e-b26a-75de4c74afb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31e59a2-3882-4d15-b1f0-20a41eb2e7bb">
      <Terms xmlns="http://schemas.microsoft.com/office/infopath/2007/PartnerControls"/>
    </lcf76f155ced4ddcb4097134ff3c332f>
    <TaxCatchAll xmlns="b1e165a0-1a4a-4d2e-b26a-75de4c74afb8" xsi:nil="true"/>
  </documentManagement>
</p:properties>
</file>

<file path=customXml/itemProps1.xml><?xml version="1.0" encoding="utf-8"?>
<ds:datastoreItem xmlns:ds="http://schemas.openxmlformats.org/officeDocument/2006/customXml" ds:itemID="{DC9ADE45-9E7B-449F-8F84-88E1F687C55C}"/>
</file>

<file path=customXml/itemProps2.xml><?xml version="1.0" encoding="utf-8"?>
<ds:datastoreItem xmlns:ds="http://schemas.openxmlformats.org/officeDocument/2006/customXml" ds:itemID="{E75ABBB0-8341-4B63-A7D8-8B5840448077}"/>
</file>

<file path=customXml/itemProps3.xml><?xml version="1.0" encoding="utf-8"?>
<ds:datastoreItem xmlns:ds="http://schemas.openxmlformats.org/officeDocument/2006/customXml" ds:itemID="{FC0BF01C-74E2-4734-A93B-7E9EEA5A7C2F}"/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508</Words>
  <Application>Microsoft Macintosh PowerPoint</Application>
  <PresentationFormat>Widescreen</PresentationFormat>
  <Paragraphs>58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Aptos</vt:lpstr>
      <vt:lpstr>Aptos Display</vt:lpstr>
      <vt:lpstr>Arial</vt:lpstr>
      <vt:lpstr>Calibri</vt:lpstr>
      <vt:lpstr>Courier New</vt:lpstr>
      <vt:lpstr>Google Sans</vt:lpstr>
      <vt:lpstr>Source Serif Pro Variable</vt:lpstr>
      <vt:lpstr>Office Theme</vt:lpstr>
      <vt:lpstr>Empathy maps for planning and reflection</vt:lpstr>
      <vt:lpstr>Empathy and reflection</vt:lpstr>
      <vt:lpstr>Empathy mapping</vt:lpstr>
      <vt:lpstr>Design principles of empathy mapping</vt:lpstr>
      <vt:lpstr>Example map: planning forEduFest</vt:lpstr>
      <vt:lpstr>Uses of empathy maps</vt:lpstr>
      <vt:lpstr>References and links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Busby</dc:creator>
  <cp:lastModifiedBy>Stephanie Kamffer</cp:lastModifiedBy>
  <cp:revision>67</cp:revision>
  <dcterms:created xsi:type="dcterms:W3CDTF">2025-04-11T08:14:53Z</dcterms:created>
  <dcterms:modified xsi:type="dcterms:W3CDTF">2025-06-02T19:36:24Z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0x010100C8A10F7760174046B412AB999BD2E8E0</vt:lpwstr>
  </property>
</Properties>
</file>