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7" r:id="rId4"/>
  </p:sldMasterIdLst>
  <p:notesMasterIdLst>
    <p:notesMasterId r:id="rId18"/>
  </p:notesMasterIdLst>
  <p:sldIdLst>
    <p:sldId id="256" r:id="rId5"/>
    <p:sldId id="368" r:id="rId6"/>
    <p:sldId id="369" r:id="rId7"/>
    <p:sldId id="261" r:id="rId8"/>
    <p:sldId id="361" r:id="rId9"/>
    <p:sldId id="367" r:id="rId10"/>
    <p:sldId id="362" r:id="rId11"/>
    <p:sldId id="348" r:id="rId12"/>
    <p:sldId id="371" r:id="rId13"/>
    <p:sldId id="364" r:id="rId14"/>
    <p:sldId id="335" r:id="rId15"/>
    <p:sldId id="370" r:id="rId16"/>
    <p:sldId id="366"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F7EA72-82D4-438E-93BF-27B28799C7FE}" v="15" dt="2025-06-02T12:53:03.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028" autoAdjust="0"/>
  </p:normalViewPr>
  <p:slideViewPr>
    <p:cSldViewPr snapToGrid="0" showGuides="1">
      <p:cViewPr varScale="1">
        <p:scale>
          <a:sx n="85" d="100"/>
          <a:sy n="85" d="100"/>
        </p:scale>
        <p:origin x="1590" y="78"/>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customXml" Target="../customXml/item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essida Lyon" userId="f96b212d-0085-4b64-a491-30b4d2ec4316" providerId="ADAL" clId="{C6F7EA72-82D4-438E-93BF-27B28799C7FE}"/>
    <pc:docChg chg="custSel addSld delSld modSld">
      <pc:chgData name="Cressida Lyon" userId="f96b212d-0085-4b64-a491-30b4d2ec4316" providerId="ADAL" clId="{C6F7EA72-82D4-438E-93BF-27B28799C7FE}" dt="2025-06-02T12:56:10.981" v="964" actId="20577"/>
      <pc:docMkLst>
        <pc:docMk/>
      </pc:docMkLst>
      <pc:sldChg chg="modSp mod modNotesTx">
        <pc:chgData name="Cressida Lyon" userId="f96b212d-0085-4b64-a491-30b4d2ec4316" providerId="ADAL" clId="{C6F7EA72-82D4-438E-93BF-27B28799C7FE}" dt="2025-06-02T12:41:13.709" v="315" actId="120"/>
        <pc:sldMkLst>
          <pc:docMk/>
          <pc:sldMk cId="1428310755" sldId="256"/>
        </pc:sldMkLst>
        <pc:spChg chg="mod">
          <ac:chgData name="Cressida Lyon" userId="f96b212d-0085-4b64-a491-30b4d2ec4316" providerId="ADAL" clId="{C6F7EA72-82D4-438E-93BF-27B28799C7FE}" dt="2025-06-02T12:41:10.248" v="314" actId="20577"/>
          <ac:spMkLst>
            <pc:docMk/>
            <pc:sldMk cId="1428310755" sldId="256"/>
            <ac:spMk id="2" creationId="{EE8A8055-541D-4457-808E-D67691A4F012}"/>
          </ac:spMkLst>
        </pc:spChg>
      </pc:sldChg>
      <pc:sldChg chg="modSp mod">
        <pc:chgData name="Cressida Lyon" userId="f96b212d-0085-4b64-a491-30b4d2ec4316" providerId="ADAL" clId="{C6F7EA72-82D4-438E-93BF-27B28799C7FE}" dt="2025-06-02T12:42:19.352" v="382" actId="20577"/>
        <pc:sldMkLst>
          <pc:docMk/>
          <pc:sldMk cId="936824242" sldId="261"/>
        </pc:sldMkLst>
        <pc:spChg chg="mod">
          <ac:chgData name="Cressida Lyon" userId="f96b212d-0085-4b64-a491-30b4d2ec4316" providerId="ADAL" clId="{C6F7EA72-82D4-438E-93BF-27B28799C7FE}" dt="2025-06-02T12:42:19.352" v="382" actId="20577"/>
          <ac:spMkLst>
            <pc:docMk/>
            <pc:sldMk cId="936824242" sldId="261"/>
            <ac:spMk id="2" creationId="{76CC1D3A-BFED-4620-A5AF-FE897BED6B40}"/>
          </ac:spMkLst>
        </pc:spChg>
        <pc:spChg chg="mod">
          <ac:chgData name="Cressida Lyon" userId="f96b212d-0085-4b64-a491-30b4d2ec4316" providerId="ADAL" clId="{C6F7EA72-82D4-438E-93BF-27B28799C7FE}" dt="2025-06-02T12:42:17.549" v="380" actId="21"/>
          <ac:spMkLst>
            <pc:docMk/>
            <pc:sldMk cId="936824242" sldId="261"/>
            <ac:spMk id="3" creationId="{B22CC6FA-9147-46C0-9D79-66A0B6C8AEED}"/>
          </ac:spMkLst>
        </pc:spChg>
      </pc:sldChg>
      <pc:sldChg chg="modNotesTx">
        <pc:chgData name="Cressida Lyon" userId="f96b212d-0085-4b64-a491-30b4d2ec4316" providerId="ADAL" clId="{C6F7EA72-82D4-438E-93BF-27B28799C7FE}" dt="2025-06-02T12:26:49.438" v="21" actId="20577"/>
        <pc:sldMkLst>
          <pc:docMk/>
          <pc:sldMk cId="2630763215" sldId="335"/>
        </pc:sldMkLst>
      </pc:sldChg>
      <pc:sldChg chg="modNotesTx">
        <pc:chgData name="Cressida Lyon" userId="f96b212d-0085-4b64-a491-30b4d2ec4316" providerId="ADAL" clId="{C6F7EA72-82D4-438E-93BF-27B28799C7FE}" dt="2025-06-02T12:26:39.630" v="20" actId="20577"/>
        <pc:sldMkLst>
          <pc:docMk/>
          <pc:sldMk cId="3979573413" sldId="348"/>
        </pc:sldMkLst>
      </pc:sldChg>
      <pc:sldChg chg="modNotesTx">
        <pc:chgData name="Cressida Lyon" userId="f96b212d-0085-4b64-a491-30b4d2ec4316" providerId="ADAL" clId="{C6F7EA72-82D4-438E-93BF-27B28799C7FE}" dt="2025-06-02T12:42:34.806" v="384" actId="5793"/>
        <pc:sldMkLst>
          <pc:docMk/>
          <pc:sldMk cId="2566730847" sldId="361"/>
        </pc:sldMkLst>
      </pc:sldChg>
      <pc:sldChg chg="modSp mod">
        <pc:chgData name="Cressida Lyon" userId="f96b212d-0085-4b64-a491-30b4d2ec4316" providerId="ADAL" clId="{C6F7EA72-82D4-438E-93BF-27B28799C7FE}" dt="2025-06-02T12:51:04.779" v="539" actId="20577"/>
        <pc:sldMkLst>
          <pc:docMk/>
          <pc:sldMk cId="4105998703" sldId="362"/>
        </pc:sldMkLst>
        <pc:spChg chg="mod">
          <ac:chgData name="Cressida Lyon" userId="f96b212d-0085-4b64-a491-30b4d2ec4316" providerId="ADAL" clId="{C6F7EA72-82D4-438E-93BF-27B28799C7FE}" dt="2025-06-02T12:43:50.379" v="413" actId="20577"/>
          <ac:spMkLst>
            <pc:docMk/>
            <pc:sldMk cId="4105998703" sldId="362"/>
            <ac:spMk id="2" creationId="{76CC1D3A-BFED-4620-A5AF-FE897BED6B40}"/>
          </ac:spMkLst>
        </pc:spChg>
        <pc:spChg chg="mod">
          <ac:chgData name="Cressida Lyon" userId="f96b212d-0085-4b64-a491-30b4d2ec4316" providerId="ADAL" clId="{C6F7EA72-82D4-438E-93BF-27B28799C7FE}" dt="2025-06-02T12:51:04.779" v="539" actId="20577"/>
          <ac:spMkLst>
            <pc:docMk/>
            <pc:sldMk cId="4105998703" sldId="362"/>
            <ac:spMk id="3" creationId="{B22CC6FA-9147-46C0-9D79-66A0B6C8AEED}"/>
          </ac:spMkLst>
        </pc:spChg>
      </pc:sldChg>
      <pc:sldChg chg="modSp mod">
        <pc:chgData name="Cressida Lyon" userId="f96b212d-0085-4b64-a491-30b4d2ec4316" providerId="ADAL" clId="{C6F7EA72-82D4-438E-93BF-27B28799C7FE}" dt="2025-06-02T12:44:50.542" v="449" actId="404"/>
        <pc:sldMkLst>
          <pc:docMk/>
          <pc:sldMk cId="1305686630" sldId="364"/>
        </pc:sldMkLst>
        <pc:spChg chg="mod">
          <ac:chgData name="Cressida Lyon" userId="f96b212d-0085-4b64-a491-30b4d2ec4316" providerId="ADAL" clId="{C6F7EA72-82D4-438E-93BF-27B28799C7FE}" dt="2025-06-02T12:44:50.542" v="449" actId="404"/>
          <ac:spMkLst>
            <pc:docMk/>
            <pc:sldMk cId="1305686630" sldId="364"/>
            <ac:spMk id="2" creationId="{76CC1D3A-BFED-4620-A5AF-FE897BED6B40}"/>
          </ac:spMkLst>
        </pc:spChg>
        <pc:spChg chg="mod">
          <ac:chgData name="Cressida Lyon" userId="f96b212d-0085-4b64-a491-30b4d2ec4316" providerId="ADAL" clId="{C6F7EA72-82D4-438E-93BF-27B28799C7FE}" dt="2025-06-02T12:44:44.470" v="441" actId="21"/>
          <ac:spMkLst>
            <pc:docMk/>
            <pc:sldMk cId="1305686630" sldId="364"/>
            <ac:spMk id="3" creationId="{B22CC6FA-9147-46C0-9D79-66A0B6C8AEED}"/>
          </ac:spMkLst>
        </pc:spChg>
      </pc:sldChg>
      <pc:sldChg chg="addSp modSp mod modAnim modNotesTx">
        <pc:chgData name="Cressida Lyon" userId="f96b212d-0085-4b64-a491-30b4d2ec4316" providerId="ADAL" clId="{C6F7EA72-82D4-438E-93BF-27B28799C7FE}" dt="2025-06-02T12:50:36.221" v="499" actId="1076"/>
        <pc:sldMkLst>
          <pc:docMk/>
          <pc:sldMk cId="1096468042" sldId="366"/>
        </pc:sldMkLst>
        <pc:spChg chg="mod">
          <ac:chgData name="Cressida Lyon" userId="f96b212d-0085-4b64-a491-30b4d2ec4316" providerId="ADAL" clId="{C6F7EA72-82D4-438E-93BF-27B28799C7FE}" dt="2025-06-02T12:40:02.823" v="210" actId="1076"/>
          <ac:spMkLst>
            <pc:docMk/>
            <pc:sldMk cId="1096468042" sldId="366"/>
            <ac:spMk id="2" creationId="{5CB20453-1E31-4A0E-8F07-EA93C7E3D046}"/>
          </ac:spMkLst>
        </pc:spChg>
        <pc:spChg chg="add mod">
          <ac:chgData name="Cressida Lyon" userId="f96b212d-0085-4b64-a491-30b4d2ec4316" providerId="ADAL" clId="{C6F7EA72-82D4-438E-93BF-27B28799C7FE}" dt="2025-06-02T12:40:22.662" v="218" actId="1076"/>
          <ac:spMkLst>
            <pc:docMk/>
            <pc:sldMk cId="1096468042" sldId="366"/>
            <ac:spMk id="3" creationId="{FC2E3C3A-C9CD-2365-6B39-A4AA0025DF25}"/>
          </ac:spMkLst>
        </pc:spChg>
        <pc:spChg chg="mod">
          <ac:chgData name="Cressida Lyon" userId="f96b212d-0085-4b64-a491-30b4d2ec4316" providerId="ADAL" clId="{C6F7EA72-82D4-438E-93BF-27B28799C7FE}" dt="2025-06-02T12:50:36.221" v="499" actId="1076"/>
          <ac:spMkLst>
            <pc:docMk/>
            <pc:sldMk cId="1096468042" sldId="366"/>
            <ac:spMk id="12" creationId="{1DDE4F4D-06F9-379A-5FD0-420F07AFB56C}"/>
          </ac:spMkLst>
        </pc:spChg>
      </pc:sldChg>
      <pc:sldChg chg="modSp mod">
        <pc:chgData name="Cressida Lyon" userId="f96b212d-0085-4b64-a491-30b4d2ec4316" providerId="ADAL" clId="{C6F7EA72-82D4-438E-93BF-27B28799C7FE}" dt="2025-06-02T12:56:10.981" v="964" actId="20577"/>
        <pc:sldMkLst>
          <pc:docMk/>
          <pc:sldMk cId="2404625929" sldId="368"/>
        </pc:sldMkLst>
        <pc:spChg chg="mod">
          <ac:chgData name="Cressida Lyon" userId="f96b212d-0085-4b64-a491-30b4d2ec4316" providerId="ADAL" clId="{C6F7EA72-82D4-438E-93BF-27B28799C7FE}" dt="2025-06-02T12:56:10.981" v="964" actId="20577"/>
          <ac:spMkLst>
            <pc:docMk/>
            <pc:sldMk cId="2404625929" sldId="368"/>
            <ac:spMk id="3" creationId="{2A6B30C7-6E54-C41C-9C75-21B2A784A7B1}"/>
          </ac:spMkLst>
        </pc:spChg>
      </pc:sldChg>
      <pc:sldChg chg="modSp mod">
        <pc:chgData name="Cressida Lyon" userId="f96b212d-0085-4b64-a491-30b4d2ec4316" providerId="ADAL" clId="{C6F7EA72-82D4-438E-93BF-27B28799C7FE}" dt="2025-06-02T12:42:55.253" v="394" actId="20577"/>
        <pc:sldMkLst>
          <pc:docMk/>
          <pc:sldMk cId="4105642658" sldId="369"/>
        </pc:sldMkLst>
        <pc:spChg chg="mod">
          <ac:chgData name="Cressida Lyon" userId="f96b212d-0085-4b64-a491-30b4d2ec4316" providerId="ADAL" clId="{C6F7EA72-82D4-438E-93BF-27B28799C7FE}" dt="2025-06-02T12:42:05.276" v="378"/>
          <ac:spMkLst>
            <pc:docMk/>
            <pc:sldMk cId="4105642658" sldId="369"/>
            <ac:spMk id="2" creationId="{76CC1D3A-BFED-4620-A5AF-FE897BED6B40}"/>
          </ac:spMkLst>
        </pc:spChg>
        <pc:spChg chg="mod">
          <ac:chgData name="Cressida Lyon" userId="f96b212d-0085-4b64-a491-30b4d2ec4316" providerId="ADAL" clId="{C6F7EA72-82D4-438E-93BF-27B28799C7FE}" dt="2025-06-02T12:42:55.253" v="394" actId="20577"/>
          <ac:spMkLst>
            <pc:docMk/>
            <pc:sldMk cId="4105642658" sldId="369"/>
            <ac:spMk id="3" creationId="{B22CC6FA-9147-46C0-9D79-66A0B6C8AEED}"/>
          </ac:spMkLst>
        </pc:spChg>
      </pc:sldChg>
      <pc:sldChg chg="addSp delSp modSp new mod modNotesTx">
        <pc:chgData name="Cressida Lyon" userId="f96b212d-0085-4b64-a491-30b4d2ec4316" providerId="ADAL" clId="{C6F7EA72-82D4-438E-93BF-27B28799C7FE}" dt="2025-06-02T12:55:00.798" v="954" actId="20577"/>
        <pc:sldMkLst>
          <pc:docMk/>
          <pc:sldMk cId="1060144847" sldId="371"/>
        </pc:sldMkLst>
        <pc:spChg chg="mod">
          <ac:chgData name="Cressida Lyon" userId="f96b212d-0085-4b64-a491-30b4d2ec4316" providerId="ADAL" clId="{C6F7EA72-82D4-438E-93BF-27B28799C7FE}" dt="2025-06-02T12:50:57.041" v="519" actId="20577"/>
          <ac:spMkLst>
            <pc:docMk/>
            <pc:sldMk cId="1060144847" sldId="371"/>
            <ac:spMk id="2" creationId="{6EF370D0-7C04-1E13-5B3A-60173505916C}"/>
          </ac:spMkLst>
        </pc:spChg>
        <pc:spChg chg="del">
          <ac:chgData name="Cressida Lyon" userId="f96b212d-0085-4b64-a491-30b4d2ec4316" providerId="ADAL" clId="{C6F7EA72-82D4-438E-93BF-27B28799C7FE}" dt="2025-06-02T12:51:12.379" v="540"/>
          <ac:spMkLst>
            <pc:docMk/>
            <pc:sldMk cId="1060144847" sldId="371"/>
            <ac:spMk id="3" creationId="{7983C3E2-4FE7-EB54-1727-5610CC083059}"/>
          </ac:spMkLst>
        </pc:spChg>
        <pc:spChg chg="add mod">
          <ac:chgData name="Cressida Lyon" userId="f96b212d-0085-4b64-a491-30b4d2ec4316" providerId="ADAL" clId="{C6F7EA72-82D4-438E-93BF-27B28799C7FE}" dt="2025-06-02T12:54:48.387" v="940" actId="1076"/>
          <ac:spMkLst>
            <pc:docMk/>
            <pc:sldMk cId="1060144847" sldId="371"/>
            <ac:spMk id="5" creationId="{38B418C0-C63E-B066-6968-9A1531AE31DE}"/>
          </ac:spMkLst>
        </pc:spChg>
        <pc:spChg chg="add mod">
          <ac:chgData name="Cressida Lyon" userId="f96b212d-0085-4b64-a491-30b4d2ec4316" providerId="ADAL" clId="{C6F7EA72-82D4-438E-93BF-27B28799C7FE}" dt="2025-06-02T12:55:00.798" v="954" actId="20577"/>
          <ac:spMkLst>
            <pc:docMk/>
            <pc:sldMk cId="1060144847" sldId="371"/>
            <ac:spMk id="6" creationId="{2B0F11F1-2104-9508-7FAA-34C41B83B40A}"/>
          </ac:spMkLst>
        </pc:spChg>
        <pc:picChg chg="add mod">
          <ac:chgData name="Cressida Lyon" userId="f96b212d-0085-4b64-a491-30b4d2ec4316" providerId="ADAL" clId="{C6F7EA72-82D4-438E-93BF-27B28799C7FE}" dt="2025-06-02T12:54:49.727" v="941" actId="1076"/>
          <ac:picMkLst>
            <pc:docMk/>
            <pc:sldMk cId="1060144847" sldId="371"/>
            <ac:picMk id="4" creationId="{F9792C45-22F0-B820-D1CF-F075BD7E121D}"/>
          </ac:picMkLst>
        </pc:picChg>
      </pc:sldChg>
      <pc:sldChg chg="addSp delSp modSp new del mod">
        <pc:chgData name="Cressida Lyon" userId="f96b212d-0085-4b64-a491-30b4d2ec4316" providerId="ADAL" clId="{C6F7EA72-82D4-438E-93BF-27B28799C7FE}" dt="2025-06-02T12:50:31.788" v="498" actId="47"/>
        <pc:sldMkLst>
          <pc:docMk/>
          <pc:sldMk cId="3271578419" sldId="371"/>
        </pc:sldMkLst>
        <pc:spChg chg="mod">
          <ac:chgData name="Cressida Lyon" userId="f96b212d-0085-4b64-a491-30b4d2ec4316" providerId="ADAL" clId="{C6F7EA72-82D4-438E-93BF-27B28799C7FE}" dt="2025-06-02T12:46:41.272" v="482" actId="20577"/>
          <ac:spMkLst>
            <pc:docMk/>
            <pc:sldMk cId="3271578419" sldId="371"/>
            <ac:spMk id="2" creationId="{B949B601-B392-3CC0-781C-B32C6859F993}"/>
          </ac:spMkLst>
        </pc:spChg>
        <pc:spChg chg="del mod">
          <ac:chgData name="Cressida Lyon" userId="f96b212d-0085-4b64-a491-30b4d2ec4316" providerId="ADAL" clId="{C6F7EA72-82D4-438E-93BF-27B28799C7FE}" dt="2025-06-02T12:50:21.327" v="493" actId="478"/>
          <ac:spMkLst>
            <pc:docMk/>
            <pc:sldMk cId="3271578419" sldId="371"/>
            <ac:spMk id="3" creationId="{2BEDC1D0-04B2-D33F-9677-DB361D3CBAE4}"/>
          </ac:spMkLst>
        </pc:spChg>
        <pc:spChg chg="add mod">
          <ac:chgData name="Cressida Lyon" userId="f96b212d-0085-4b64-a491-30b4d2ec4316" providerId="ADAL" clId="{C6F7EA72-82D4-438E-93BF-27B28799C7FE}" dt="2025-06-02T12:50:27.702" v="497" actId="20577"/>
          <ac:spMkLst>
            <pc:docMk/>
            <pc:sldMk cId="3271578419" sldId="371"/>
            <ac:spMk id="5" creationId="{071EC9DE-0C09-DA6E-9BC2-D056BB5A2727}"/>
          </ac:spMkLst>
        </pc:spChg>
        <pc:picChg chg="add mod">
          <ac:chgData name="Cressida Lyon" userId="f96b212d-0085-4b64-a491-30b4d2ec4316" providerId="ADAL" clId="{C6F7EA72-82D4-438E-93BF-27B28799C7FE}" dt="2025-06-02T12:50:25.482" v="494"/>
          <ac:picMkLst>
            <pc:docMk/>
            <pc:sldMk cId="3271578419" sldId="371"/>
            <ac:picMk id="6" creationId="{9970EAB8-BCB8-EDBE-AD7E-07003B2505FA}"/>
          </ac:picMkLst>
        </pc:picChg>
      </pc:sldChg>
    </pc:docChg>
  </pc:docChgLst>
  <pc:docChgLst>
    <pc:chgData name="Cressida Lyon" userId="f96b212d-0085-4b64-a491-30b4d2ec4316" providerId="ADAL" clId="{D9E1649B-C31C-4DF4-B66D-AEBA82E7E9D7}"/>
    <pc:docChg chg="undo custSel addSld delSld modSld">
      <pc:chgData name="Cressida Lyon" userId="f96b212d-0085-4b64-a491-30b4d2ec4316" providerId="ADAL" clId="{D9E1649B-C31C-4DF4-B66D-AEBA82E7E9D7}" dt="2024-02-26T16:11:41.710" v="897" actId="14100"/>
      <pc:docMkLst>
        <pc:docMk/>
      </pc:docMkLst>
      <pc:sldChg chg="modSp mod">
        <pc:chgData name="Cressida Lyon" userId="f96b212d-0085-4b64-a491-30b4d2ec4316" providerId="ADAL" clId="{D9E1649B-C31C-4DF4-B66D-AEBA82E7E9D7}" dt="2024-02-26T15:55:41.474" v="570" actId="1076"/>
        <pc:sldMkLst>
          <pc:docMk/>
          <pc:sldMk cId="2630763215" sldId="335"/>
        </pc:sldMkLst>
        <pc:spChg chg="mod">
          <ac:chgData name="Cressida Lyon" userId="f96b212d-0085-4b64-a491-30b4d2ec4316" providerId="ADAL" clId="{D9E1649B-C31C-4DF4-B66D-AEBA82E7E9D7}" dt="2024-02-26T15:55:41.474" v="570" actId="1076"/>
          <ac:spMkLst>
            <pc:docMk/>
            <pc:sldMk cId="2630763215" sldId="335"/>
            <ac:spMk id="4" creationId="{CA3D9DE0-B9C1-4178-B53F-3628AA2D37F3}"/>
          </ac:spMkLst>
        </pc:spChg>
        <pc:picChg chg="mod modCrop">
          <ac:chgData name="Cressida Lyon" userId="f96b212d-0085-4b64-a491-30b4d2ec4316" providerId="ADAL" clId="{D9E1649B-C31C-4DF4-B66D-AEBA82E7E9D7}" dt="2024-02-26T15:55:35.908" v="569" actId="732"/>
          <ac:picMkLst>
            <pc:docMk/>
            <pc:sldMk cId="2630763215" sldId="335"/>
            <ac:picMk id="5" creationId="{28E514D0-3E73-4210-8B53-0165A7366370}"/>
          </ac:picMkLst>
        </pc:picChg>
      </pc:sldChg>
      <pc:sldChg chg="addSp delSp modSp mod modNotesTx">
        <pc:chgData name="Cressida Lyon" userId="f96b212d-0085-4b64-a491-30b4d2ec4316" providerId="ADAL" clId="{D9E1649B-C31C-4DF4-B66D-AEBA82E7E9D7}" dt="2024-02-26T16:03:57.240" v="695" actId="478"/>
        <pc:sldMkLst>
          <pc:docMk/>
          <pc:sldMk cId="3979573413" sldId="348"/>
        </pc:sldMkLst>
        <pc:spChg chg="mod">
          <ac:chgData name="Cressida Lyon" userId="f96b212d-0085-4b64-a491-30b4d2ec4316" providerId="ADAL" clId="{D9E1649B-C31C-4DF4-B66D-AEBA82E7E9D7}" dt="2024-02-26T16:03:47.518" v="692" actId="1037"/>
          <ac:spMkLst>
            <pc:docMk/>
            <pc:sldMk cId="3979573413" sldId="348"/>
            <ac:spMk id="3" creationId="{528FCBAA-559B-4413-AA4C-C57CB92A224E}"/>
          </ac:spMkLst>
        </pc:spChg>
        <pc:spChg chg="mod">
          <ac:chgData name="Cressida Lyon" userId="f96b212d-0085-4b64-a491-30b4d2ec4316" providerId="ADAL" clId="{D9E1649B-C31C-4DF4-B66D-AEBA82E7E9D7}" dt="2024-02-26T16:03:47.518" v="692" actId="1037"/>
          <ac:spMkLst>
            <pc:docMk/>
            <pc:sldMk cId="3979573413" sldId="348"/>
            <ac:spMk id="4" creationId="{701DD2F0-35AF-4B11-B192-1CAF2068EA11}"/>
          </ac:spMkLst>
        </pc:spChg>
        <pc:spChg chg="mod">
          <ac:chgData name="Cressida Lyon" userId="f96b212d-0085-4b64-a491-30b4d2ec4316" providerId="ADAL" clId="{D9E1649B-C31C-4DF4-B66D-AEBA82E7E9D7}" dt="2024-02-26T16:03:47.518" v="692" actId="1037"/>
          <ac:spMkLst>
            <pc:docMk/>
            <pc:sldMk cId="3979573413" sldId="348"/>
            <ac:spMk id="5" creationId="{812A46CB-C054-2A5B-E8ED-6EB715B9BD68}"/>
          </ac:spMkLst>
        </pc:spChg>
        <pc:spChg chg="mod">
          <ac:chgData name="Cressida Lyon" userId="f96b212d-0085-4b64-a491-30b4d2ec4316" providerId="ADAL" clId="{D9E1649B-C31C-4DF4-B66D-AEBA82E7E9D7}" dt="2024-02-26T16:03:47.518" v="692" actId="1037"/>
          <ac:spMkLst>
            <pc:docMk/>
            <pc:sldMk cId="3979573413" sldId="348"/>
            <ac:spMk id="7" creationId="{B8BF36F8-90D5-46E2-B9A3-AAA5184AD299}"/>
          </ac:spMkLst>
        </pc:spChg>
        <pc:spChg chg="add del mod">
          <ac:chgData name="Cressida Lyon" userId="f96b212d-0085-4b64-a491-30b4d2ec4316" providerId="ADAL" clId="{D9E1649B-C31C-4DF4-B66D-AEBA82E7E9D7}" dt="2024-02-26T16:03:57.240" v="695" actId="478"/>
          <ac:spMkLst>
            <pc:docMk/>
            <pc:sldMk cId="3979573413" sldId="348"/>
            <ac:spMk id="10" creationId="{5381D3CA-76DB-3079-3698-0A99E16441C2}"/>
          </ac:spMkLst>
        </pc:spChg>
        <pc:picChg chg="mod">
          <ac:chgData name="Cressida Lyon" userId="f96b212d-0085-4b64-a491-30b4d2ec4316" providerId="ADAL" clId="{D9E1649B-C31C-4DF4-B66D-AEBA82E7E9D7}" dt="2024-02-26T16:03:47.518" v="692" actId="1037"/>
          <ac:picMkLst>
            <pc:docMk/>
            <pc:sldMk cId="3979573413" sldId="348"/>
            <ac:picMk id="2" creationId="{E8F7A7EB-CB42-4336-9397-EF0CE7EB157D}"/>
          </ac:picMkLst>
        </pc:picChg>
        <pc:picChg chg="mod">
          <ac:chgData name="Cressida Lyon" userId="f96b212d-0085-4b64-a491-30b4d2ec4316" providerId="ADAL" clId="{D9E1649B-C31C-4DF4-B66D-AEBA82E7E9D7}" dt="2024-02-26T16:03:47.518" v="692" actId="1037"/>
          <ac:picMkLst>
            <pc:docMk/>
            <pc:sldMk cId="3979573413" sldId="348"/>
            <ac:picMk id="6" creationId="{C68B38AC-456D-4C71-A022-FE31BCE752EB}"/>
          </ac:picMkLst>
        </pc:picChg>
        <pc:picChg chg="mod">
          <ac:chgData name="Cressida Lyon" userId="f96b212d-0085-4b64-a491-30b4d2ec4316" providerId="ADAL" clId="{D9E1649B-C31C-4DF4-B66D-AEBA82E7E9D7}" dt="2024-02-26T16:03:47.518" v="692" actId="1037"/>
          <ac:picMkLst>
            <pc:docMk/>
            <pc:sldMk cId="3979573413" sldId="348"/>
            <ac:picMk id="8" creationId="{6D8AB751-1254-410D-A903-621C775F6774}"/>
          </ac:picMkLst>
        </pc:picChg>
        <pc:picChg chg="add del mod">
          <ac:chgData name="Cressida Lyon" userId="f96b212d-0085-4b64-a491-30b4d2ec4316" providerId="ADAL" clId="{D9E1649B-C31C-4DF4-B66D-AEBA82E7E9D7}" dt="2024-02-26T16:03:57.240" v="695" actId="478"/>
          <ac:picMkLst>
            <pc:docMk/>
            <pc:sldMk cId="3979573413" sldId="348"/>
            <ac:picMk id="9" creationId="{54C20E2B-FBEF-4201-15D2-5BDFF95E7FED}"/>
          </ac:picMkLst>
        </pc:picChg>
      </pc:sldChg>
      <pc:sldChg chg="addSp delSp modSp mod modNotesTx">
        <pc:chgData name="Cressida Lyon" userId="f96b212d-0085-4b64-a491-30b4d2ec4316" providerId="ADAL" clId="{D9E1649B-C31C-4DF4-B66D-AEBA82E7E9D7}" dt="2024-02-26T15:53:45.825" v="564" actId="20577"/>
        <pc:sldMkLst>
          <pc:docMk/>
          <pc:sldMk cId="2566730847" sldId="361"/>
        </pc:sldMkLst>
        <pc:picChg chg="del">
          <ac:chgData name="Cressida Lyon" userId="f96b212d-0085-4b64-a491-30b4d2ec4316" providerId="ADAL" clId="{D9E1649B-C31C-4DF4-B66D-AEBA82E7E9D7}" dt="2024-02-26T15:52:44.426" v="493" actId="478"/>
          <ac:picMkLst>
            <pc:docMk/>
            <pc:sldMk cId="2566730847" sldId="361"/>
            <ac:picMk id="2" creationId="{EED0B7AD-AC10-41E4-A0C3-20AA234D8812}"/>
          </ac:picMkLst>
        </pc:picChg>
        <pc:picChg chg="add mod">
          <ac:chgData name="Cressida Lyon" userId="f96b212d-0085-4b64-a491-30b4d2ec4316" providerId="ADAL" clId="{D9E1649B-C31C-4DF4-B66D-AEBA82E7E9D7}" dt="2024-02-26T15:53:28.311" v="502" actId="1076"/>
          <ac:picMkLst>
            <pc:docMk/>
            <pc:sldMk cId="2566730847" sldId="361"/>
            <ac:picMk id="5" creationId="{74F1E3E2-8A47-9C78-E481-FE6DEC6E5653}"/>
          </ac:picMkLst>
        </pc:picChg>
        <pc:picChg chg="add mod">
          <ac:chgData name="Cressida Lyon" userId="f96b212d-0085-4b64-a491-30b4d2ec4316" providerId="ADAL" clId="{D9E1649B-C31C-4DF4-B66D-AEBA82E7E9D7}" dt="2024-02-26T15:53:31.310" v="504" actId="14100"/>
          <ac:picMkLst>
            <pc:docMk/>
            <pc:sldMk cId="2566730847" sldId="361"/>
            <ac:picMk id="7" creationId="{28D269AF-98A4-2E08-5F7B-2F9B4B86F808}"/>
          </ac:picMkLst>
        </pc:picChg>
      </pc:sldChg>
      <pc:sldChg chg="modSp">
        <pc:chgData name="Cressida Lyon" userId="f96b212d-0085-4b64-a491-30b4d2ec4316" providerId="ADAL" clId="{D9E1649B-C31C-4DF4-B66D-AEBA82E7E9D7}" dt="2024-02-26T15:48:46.374" v="490" actId="20577"/>
        <pc:sldMkLst>
          <pc:docMk/>
          <pc:sldMk cId="4105998703" sldId="362"/>
        </pc:sldMkLst>
        <pc:spChg chg="mod">
          <ac:chgData name="Cressida Lyon" userId="f96b212d-0085-4b64-a491-30b4d2ec4316" providerId="ADAL" clId="{D9E1649B-C31C-4DF4-B66D-AEBA82E7E9D7}" dt="2024-02-26T15:48:46.374" v="490" actId="20577"/>
          <ac:spMkLst>
            <pc:docMk/>
            <pc:sldMk cId="4105998703" sldId="362"/>
            <ac:spMk id="6" creationId="{689812F9-5AE7-4913-B32F-AFF0B5EBD0D5}"/>
          </ac:spMkLst>
        </pc:spChg>
      </pc:sldChg>
      <pc:sldChg chg="del">
        <pc:chgData name="Cressida Lyon" userId="f96b212d-0085-4b64-a491-30b4d2ec4316" providerId="ADAL" clId="{D9E1649B-C31C-4DF4-B66D-AEBA82E7E9D7}" dt="2024-02-26T15:51:18.822" v="491" actId="47"/>
        <pc:sldMkLst>
          <pc:docMk/>
          <pc:sldMk cId="1203036744" sldId="363"/>
        </pc:sldMkLst>
      </pc:sldChg>
      <pc:sldChg chg="modSp mod">
        <pc:chgData name="Cressida Lyon" userId="f96b212d-0085-4b64-a491-30b4d2ec4316" providerId="ADAL" clId="{D9E1649B-C31C-4DF4-B66D-AEBA82E7E9D7}" dt="2024-02-26T16:04:22.694" v="697" actId="20577"/>
        <pc:sldMkLst>
          <pc:docMk/>
          <pc:sldMk cId="1305686630" sldId="364"/>
        </pc:sldMkLst>
        <pc:spChg chg="mod">
          <ac:chgData name="Cressida Lyon" userId="f96b212d-0085-4b64-a491-30b4d2ec4316" providerId="ADAL" clId="{D9E1649B-C31C-4DF4-B66D-AEBA82E7E9D7}" dt="2024-02-26T16:04:22.694" v="697" actId="20577"/>
          <ac:spMkLst>
            <pc:docMk/>
            <pc:sldMk cId="1305686630" sldId="364"/>
            <ac:spMk id="3" creationId="{B22CC6FA-9147-46C0-9D79-66A0B6C8AEED}"/>
          </ac:spMkLst>
        </pc:spChg>
      </pc:sldChg>
      <pc:sldChg chg="addSp delSp modSp mod delAnim modAnim">
        <pc:chgData name="Cressida Lyon" userId="f96b212d-0085-4b64-a491-30b4d2ec4316" providerId="ADAL" clId="{D9E1649B-C31C-4DF4-B66D-AEBA82E7E9D7}" dt="2024-02-26T16:10:58.910" v="893" actId="1076"/>
        <pc:sldMkLst>
          <pc:docMk/>
          <pc:sldMk cId="1096468042" sldId="366"/>
        </pc:sldMkLst>
        <pc:spChg chg="mod ord">
          <ac:chgData name="Cressida Lyon" userId="f96b212d-0085-4b64-a491-30b4d2ec4316" providerId="ADAL" clId="{D9E1649B-C31C-4DF4-B66D-AEBA82E7E9D7}" dt="2024-02-26T16:10:58.910" v="893" actId="1076"/>
          <ac:spMkLst>
            <pc:docMk/>
            <pc:sldMk cId="1096468042" sldId="366"/>
            <ac:spMk id="2" creationId="{5CB20453-1E31-4A0E-8F07-EA93C7E3D046}"/>
          </ac:spMkLst>
        </pc:spChg>
        <pc:spChg chg="del mod">
          <ac:chgData name="Cressida Lyon" userId="f96b212d-0085-4b64-a491-30b4d2ec4316" providerId="ADAL" clId="{D9E1649B-C31C-4DF4-B66D-AEBA82E7E9D7}" dt="2024-02-26T16:05:21.334" v="761" actId="478"/>
          <ac:spMkLst>
            <pc:docMk/>
            <pc:sldMk cId="1096468042" sldId="366"/>
            <ac:spMk id="6" creationId="{FCE8B2F5-443A-452F-98DE-D7B6218957CD}"/>
          </ac:spMkLst>
        </pc:spChg>
        <pc:spChg chg="del mod">
          <ac:chgData name="Cressida Lyon" userId="f96b212d-0085-4b64-a491-30b4d2ec4316" providerId="ADAL" clId="{D9E1649B-C31C-4DF4-B66D-AEBA82E7E9D7}" dt="2024-02-26T16:05:23.324" v="762" actId="478"/>
          <ac:spMkLst>
            <pc:docMk/>
            <pc:sldMk cId="1096468042" sldId="366"/>
            <ac:spMk id="7" creationId="{C6705952-1378-433A-B571-3F405D429D9F}"/>
          </ac:spMkLst>
        </pc:spChg>
        <pc:spChg chg="del">
          <ac:chgData name="Cressida Lyon" userId="f96b212d-0085-4b64-a491-30b4d2ec4316" providerId="ADAL" clId="{D9E1649B-C31C-4DF4-B66D-AEBA82E7E9D7}" dt="2024-02-26T16:05:24.991" v="763" actId="478"/>
          <ac:spMkLst>
            <pc:docMk/>
            <pc:sldMk cId="1096468042" sldId="366"/>
            <ac:spMk id="8" creationId="{7E0009AD-C461-462A-86C2-9BEB389E2B78}"/>
          </ac:spMkLst>
        </pc:spChg>
        <pc:spChg chg="del">
          <ac:chgData name="Cressida Lyon" userId="f96b212d-0085-4b64-a491-30b4d2ec4316" providerId="ADAL" clId="{D9E1649B-C31C-4DF4-B66D-AEBA82E7E9D7}" dt="2024-02-26T16:06:43.970" v="770" actId="26606"/>
          <ac:spMkLst>
            <pc:docMk/>
            <pc:sldMk cId="1096468042" sldId="366"/>
            <ac:spMk id="10" creationId="{6B3BAD04-E614-4C16-8360-019FCF0045AC}"/>
          </ac:spMkLst>
        </pc:spChg>
        <pc:spChg chg="add mod">
          <ac:chgData name="Cressida Lyon" userId="f96b212d-0085-4b64-a491-30b4d2ec4316" providerId="ADAL" clId="{D9E1649B-C31C-4DF4-B66D-AEBA82E7E9D7}" dt="2024-02-26T16:10:56.302" v="892" actId="1076"/>
          <ac:spMkLst>
            <pc:docMk/>
            <pc:sldMk cId="1096468042" sldId="366"/>
            <ac:spMk id="12" creationId="{1DDE4F4D-06F9-379A-5FD0-420F07AFB56C}"/>
          </ac:spMkLst>
        </pc:spChg>
        <pc:spChg chg="add">
          <ac:chgData name="Cressida Lyon" userId="f96b212d-0085-4b64-a491-30b4d2ec4316" providerId="ADAL" clId="{D9E1649B-C31C-4DF4-B66D-AEBA82E7E9D7}" dt="2024-02-26T16:06:43.970" v="770" actId="26606"/>
          <ac:spMkLst>
            <pc:docMk/>
            <pc:sldMk cId="1096468042" sldId="366"/>
            <ac:spMk id="16" creationId="{02D44074-0B69-4F0C-A7B3-5645CE40D8E3}"/>
          </ac:spMkLst>
        </pc:spChg>
        <pc:picChg chg="add del mod">
          <ac:chgData name="Cressida Lyon" userId="f96b212d-0085-4b64-a491-30b4d2ec4316" providerId="ADAL" clId="{D9E1649B-C31C-4DF4-B66D-AEBA82E7E9D7}" dt="2024-02-26T16:06:09.047" v="765"/>
          <ac:picMkLst>
            <pc:docMk/>
            <pc:sldMk cId="1096468042" sldId="366"/>
            <ac:picMk id="3" creationId="{BAE10044-F05E-DD0A-6927-1FE0D9B6479D}"/>
          </ac:picMkLst>
        </pc:picChg>
        <pc:picChg chg="add mod">
          <ac:chgData name="Cressida Lyon" userId="f96b212d-0085-4b64-a491-30b4d2ec4316" providerId="ADAL" clId="{D9E1649B-C31C-4DF4-B66D-AEBA82E7E9D7}" dt="2024-02-26T16:06:43.970" v="770" actId="26606"/>
          <ac:picMkLst>
            <pc:docMk/>
            <pc:sldMk cId="1096468042" sldId="366"/>
            <ac:picMk id="4" creationId="{CD4258C8-3CD5-E2AC-AB45-037964269E19}"/>
          </ac:picMkLst>
        </pc:picChg>
        <pc:picChg chg="add del">
          <ac:chgData name="Cressida Lyon" userId="f96b212d-0085-4b64-a491-30b4d2ec4316" providerId="ADAL" clId="{D9E1649B-C31C-4DF4-B66D-AEBA82E7E9D7}" dt="2024-02-26T16:06:10.567" v="766" actId="478"/>
          <ac:picMkLst>
            <pc:docMk/>
            <pc:sldMk cId="1096468042" sldId="366"/>
            <ac:picMk id="5" creationId="{00D487C9-3865-45DF-AED1-27E9631C18A6}"/>
          </ac:picMkLst>
        </pc:picChg>
        <pc:picChg chg="add del">
          <ac:chgData name="Cressida Lyon" userId="f96b212d-0085-4b64-a491-30b4d2ec4316" providerId="ADAL" clId="{D9E1649B-C31C-4DF4-B66D-AEBA82E7E9D7}" dt="2024-02-26T16:06:21.033" v="768" actId="478"/>
          <ac:picMkLst>
            <pc:docMk/>
            <pc:sldMk cId="1096468042" sldId="366"/>
            <ac:picMk id="9" creationId="{36ADBD66-A164-4122-B469-E1EF5AE9392A}"/>
          </ac:picMkLst>
        </pc:picChg>
        <pc:picChg chg="add mod">
          <ac:chgData name="Cressida Lyon" userId="f96b212d-0085-4b64-a491-30b4d2ec4316" providerId="ADAL" clId="{D9E1649B-C31C-4DF4-B66D-AEBA82E7E9D7}" dt="2024-02-26T16:06:43.970" v="770" actId="26606"/>
          <ac:picMkLst>
            <pc:docMk/>
            <pc:sldMk cId="1096468042" sldId="366"/>
            <ac:picMk id="11" creationId="{E2BF08D5-2D0D-BA2D-2402-FB59C67A0DE0}"/>
          </ac:picMkLst>
        </pc:picChg>
      </pc:sldChg>
      <pc:sldChg chg="modSp mod">
        <pc:chgData name="Cressida Lyon" userId="f96b212d-0085-4b64-a491-30b4d2ec4316" providerId="ADAL" clId="{D9E1649B-C31C-4DF4-B66D-AEBA82E7E9D7}" dt="2024-02-26T16:02:44.858" v="670" actId="14100"/>
        <pc:sldMkLst>
          <pc:docMk/>
          <pc:sldMk cId="179135123" sldId="367"/>
        </pc:sldMkLst>
        <pc:picChg chg="mod">
          <ac:chgData name="Cressida Lyon" userId="f96b212d-0085-4b64-a491-30b4d2ec4316" providerId="ADAL" clId="{D9E1649B-C31C-4DF4-B66D-AEBA82E7E9D7}" dt="2024-02-26T16:02:44.858" v="670" actId="14100"/>
          <ac:picMkLst>
            <pc:docMk/>
            <pc:sldMk cId="179135123" sldId="367"/>
            <ac:picMk id="3" creationId="{65096772-C41A-4175-85E5-82AC5894D2E8}"/>
          </ac:picMkLst>
        </pc:picChg>
      </pc:sldChg>
      <pc:sldChg chg="addSp modSp new mod setBg">
        <pc:chgData name="Cressida Lyon" userId="f96b212d-0085-4b64-a491-30b4d2ec4316" providerId="ADAL" clId="{D9E1649B-C31C-4DF4-B66D-AEBA82E7E9D7}" dt="2024-02-26T16:11:27.520" v="896" actId="20577"/>
        <pc:sldMkLst>
          <pc:docMk/>
          <pc:sldMk cId="2404625929" sldId="368"/>
        </pc:sldMkLst>
        <pc:spChg chg="mod">
          <ac:chgData name="Cressida Lyon" userId="f96b212d-0085-4b64-a491-30b4d2ec4316" providerId="ADAL" clId="{D9E1649B-C31C-4DF4-B66D-AEBA82E7E9D7}" dt="2024-02-26T16:11:19.630" v="894" actId="26606"/>
          <ac:spMkLst>
            <pc:docMk/>
            <pc:sldMk cId="2404625929" sldId="368"/>
            <ac:spMk id="2" creationId="{962CAE09-EE5B-D77D-D25D-88879D87BB35}"/>
          </ac:spMkLst>
        </pc:spChg>
        <pc:spChg chg="mod">
          <ac:chgData name="Cressida Lyon" userId="f96b212d-0085-4b64-a491-30b4d2ec4316" providerId="ADAL" clId="{D9E1649B-C31C-4DF4-B66D-AEBA82E7E9D7}" dt="2024-02-26T16:11:27.520" v="896" actId="20577"/>
          <ac:spMkLst>
            <pc:docMk/>
            <pc:sldMk cId="2404625929" sldId="368"/>
            <ac:spMk id="3" creationId="{2A6B30C7-6E54-C41C-9C75-21B2A784A7B1}"/>
          </ac:spMkLst>
        </pc:spChg>
        <pc:grpChg chg="add">
          <ac:chgData name="Cressida Lyon" userId="f96b212d-0085-4b64-a491-30b4d2ec4316" providerId="ADAL" clId="{D9E1649B-C31C-4DF4-B66D-AEBA82E7E9D7}" dt="2024-02-26T16:11:19.630" v="894" actId="26606"/>
          <ac:grpSpMkLst>
            <pc:docMk/>
            <pc:sldMk cId="2404625929" sldId="368"/>
            <ac:grpSpMk id="9" creationId="{5EFBDE31-BB3E-6CFC-23CD-B5976DA38438}"/>
          </ac:grpSpMkLst>
        </pc:grpChg>
        <pc:picChg chg="add">
          <ac:chgData name="Cressida Lyon" userId="f96b212d-0085-4b64-a491-30b4d2ec4316" providerId="ADAL" clId="{D9E1649B-C31C-4DF4-B66D-AEBA82E7E9D7}" dt="2024-02-26T16:11:19.630" v="894" actId="26606"/>
          <ac:picMkLst>
            <pc:docMk/>
            <pc:sldMk cId="2404625929" sldId="368"/>
            <ac:picMk id="5" creationId="{3572B3F4-F861-C063-187A-9151C7C4D744}"/>
          </ac:picMkLst>
        </pc:picChg>
      </pc:sldChg>
      <pc:sldChg chg="addSp delSp modSp mod delAnim modAnim">
        <pc:chgData name="Cressida Lyon" userId="f96b212d-0085-4b64-a491-30b4d2ec4316" providerId="ADAL" clId="{D9E1649B-C31C-4DF4-B66D-AEBA82E7E9D7}" dt="2024-02-26T16:11:41.710" v="897" actId="14100"/>
        <pc:sldMkLst>
          <pc:docMk/>
          <pc:sldMk cId="4105642658" sldId="369"/>
        </pc:sldMkLst>
        <pc:spChg chg="mod">
          <ac:chgData name="Cressida Lyon" userId="f96b212d-0085-4b64-a491-30b4d2ec4316" providerId="ADAL" clId="{D9E1649B-C31C-4DF4-B66D-AEBA82E7E9D7}" dt="2024-02-26T16:11:41.710" v="897" actId="14100"/>
          <ac:spMkLst>
            <pc:docMk/>
            <pc:sldMk cId="4105642658" sldId="369"/>
            <ac:spMk id="3" creationId="{B22CC6FA-9147-46C0-9D79-66A0B6C8AEED}"/>
          </ac:spMkLst>
        </pc:spChg>
        <pc:spChg chg="add mod">
          <ac:chgData name="Cressida Lyon" userId="f96b212d-0085-4b64-a491-30b4d2ec4316" providerId="ADAL" clId="{D9E1649B-C31C-4DF4-B66D-AEBA82E7E9D7}" dt="2024-02-26T15:46:11.067" v="476" actId="20577"/>
          <ac:spMkLst>
            <pc:docMk/>
            <pc:sldMk cId="4105642658" sldId="369"/>
            <ac:spMk id="4" creationId="{4554F811-09E7-632E-6B79-FDE5D3AA7D4F}"/>
          </ac:spMkLst>
        </pc:spChg>
        <pc:spChg chg="add mod">
          <ac:chgData name="Cressida Lyon" userId="f96b212d-0085-4b64-a491-30b4d2ec4316" providerId="ADAL" clId="{D9E1649B-C31C-4DF4-B66D-AEBA82E7E9D7}" dt="2024-02-26T15:47:23.049" v="479" actId="20577"/>
          <ac:spMkLst>
            <pc:docMk/>
            <pc:sldMk cId="4105642658" sldId="369"/>
            <ac:spMk id="5" creationId="{71398D2F-DCDE-E5C1-CE9D-94D4E4ACCF8F}"/>
          </ac:spMkLst>
        </pc:spChg>
        <pc:spChg chg="del">
          <ac:chgData name="Cressida Lyon" userId="f96b212d-0085-4b64-a491-30b4d2ec4316" providerId="ADAL" clId="{D9E1649B-C31C-4DF4-B66D-AEBA82E7E9D7}" dt="2024-02-26T15:42:30.688" v="207" actId="478"/>
          <ac:spMkLst>
            <pc:docMk/>
            <pc:sldMk cId="4105642658" sldId="369"/>
            <ac:spMk id="8" creationId="{F96A9932-AAED-489F-98CD-2BA749B44032}"/>
          </ac:spMkLst>
        </pc:spChg>
        <pc:spChg chg="del">
          <ac:chgData name="Cressida Lyon" userId="f96b212d-0085-4b64-a491-30b4d2ec4316" providerId="ADAL" clId="{D9E1649B-C31C-4DF4-B66D-AEBA82E7E9D7}" dt="2024-02-26T15:42:32.257" v="208" actId="478"/>
          <ac:spMkLst>
            <pc:docMk/>
            <pc:sldMk cId="4105642658" sldId="369"/>
            <ac:spMk id="9" creationId="{F8065E3C-2C2D-4607-93DE-31E958EE6D4E}"/>
          </ac:spMkLst>
        </pc:spChg>
      </pc:sldChg>
      <pc:sldChg chg="addSp delSp modSp new mod setBg">
        <pc:chgData name="Cressida Lyon" userId="f96b212d-0085-4b64-a491-30b4d2ec4316" providerId="ADAL" clId="{D9E1649B-C31C-4DF4-B66D-AEBA82E7E9D7}" dt="2024-02-26T16:00:35.105" v="668" actId="478"/>
        <pc:sldMkLst>
          <pc:docMk/>
          <pc:sldMk cId="1368129066" sldId="370"/>
        </pc:sldMkLst>
        <pc:spChg chg="mod ord">
          <ac:chgData name="Cressida Lyon" userId="f96b212d-0085-4b64-a491-30b4d2ec4316" providerId="ADAL" clId="{D9E1649B-C31C-4DF4-B66D-AEBA82E7E9D7}" dt="2024-02-26T16:00:05.502" v="650" actId="26606"/>
          <ac:spMkLst>
            <pc:docMk/>
            <pc:sldMk cId="1368129066" sldId="370"/>
            <ac:spMk id="2" creationId="{C510CF6C-8FD5-3005-F013-150BB2FCC927}"/>
          </ac:spMkLst>
        </pc:spChg>
        <pc:spChg chg="del">
          <ac:chgData name="Cressida Lyon" userId="f96b212d-0085-4b64-a491-30b4d2ec4316" providerId="ADAL" clId="{D9E1649B-C31C-4DF4-B66D-AEBA82E7E9D7}" dt="2024-02-26T15:57:45.791" v="583" actId="22"/>
          <ac:spMkLst>
            <pc:docMk/>
            <pc:sldMk cId="1368129066" sldId="370"/>
            <ac:spMk id="3" creationId="{A27C94BC-90BB-129B-A8F2-350630CE465E}"/>
          </ac:spMkLst>
        </pc:spChg>
        <pc:spChg chg="add del mod">
          <ac:chgData name="Cressida Lyon" userId="f96b212d-0085-4b64-a491-30b4d2ec4316" providerId="ADAL" clId="{D9E1649B-C31C-4DF4-B66D-AEBA82E7E9D7}" dt="2024-02-26T15:59:06.112" v="586" actId="478"/>
          <ac:spMkLst>
            <pc:docMk/>
            <pc:sldMk cId="1368129066" sldId="370"/>
            <ac:spMk id="7" creationId="{C7774234-2DC8-D0E6-4D22-D9C321B7C089}"/>
          </ac:spMkLst>
        </pc:spChg>
        <pc:spChg chg="add del mod">
          <ac:chgData name="Cressida Lyon" userId="f96b212d-0085-4b64-a491-30b4d2ec4316" providerId="ADAL" clId="{D9E1649B-C31C-4DF4-B66D-AEBA82E7E9D7}" dt="2024-02-26T16:00:35.105" v="668" actId="478"/>
          <ac:spMkLst>
            <pc:docMk/>
            <pc:sldMk cId="1368129066" sldId="370"/>
            <ac:spMk id="11" creationId="{CAF3994A-4BCA-5655-764B-8152A3E0C8C5}"/>
          </ac:spMkLst>
        </pc:spChg>
        <pc:spChg chg="add">
          <ac:chgData name="Cressida Lyon" userId="f96b212d-0085-4b64-a491-30b4d2ec4316" providerId="ADAL" clId="{D9E1649B-C31C-4DF4-B66D-AEBA82E7E9D7}" dt="2024-02-26T16:00:05.502" v="650" actId="26606"/>
          <ac:spMkLst>
            <pc:docMk/>
            <pc:sldMk cId="1368129066" sldId="370"/>
            <ac:spMk id="15" creationId="{E8D41CF8-5232-42BC-8D05-AFEDE215398E}"/>
          </ac:spMkLst>
        </pc:spChg>
        <pc:spChg chg="add">
          <ac:chgData name="Cressida Lyon" userId="f96b212d-0085-4b64-a491-30b4d2ec4316" providerId="ADAL" clId="{D9E1649B-C31C-4DF4-B66D-AEBA82E7E9D7}" dt="2024-02-26T16:00:05.502" v="650" actId="26606"/>
          <ac:spMkLst>
            <pc:docMk/>
            <pc:sldMk cId="1368129066" sldId="370"/>
            <ac:spMk id="17" creationId="{49237091-E62C-4878-AA4C-0B9995ADB28F}"/>
          </ac:spMkLst>
        </pc:spChg>
        <pc:picChg chg="add del mod ord">
          <ac:chgData name="Cressida Lyon" userId="f96b212d-0085-4b64-a491-30b4d2ec4316" providerId="ADAL" clId="{D9E1649B-C31C-4DF4-B66D-AEBA82E7E9D7}" dt="2024-02-26T15:59:02.982" v="584" actId="478"/>
          <ac:picMkLst>
            <pc:docMk/>
            <pc:sldMk cId="1368129066" sldId="370"/>
            <ac:picMk id="5" creationId="{99E07CA1-D0F5-6E07-C692-E774ECA0E883}"/>
          </ac:picMkLst>
        </pc:picChg>
        <pc:picChg chg="add mod">
          <ac:chgData name="Cressida Lyon" userId="f96b212d-0085-4b64-a491-30b4d2ec4316" providerId="ADAL" clId="{D9E1649B-C31C-4DF4-B66D-AEBA82E7E9D7}" dt="2024-02-26T16:00:24.094" v="666" actId="14100"/>
          <ac:picMkLst>
            <pc:docMk/>
            <pc:sldMk cId="1368129066" sldId="370"/>
            <ac:picMk id="8" creationId="{D2DA6BF4-2AA0-589D-F60F-CC49F358655E}"/>
          </ac:picMkLst>
        </pc:picChg>
        <pc:picChg chg="add mod">
          <ac:chgData name="Cressida Lyon" userId="f96b212d-0085-4b64-a491-30b4d2ec4316" providerId="ADAL" clId="{D9E1649B-C31C-4DF4-B66D-AEBA82E7E9D7}" dt="2024-02-26T16:00:19.054" v="662" actId="14100"/>
          <ac:picMkLst>
            <pc:docMk/>
            <pc:sldMk cId="1368129066" sldId="370"/>
            <ac:picMk id="10" creationId="{94CCBD03-726F-C6ED-298D-CD1ACB2A4B04}"/>
          </ac:picMkLst>
        </pc:picChg>
      </pc:sldChg>
      <pc:sldChg chg="addSp modSp new del mod">
        <pc:chgData name="Cressida Lyon" userId="f96b212d-0085-4b64-a491-30b4d2ec4316" providerId="ADAL" clId="{D9E1649B-C31C-4DF4-B66D-AEBA82E7E9D7}" dt="2024-02-26T15:55:46.777" v="571" actId="47"/>
        <pc:sldMkLst>
          <pc:docMk/>
          <pc:sldMk cId="4283824885" sldId="370"/>
        </pc:sldMkLst>
        <pc:picChg chg="add mod">
          <ac:chgData name="Cressida Lyon" userId="f96b212d-0085-4b64-a491-30b4d2ec4316" providerId="ADAL" clId="{D9E1649B-C31C-4DF4-B66D-AEBA82E7E9D7}" dt="2024-02-26T15:55:05.947" v="567" actId="1076"/>
          <ac:picMkLst>
            <pc:docMk/>
            <pc:sldMk cId="4283824885" sldId="370"/>
            <ac:picMk id="3" creationId="{A61AB317-72CB-E38F-AC06-59152F46DF0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1EA721-EF11-4B38-848E-411F65B08E9A}" type="datetimeFigureOut">
              <a:rPr lang="en-GB" smtClean="0"/>
              <a:t>02/06/2025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DD811C-1A11-41F4-8067-292E2CA76887}" type="slidenum">
              <a:rPr lang="en-GB" smtClean="0"/>
              <a:t>‹#›</a:t>
            </a:fld>
            <a:endParaRPr lang="en-GB"/>
          </a:p>
        </p:txBody>
      </p:sp>
    </p:spTree>
    <p:extLst>
      <p:ext uri="{BB962C8B-B14F-4D97-AF65-F5344CB8AC3E}">
        <p14:creationId xmlns:p14="http://schemas.microsoft.com/office/powerpoint/2010/main" val="1704948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GB" dirty="0"/>
          </a:p>
        </p:txBody>
      </p:sp>
      <p:sp>
        <p:nvSpPr>
          <p:cNvPr id="4" name="Slide Number Placeholder 3"/>
          <p:cNvSpPr>
            <a:spLocks noGrp="1"/>
          </p:cNvSpPr>
          <p:nvPr>
            <p:ph type="sldNum" sz="quarter" idx="5"/>
          </p:nvPr>
        </p:nvSpPr>
        <p:spPr/>
        <p:txBody>
          <a:bodyPr/>
          <a:lstStyle/>
          <a:p>
            <a:fld id="{45DD811C-1A11-41F4-8067-292E2CA76887}" type="slidenum">
              <a:rPr lang="en-GB" smtClean="0"/>
              <a:t>1</a:t>
            </a:fld>
            <a:endParaRPr lang="en-GB"/>
          </a:p>
        </p:txBody>
      </p:sp>
    </p:spTree>
    <p:extLst>
      <p:ext uri="{BB962C8B-B14F-4D97-AF65-F5344CB8AC3E}">
        <p14:creationId xmlns:p14="http://schemas.microsoft.com/office/powerpoint/2010/main" val="1440882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D811C-1A11-41F4-8067-292E2CA768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132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488FAB-E97B-4075-8C8F-3BD4BE8120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132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DD811C-1A11-41F4-8067-292E2CA76887}" type="slidenum">
              <a:rPr lang="en-GB" smtClean="0"/>
              <a:t>12</a:t>
            </a:fld>
            <a:endParaRPr lang="en-GB"/>
          </a:p>
        </p:txBody>
      </p:sp>
    </p:spTree>
    <p:extLst>
      <p:ext uri="{BB962C8B-B14F-4D97-AF65-F5344CB8AC3E}">
        <p14:creationId xmlns:p14="http://schemas.microsoft.com/office/powerpoint/2010/main" val="1758824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DD811C-1A11-41F4-8067-292E2CA76887}" type="slidenum">
              <a:rPr lang="en-GB" smtClean="0"/>
              <a:t>13</a:t>
            </a:fld>
            <a:endParaRPr lang="en-GB"/>
          </a:p>
        </p:txBody>
      </p:sp>
    </p:spTree>
    <p:extLst>
      <p:ext uri="{BB962C8B-B14F-4D97-AF65-F5344CB8AC3E}">
        <p14:creationId xmlns:p14="http://schemas.microsoft.com/office/powerpoint/2010/main" val="227420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DD811C-1A11-41F4-8067-292E2CA76887}" type="slidenum">
              <a:rPr lang="en-GB" smtClean="0"/>
              <a:t>2</a:t>
            </a:fld>
            <a:endParaRPr lang="en-GB"/>
          </a:p>
        </p:txBody>
      </p:sp>
    </p:spTree>
    <p:extLst>
      <p:ext uri="{BB962C8B-B14F-4D97-AF65-F5344CB8AC3E}">
        <p14:creationId xmlns:p14="http://schemas.microsoft.com/office/powerpoint/2010/main" val="2782900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D811C-1A11-41F4-8067-292E2CA768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771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DD811C-1A11-41F4-8067-292E2CA76887}" type="slidenum">
              <a:rPr lang="en-GB" smtClean="0"/>
              <a:t>4</a:t>
            </a:fld>
            <a:endParaRPr lang="en-GB"/>
          </a:p>
        </p:txBody>
      </p:sp>
    </p:spTree>
    <p:extLst>
      <p:ext uri="{BB962C8B-B14F-4D97-AF65-F5344CB8AC3E}">
        <p14:creationId xmlns:p14="http://schemas.microsoft.com/office/powerpoint/2010/main" val="3918719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7F9926-ABB5-49F2-96A9-2D02F48EB0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9571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DD811C-1A11-41F4-8067-292E2CA76887}" type="slidenum">
              <a:rPr lang="en-GB" smtClean="0"/>
              <a:t>6</a:t>
            </a:fld>
            <a:endParaRPr lang="en-GB"/>
          </a:p>
        </p:txBody>
      </p:sp>
    </p:spTree>
    <p:extLst>
      <p:ext uri="{BB962C8B-B14F-4D97-AF65-F5344CB8AC3E}">
        <p14:creationId xmlns:p14="http://schemas.microsoft.com/office/powerpoint/2010/main" val="1048128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D811C-1A11-41F4-8067-292E2CA768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178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2C42EC-17D1-48D4-A4C6-72A5187BC4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793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DD811C-1A11-41F4-8067-292E2CA76887}" type="slidenum">
              <a:rPr lang="en-GB" smtClean="0"/>
              <a:t>9</a:t>
            </a:fld>
            <a:endParaRPr lang="en-GB"/>
          </a:p>
        </p:txBody>
      </p:sp>
    </p:spTree>
    <p:extLst>
      <p:ext uri="{BB962C8B-B14F-4D97-AF65-F5344CB8AC3E}">
        <p14:creationId xmlns:p14="http://schemas.microsoft.com/office/powerpoint/2010/main" val="90031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6B204-D9D1-4318-86C3-05B3FEFE77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676486-CB59-44CA-B907-837DA2507E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2D4F7B-14BD-4FA0-A8C3-E0F68EB1B6DD}"/>
              </a:ext>
            </a:extLst>
          </p:cNvPr>
          <p:cNvSpPr>
            <a:spLocks noGrp="1"/>
          </p:cNvSpPr>
          <p:nvPr>
            <p:ph type="dt" sz="half" idx="10"/>
          </p:nvPr>
        </p:nvSpPr>
        <p:spPr/>
        <p:txBody>
          <a:bodyPr/>
          <a:lstStyle/>
          <a:p>
            <a:fld id="{090B69B5-7B71-47F8-B542-3B92144F1368}" type="datetimeFigureOut">
              <a:rPr lang="en-GB" smtClean="0"/>
              <a:t>02/06/2025</a:t>
            </a:fld>
            <a:endParaRPr lang="en-GB"/>
          </a:p>
        </p:txBody>
      </p:sp>
      <p:sp>
        <p:nvSpPr>
          <p:cNvPr id="5" name="Footer Placeholder 4">
            <a:extLst>
              <a:ext uri="{FF2B5EF4-FFF2-40B4-BE49-F238E27FC236}">
                <a16:creationId xmlns:a16="http://schemas.microsoft.com/office/drawing/2014/main" id="{D83734E6-1A08-49E3-9995-7E51E2A22E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CA1C9F-25EE-4182-8135-0E3795B0C52D}"/>
              </a:ext>
            </a:extLst>
          </p:cNvPr>
          <p:cNvSpPr>
            <a:spLocks noGrp="1"/>
          </p:cNvSpPr>
          <p:nvPr>
            <p:ph type="sldNum" sz="quarter" idx="12"/>
          </p:nvPr>
        </p:nvSpPr>
        <p:spPr/>
        <p:txBody>
          <a:bodyPr/>
          <a:lstStyle/>
          <a:p>
            <a:fld id="{0041CB5E-665F-4C18-BEE0-84FC9B929565}" type="slidenum">
              <a:rPr lang="en-GB" smtClean="0"/>
              <a:t>‹#›</a:t>
            </a:fld>
            <a:endParaRPr lang="en-GB"/>
          </a:p>
        </p:txBody>
      </p:sp>
    </p:spTree>
    <p:extLst>
      <p:ext uri="{BB962C8B-B14F-4D97-AF65-F5344CB8AC3E}">
        <p14:creationId xmlns:p14="http://schemas.microsoft.com/office/powerpoint/2010/main" val="1027197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E410B-DB34-4606-B60C-DBAE2F0CBF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397EDF-8194-4FCE-9F1E-32558A964C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A6AABF-BFA7-41A7-A4BC-A5BDFE103193}"/>
              </a:ext>
            </a:extLst>
          </p:cNvPr>
          <p:cNvSpPr>
            <a:spLocks noGrp="1"/>
          </p:cNvSpPr>
          <p:nvPr>
            <p:ph type="dt" sz="half" idx="10"/>
          </p:nvPr>
        </p:nvSpPr>
        <p:spPr/>
        <p:txBody>
          <a:bodyPr/>
          <a:lstStyle/>
          <a:p>
            <a:fld id="{090B69B5-7B71-47F8-B542-3B92144F1368}" type="datetimeFigureOut">
              <a:rPr lang="en-GB" smtClean="0"/>
              <a:t>02/06/2025</a:t>
            </a:fld>
            <a:endParaRPr lang="en-GB"/>
          </a:p>
        </p:txBody>
      </p:sp>
      <p:sp>
        <p:nvSpPr>
          <p:cNvPr id="5" name="Footer Placeholder 4">
            <a:extLst>
              <a:ext uri="{FF2B5EF4-FFF2-40B4-BE49-F238E27FC236}">
                <a16:creationId xmlns:a16="http://schemas.microsoft.com/office/drawing/2014/main" id="{123C7644-D6E9-42DD-A03D-92FA34D479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250CF-6518-4232-BE15-15BEBE2B9048}"/>
              </a:ext>
            </a:extLst>
          </p:cNvPr>
          <p:cNvSpPr>
            <a:spLocks noGrp="1"/>
          </p:cNvSpPr>
          <p:nvPr>
            <p:ph type="sldNum" sz="quarter" idx="12"/>
          </p:nvPr>
        </p:nvSpPr>
        <p:spPr/>
        <p:txBody>
          <a:bodyPr/>
          <a:lstStyle/>
          <a:p>
            <a:fld id="{0041CB5E-665F-4C18-BEE0-84FC9B929565}" type="slidenum">
              <a:rPr lang="en-GB" smtClean="0"/>
              <a:t>‹#›</a:t>
            </a:fld>
            <a:endParaRPr lang="en-GB"/>
          </a:p>
        </p:txBody>
      </p:sp>
    </p:spTree>
    <p:extLst>
      <p:ext uri="{BB962C8B-B14F-4D97-AF65-F5344CB8AC3E}">
        <p14:creationId xmlns:p14="http://schemas.microsoft.com/office/powerpoint/2010/main" val="296275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241BD4-14A1-4D50-8215-E4B5706BF1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D88EED-33AF-4436-B98A-4EE78EA171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68737C-896D-4DB6-AC07-981764BE23EA}"/>
              </a:ext>
            </a:extLst>
          </p:cNvPr>
          <p:cNvSpPr>
            <a:spLocks noGrp="1"/>
          </p:cNvSpPr>
          <p:nvPr>
            <p:ph type="dt" sz="half" idx="10"/>
          </p:nvPr>
        </p:nvSpPr>
        <p:spPr/>
        <p:txBody>
          <a:bodyPr/>
          <a:lstStyle/>
          <a:p>
            <a:fld id="{090B69B5-7B71-47F8-B542-3B92144F1368}" type="datetimeFigureOut">
              <a:rPr lang="en-GB" smtClean="0"/>
              <a:t>02/06/2025</a:t>
            </a:fld>
            <a:endParaRPr lang="en-GB"/>
          </a:p>
        </p:txBody>
      </p:sp>
      <p:sp>
        <p:nvSpPr>
          <p:cNvPr id="5" name="Footer Placeholder 4">
            <a:extLst>
              <a:ext uri="{FF2B5EF4-FFF2-40B4-BE49-F238E27FC236}">
                <a16:creationId xmlns:a16="http://schemas.microsoft.com/office/drawing/2014/main" id="{E6E21D23-4C04-44C7-976A-0478924499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0043AF-6ACD-48A4-9023-B7D65BE10135}"/>
              </a:ext>
            </a:extLst>
          </p:cNvPr>
          <p:cNvSpPr>
            <a:spLocks noGrp="1"/>
          </p:cNvSpPr>
          <p:nvPr>
            <p:ph type="sldNum" sz="quarter" idx="12"/>
          </p:nvPr>
        </p:nvSpPr>
        <p:spPr/>
        <p:txBody>
          <a:bodyPr/>
          <a:lstStyle/>
          <a:p>
            <a:fld id="{0041CB5E-665F-4C18-BEE0-84FC9B929565}" type="slidenum">
              <a:rPr lang="en-GB" smtClean="0"/>
              <a:t>‹#›</a:t>
            </a:fld>
            <a:endParaRPr lang="en-GB"/>
          </a:p>
        </p:txBody>
      </p:sp>
    </p:spTree>
    <p:extLst>
      <p:ext uri="{BB962C8B-B14F-4D97-AF65-F5344CB8AC3E}">
        <p14:creationId xmlns:p14="http://schemas.microsoft.com/office/powerpoint/2010/main" val="3031687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B399C-FD7C-4485-9425-66C228469C93}"/>
              </a:ext>
            </a:extLst>
          </p:cNvPr>
          <p:cNvSpPr>
            <a:spLocks noGrp="1"/>
          </p:cNvSpPr>
          <p:nvPr>
            <p:ph type="title"/>
          </p:nvPr>
        </p:nvSpPr>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D4E2F2-5759-4790-AAD8-D75AF38BF0F0}"/>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D95AB8-98EC-4309-8A59-97E9AC6941AB}"/>
              </a:ext>
            </a:extLst>
          </p:cNvPr>
          <p:cNvSpPr>
            <a:spLocks noGrp="1"/>
          </p:cNvSpPr>
          <p:nvPr>
            <p:ph type="dt" sz="half" idx="10"/>
          </p:nvPr>
        </p:nvSpPr>
        <p:spPr/>
        <p:txBody>
          <a:bodyPr/>
          <a:lstStyle/>
          <a:p>
            <a:fld id="{090B69B5-7B71-47F8-B542-3B92144F1368}" type="datetimeFigureOut">
              <a:rPr lang="en-GB" smtClean="0"/>
              <a:t>02/06/2025</a:t>
            </a:fld>
            <a:endParaRPr lang="en-GB"/>
          </a:p>
        </p:txBody>
      </p:sp>
      <p:sp>
        <p:nvSpPr>
          <p:cNvPr id="5" name="Footer Placeholder 4">
            <a:extLst>
              <a:ext uri="{FF2B5EF4-FFF2-40B4-BE49-F238E27FC236}">
                <a16:creationId xmlns:a16="http://schemas.microsoft.com/office/drawing/2014/main" id="{88550FE8-62F1-4B69-90AF-BE52D35DD4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318F11-DD1F-4EE2-8E8A-885A809B6743}"/>
              </a:ext>
            </a:extLst>
          </p:cNvPr>
          <p:cNvSpPr>
            <a:spLocks noGrp="1"/>
          </p:cNvSpPr>
          <p:nvPr>
            <p:ph type="sldNum" sz="quarter" idx="12"/>
          </p:nvPr>
        </p:nvSpPr>
        <p:spPr/>
        <p:txBody>
          <a:bodyPr/>
          <a:lstStyle/>
          <a:p>
            <a:fld id="{0041CB5E-665F-4C18-BEE0-84FC9B929565}" type="slidenum">
              <a:rPr lang="en-GB" smtClean="0"/>
              <a:t>‹#›</a:t>
            </a:fld>
            <a:endParaRPr lang="en-GB"/>
          </a:p>
        </p:txBody>
      </p:sp>
    </p:spTree>
    <p:extLst>
      <p:ext uri="{BB962C8B-B14F-4D97-AF65-F5344CB8AC3E}">
        <p14:creationId xmlns:p14="http://schemas.microsoft.com/office/powerpoint/2010/main" val="3725987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4C2AB4D-8422-4127-A127-4F91F11697B1}"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FC8D4D-F3AA-4859-8E84-AF2A8B7EEBBF}" type="slidenum">
              <a:rPr lang="en-GB" smtClean="0"/>
              <a:t>‹#›</a:t>
            </a:fld>
            <a:endParaRPr lang="en-GB"/>
          </a:p>
        </p:txBody>
      </p:sp>
    </p:spTree>
    <p:extLst>
      <p:ext uri="{BB962C8B-B14F-4D97-AF65-F5344CB8AC3E}">
        <p14:creationId xmlns:p14="http://schemas.microsoft.com/office/powerpoint/2010/main" val="3662828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2AB4D-8422-4127-A127-4F91F11697B1}"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FC8D4D-F3AA-4859-8E84-AF2A8B7EEBBF}" type="slidenum">
              <a:rPr lang="en-GB" smtClean="0"/>
              <a:t>‹#›</a:t>
            </a:fld>
            <a:endParaRPr lang="en-GB"/>
          </a:p>
        </p:txBody>
      </p:sp>
    </p:spTree>
    <p:extLst>
      <p:ext uri="{BB962C8B-B14F-4D97-AF65-F5344CB8AC3E}">
        <p14:creationId xmlns:p14="http://schemas.microsoft.com/office/powerpoint/2010/main" val="529660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C2AB4D-8422-4127-A127-4F91F11697B1}"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FC8D4D-F3AA-4859-8E84-AF2A8B7EEBBF}" type="slidenum">
              <a:rPr lang="en-GB" smtClean="0"/>
              <a:t>‹#›</a:t>
            </a:fld>
            <a:endParaRPr lang="en-GB"/>
          </a:p>
        </p:txBody>
      </p:sp>
    </p:spTree>
    <p:extLst>
      <p:ext uri="{BB962C8B-B14F-4D97-AF65-F5344CB8AC3E}">
        <p14:creationId xmlns:p14="http://schemas.microsoft.com/office/powerpoint/2010/main" val="3160402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C2AB4D-8422-4127-A127-4F91F11697B1}"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FC8D4D-F3AA-4859-8E84-AF2A8B7EEBBF}" type="slidenum">
              <a:rPr lang="en-GB" smtClean="0"/>
              <a:t>‹#›</a:t>
            </a:fld>
            <a:endParaRPr lang="en-GB"/>
          </a:p>
        </p:txBody>
      </p:sp>
    </p:spTree>
    <p:extLst>
      <p:ext uri="{BB962C8B-B14F-4D97-AF65-F5344CB8AC3E}">
        <p14:creationId xmlns:p14="http://schemas.microsoft.com/office/powerpoint/2010/main" val="741652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C2AB4D-8422-4127-A127-4F91F11697B1}" type="datetimeFigureOut">
              <a:rPr lang="en-GB" smtClean="0"/>
              <a:t>02/06/2025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FC8D4D-F3AA-4859-8E84-AF2A8B7EEBBF}" type="slidenum">
              <a:rPr lang="en-GB" smtClean="0"/>
              <a:t>‹#›</a:t>
            </a:fld>
            <a:endParaRPr lang="en-GB"/>
          </a:p>
        </p:txBody>
      </p:sp>
    </p:spTree>
    <p:extLst>
      <p:ext uri="{BB962C8B-B14F-4D97-AF65-F5344CB8AC3E}">
        <p14:creationId xmlns:p14="http://schemas.microsoft.com/office/powerpoint/2010/main" val="348606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C2AB4D-8422-4127-A127-4F91F11697B1}" type="datetimeFigureOut">
              <a:rPr lang="en-GB" smtClean="0"/>
              <a:t>02/06/2025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FC8D4D-F3AA-4859-8E84-AF2A8B7EEBBF}" type="slidenum">
              <a:rPr lang="en-GB" smtClean="0"/>
              <a:t>‹#›</a:t>
            </a:fld>
            <a:endParaRPr lang="en-GB"/>
          </a:p>
        </p:txBody>
      </p:sp>
    </p:spTree>
    <p:extLst>
      <p:ext uri="{BB962C8B-B14F-4D97-AF65-F5344CB8AC3E}">
        <p14:creationId xmlns:p14="http://schemas.microsoft.com/office/powerpoint/2010/main" val="797121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2AB4D-8422-4127-A127-4F91F11697B1}" type="datetimeFigureOut">
              <a:rPr lang="en-GB" smtClean="0"/>
              <a:t>02/06/2025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FC8D4D-F3AA-4859-8E84-AF2A8B7EEBBF}" type="slidenum">
              <a:rPr lang="en-GB" smtClean="0"/>
              <a:t>‹#›</a:t>
            </a:fld>
            <a:endParaRPr lang="en-GB"/>
          </a:p>
        </p:txBody>
      </p:sp>
    </p:spTree>
    <p:extLst>
      <p:ext uri="{BB962C8B-B14F-4D97-AF65-F5344CB8AC3E}">
        <p14:creationId xmlns:p14="http://schemas.microsoft.com/office/powerpoint/2010/main" val="3104935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CE40-2D41-4270-A2C5-44F1B9347A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13208E-A562-4BD3-8C6B-D7CC933E73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5D605-34C2-49C9-AA68-02E2499436D8}"/>
              </a:ext>
            </a:extLst>
          </p:cNvPr>
          <p:cNvSpPr>
            <a:spLocks noGrp="1"/>
          </p:cNvSpPr>
          <p:nvPr>
            <p:ph type="dt" sz="half" idx="10"/>
          </p:nvPr>
        </p:nvSpPr>
        <p:spPr/>
        <p:txBody>
          <a:bodyPr/>
          <a:lstStyle/>
          <a:p>
            <a:fld id="{090B69B5-7B71-47F8-B542-3B92144F1368}" type="datetimeFigureOut">
              <a:rPr lang="en-GB" smtClean="0"/>
              <a:t>02/06/2025</a:t>
            </a:fld>
            <a:endParaRPr lang="en-GB"/>
          </a:p>
        </p:txBody>
      </p:sp>
      <p:sp>
        <p:nvSpPr>
          <p:cNvPr id="5" name="Footer Placeholder 4">
            <a:extLst>
              <a:ext uri="{FF2B5EF4-FFF2-40B4-BE49-F238E27FC236}">
                <a16:creationId xmlns:a16="http://schemas.microsoft.com/office/drawing/2014/main" id="{2758C58E-F1DB-4665-AB7B-BD02B0D34D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DB84ED-606F-4269-B6B6-B2BDF4D856AA}"/>
              </a:ext>
            </a:extLst>
          </p:cNvPr>
          <p:cNvSpPr>
            <a:spLocks noGrp="1"/>
          </p:cNvSpPr>
          <p:nvPr>
            <p:ph type="sldNum" sz="quarter" idx="12"/>
          </p:nvPr>
        </p:nvSpPr>
        <p:spPr/>
        <p:txBody>
          <a:bodyPr/>
          <a:lstStyle/>
          <a:p>
            <a:fld id="{0041CB5E-665F-4C18-BEE0-84FC9B929565}" type="slidenum">
              <a:rPr lang="en-GB" smtClean="0"/>
              <a:t>‹#›</a:t>
            </a:fld>
            <a:endParaRPr lang="en-GB"/>
          </a:p>
        </p:txBody>
      </p:sp>
    </p:spTree>
    <p:extLst>
      <p:ext uri="{BB962C8B-B14F-4D97-AF65-F5344CB8AC3E}">
        <p14:creationId xmlns:p14="http://schemas.microsoft.com/office/powerpoint/2010/main" val="281260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C2AB4D-8422-4127-A127-4F91F11697B1}"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FC8D4D-F3AA-4859-8E84-AF2A8B7EEBBF}" type="slidenum">
              <a:rPr lang="en-GB" smtClean="0"/>
              <a:t>‹#›</a:t>
            </a:fld>
            <a:endParaRPr lang="en-GB"/>
          </a:p>
        </p:txBody>
      </p:sp>
    </p:spTree>
    <p:extLst>
      <p:ext uri="{BB962C8B-B14F-4D97-AF65-F5344CB8AC3E}">
        <p14:creationId xmlns:p14="http://schemas.microsoft.com/office/powerpoint/2010/main" val="542727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C2AB4D-8422-4127-A127-4F91F11697B1}"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FC8D4D-F3AA-4859-8E84-AF2A8B7EEBBF}" type="slidenum">
              <a:rPr lang="en-GB" smtClean="0"/>
              <a:t>‹#›</a:t>
            </a:fld>
            <a:endParaRPr lang="en-GB"/>
          </a:p>
        </p:txBody>
      </p:sp>
    </p:spTree>
    <p:extLst>
      <p:ext uri="{BB962C8B-B14F-4D97-AF65-F5344CB8AC3E}">
        <p14:creationId xmlns:p14="http://schemas.microsoft.com/office/powerpoint/2010/main" val="3440398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2AB4D-8422-4127-A127-4F91F11697B1}"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FC8D4D-F3AA-4859-8E84-AF2A8B7EEBBF}" type="slidenum">
              <a:rPr lang="en-GB" smtClean="0"/>
              <a:t>‹#›</a:t>
            </a:fld>
            <a:endParaRPr lang="en-GB"/>
          </a:p>
        </p:txBody>
      </p:sp>
    </p:spTree>
    <p:extLst>
      <p:ext uri="{BB962C8B-B14F-4D97-AF65-F5344CB8AC3E}">
        <p14:creationId xmlns:p14="http://schemas.microsoft.com/office/powerpoint/2010/main" val="2763570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2AB4D-8422-4127-A127-4F91F11697B1}"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FC8D4D-F3AA-4859-8E84-AF2A8B7EEBBF}" type="slidenum">
              <a:rPr lang="en-GB" smtClean="0"/>
              <a:t>‹#›</a:t>
            </a:fld>
            <a:endParaRPr lang="en-GB"/>
          </a:p>
        </p:txBody>
      </p:sp>
    </p:spTree>
    <p:extLst>
      <p:ext uri="{BB962C8B-B14F-4D97-AF65-F5344CB8AC3E}">
        <p14:creationId xmlns:p14="http://schemas.microsoft.com/office/powerpoint/2010/main" val="111242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75E90-58F8-4115-94EB-657AADB9E587}"/>
              </a:ext>
            </a:extLst>
          </p:cNvPr>
          <p:cNvSpPr>
            <a:spLocks noGrp="1"/>
          </p:cNvSpPr>
          <p:nvPr>
            <p:ph type="title"/>
          </p:nvPr>
        </p:nvSpPr>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3D6023-DFFD-428E-91D7-098284D3B5C2}"/>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3982D7-FC06-4A75-9D5E-8FE9DE026B7E}"/>
              </a:ext>
            </a:extLst>
          </p:cNvPr>
          <p:cNvSpPr>
            <a:spLocks noGrp="1"/>
          </p:cNvSpPr>
          <p:nvPr>
            <p:ph type="dt" sz="half" idx="10"/>
          </p:nvPr>
        </p:nvSpPr>
        <p:spPr/>
        <p:txBody>
          <a:bodyPr/>
          <a:lstStyle/>
          <a:p>
            <a:fld id="{64C2AB4D-8422-4127-A127-4F91F11697B1}" type="datetimeFigureOut">
              <a:rPr lang="en-GB" smtClean="0"/>
              <a:t>02/06/2025</a:t>
            </a:fld>
            <a:endParaRPr lang="en-GB"/>
          </a:p>
        </p:txBody>
      </p:sp>
      <p:sp>
        <p:nvSpPr>
          <p:cNvPr id="5" name="Footer Placeholder 4">
            <a:extLst>
              <a:ext uri="{FF2B5EF4-FFF2-40B4-BE49-F238E27FC236}">
                <a16:creationId xmlns:a16="http://schemas.microsoft.com/office/drawing/2014/main" id="{F6F878E4-1E30-4482-B92D-42BDE2F37D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9B183F-A5C3-4DDD-B0C4-547A9A7FF490}"/>
              </a:ext>
            </a:extLst>
          </p:cNvPr>
          <p:cNvSpPr>
            <a:spLocks noGrp="1"/>
          </p:cNvSpPr>
          <p:nvPr>
            <p:ph type="sldNum" sz="quarter" idx="12"/>
          </p:nvPr>
        </p:nvSpPr>
        <p:spPr/>
        <p:txBody>
          <a:bodyPr/>
          <a:lstStyle/>
          <a:p>
            <a:fld id="{34FC8D4D-F3AA-4859-8E84-AF2A8B7EEBBF}" type="slidenum">
              <a:rPr lang="en-GB" smtClean="0"/>
              <a:t>‹#›</a:t>
            </a:fld>
            <a:endParaRPr lang="en-GB"/>
          </a:p>
        </p:txBody>
      </p:sp>
    </p:spTree>
    <p:extLst>
      <p:ext uri="{BB962C8B-B14F-4D97-AF65-F5344CB8AC3E}">
        <p14:creationId xmlns:p14="http://schemas.microsoft.com/office/powerpoint/2010/main" val="529359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A3B989E-A804-4A36-A613-41EA3D7648CC}"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DC8BEA-2195-45FA-B514-ACEBF966B2C3}" type="slidenum">
              <a:rPr lang="en-GB" smtClean="0"/>
              <a:t>‹#›</a:t>
            </a:fld>
            <a:endParaRPr lang="en-GB"/>
          </a:p>
        </p:txBody>
      </p:sp>
    </p:spTree>
    <p:extLst>
      <p:ext uri="{BB962C8B-B14F-4D97-AF65-F5344CB8AC3E}">
        <p14:creationId xmlns:p14="http://schemas.microsoft.com/office/powerpoint/2010/main" val="2809852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3B989E-A804-4A36-A613-41EA3D7648CC}"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DC8BEA-2195-45FA-B514-ACEBF966B2C3}" type="slidenum">
              <a:rPr lang="en-GB" smtClean="0"/>
              <a:t>‹#›</a:t>
            </a:fld>
            <a:endParaRPr lang="en-GB"/>
          </a:p>
        </p:txBody>
      </p:sp>
    </p:spTree>
    <p:extLst>
      <p:ext uri="{BB962C8B-B14F-4D97-AF65-F5344CB8AC3E}">
        <p14:creationId xmlns:p14="http://schemas.microsoft.com/office/powerpoint/2010/main" val="3607529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3B989E-A804-4A36-A613-41EA3D7648CC}"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DC8BEA-2195-45FA-B514-ACEBF966B2C3}" type="slidenum">
              <a:rPr lang="en-GB" smtClean="0"/>
              <a:t>‹#›</a:t>
            </a:fld>
            <a:endParaRPr lang="en-GB"/>
          </a:p>
        </p:txBody>
      </p:sp>
    </p:spTree>
    <p:extLst>
      <p:ext uri="{BB962C8B-B14F-4D97-AF65-F5344CB8AC3E}">
        <p14:creationId xmlns:p14="http://schemas.microsoft.com/office/powerpoint/2010/main" val="3679459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A3B989E-A804-4A36-A613-41EA3D7648CC}"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DC8BEA-2195-45FA-B514-ACEBF966B2C3}" type="slidenum">
              <a:rPr lang="en-GB" smtClean="0"/>
              <a:t>‹#›</a:t>
            </a:fld>
            <a:endParaRPr lang="en-GB"/>
          </a:p>
        </p:txBody>
      </p:sp>
    </p:spTree>
    <p:extLst>
      <p:ext uri="{BB962C8B-B14F-4D97-AF65-F5344CB8AC3E}">
        <p14:creationId xmlns:p14="http://schemas.microsoft.com/office/powerpoint/2010/main" val="568333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A3B989E-A804-4A36-A613-41EA3D7648CC}" type="datetimeFigureOut">
              <a:rPr lang="en-GB" smtClean="0"/>
              <a:t>02/06/2025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DC8BEA-2195-45FA-B514-ACEBF966B2C3}" type="slidenum">
              <a:rPr lang="en-GB" smtClean="0"/>
              <a:t>‹#›</a:t>
            </a:fld>
            <a:endParaRPr lang="en-GB"/>
          </a:p>
        </p:txBody>
      </p:sp>
    </p:spTree>
    <p:extLst>
      <p:ext uri="{BB962C8B-B14F-4D97-AF65-F5344CB8AC3E}">
        <p14:creationId xmlns:p14="http://schemas.microsoft.com/office/powerpoint/2010/main" val="2561810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9C176-E40B-4EBE-95B9-2B27C00002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9F3F0E3-963D-442B-A8E9-091F27FC8E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3D418E-997B-4BA1-AB6F-4FB4002D4A4E}"/>
              </a:ext>
            </a:extLst>
          </p:cNvPr>
          <p:cNvSpPr>
            <a:spLocks noGrp="1"/>
          </p:cNvSpPr>
          <p:nvPr>
            <p:ph type="dt" sz="half" idx="10"/>
          </p:nvPr>
        </p:nvSpPr>
        <p:spPr/>
        <p:txBody>
          <a:bodyPr/>
          <a:lstStyle/>
          <a:p>
            <a:fld id="{090B69B5-7B71-47F8-B542-3B92144F1368}" type="datetimeFigureOut">
              <a:rPr lang="en-GB" smtClean="0"/>
              <a:t>02/06/2025</a:t>
            </a:fld>
            <a:endParaRPr lang="en-GB"/>
          </a:p>
        </p:txBody>
      </p:sp>
      <p:sp>
        <p:nvSpPr>
          <p:cNvPr id="5" name="Footer Placeholder 4">
            <a:extLst>
              <a:ext uri="{FF2B5EF4-FFF2-40B4-BE49-F238E27FC236}">
                <a16:creationId xmlns:a16="http://schemas.microsoft.com/office/drawing/2014/main" id="{56343938-FAC0-48B1-8C08-318B9DAA3B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92AC56-80BA-456F-8306-4A4666F6FD93}"/>
              </a:ext>
            </a:extLst>
          </p:cNvPr>
          <p:cNvSpPr>
            <a:spLocks noGrp="1"/>
          </p:cNvSpPr>
          <p:nvPr>
            <p:ph type="sldNum" sz="quarter" idx="12"/>
          </p:nvPr>
        </p:nvSpPr>
        <p:spPr/>
        <p:txBody>
          <a:bodyPr/>
          <a:lstStyle/>
          <a:p>
            <a:fld id="{0041CB5E-665F-4C18-BEE0-84FC9B929565}" type="slidenum">
              <a:rPr lang="en-GB" smtClean="0"/>
              <a:t>‹#›</a:t>
            </a:fld>
            <a:endParaRPr lang="en-GB"/>
          </a:p>
        </p:txBody>
      </p:sp>
    </p:spTree>
    <p:extLst>
      <p:ext uri="{BB962C8B-B14F-4D97-AF65-F5344CB8AC3E}">
        <p14:creationId xmlns:p14="http://schemas.microsoft.com/office/powerpoint/2010/main" val="3205166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A3B989E-A804-4A36-A613-41EA3D7648CC}" type="datetimeFigureOut">
              <a:rPr lang="en-GB" smtClean="0"/>
              <a:t>02/06/2025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DC8BEA-2195-45FA-B514-ACEBF966B2C3}" type="slidenum">
              <a:rPr lang="en-GB" smtClean="0"/>
              <a:t>‹#›</a:t>
            </a:fld>
            <a:endParaRPr lang="en-GB"/>
          </a:p>
        </p:txBody>
      </p:sp>
    </p:spTree>
    <p:extLst>
      <p:ext uri="{BB962C8B-B14F-4D97-AF65-F5344CB8AC3E}">
        <p14:creationId xmlns:p14="http://schemas.microsoft.com/office/powerpoint/2010/main" val="14309131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B989E-A804-4A36-A613-41EA3D7648CC}" type="datetimeFigureOut">
              <a:rPr lang="en-GB" smtClean="0"/>
              <a:t>02/06/2025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DC8BEA-2195-45FA-B514-ACEBF966B2C3}" type="slidenum">
              <a:rPr lang="en-GB" smtClean="0"/>
              <a:t>‹#›</a:t>
            </a:fld>
            <a:endParaRPr lang="en-GB"/>
          </a:p>
        </p:txBody>
      </p:sp>
    </p:spTree>
    <p:extLst>
      <p:ext uri="{BB962C8B-B14F-4D97-AF65-F5344CB8AC3E}">
        <p14:creationId xmlns:p14="http://schemas.microsoft.com/office/powerpoint/2010/main" val="1124580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3B989E-A804-4A36-A613-41EA3D7648CC}"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DC8BEA-2195-45FA-B514-ACEBF966B2C3}" type="slidenum">
              <a:rPr lang="en-GB" smtClean="0"/>
              <a:t>‹#›</a:t>
            </a:fld>
            <a:endParaRPr lang="en-GB"/>
          </a:p>
        </p:txBody>
      </p:sp>
    </p:spTree>
    <p:extLst>
      <p:ext uri="{BB962C8B-B14F-4D97-AF65-F5344CB8AC3E}">
        <p14:creationId xmlns:p14="http://schemas.microsoft.com/office/powerpoint/2010/main" val="4203967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3B989E-A804-4A36-A613-41EA3D7648CC}"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DC8BEA-2195-45FA-B514-ACEBF966B2C3}" type="slidenum">
              <a:rPr lang="en-GB" smtClean="0"/>
              <a:t>‹#›</a:t>
            </a:fld>
            <a:endParaRPr lang="en-GB"/>
          </a:p>
        </p:txBody>
      </p:sp>
    </p:spTree>
    <p:extLst>
      <p:ext uri="{BB962C8B-B14F-4D97-AF65-F5344CB8AC3E}">
        <p14:creationId xmlns:p14="http://schemas.microsoft.com/office/powerpoint/2010/main" val="34434426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3B989E-A804-4A36-A613-41EA3D7648CC}"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DC8BEA-2195-45FA-B514-ACEBF966B2C3}" type="slidenum">
              <a:rPr lang="en-GB" smtClean="0"/>
              <a:t>‹#›</a:t>
            </a:fld>
            <a:endParaRPr lang="en-GB"/>
          </a:p>
        </p:txBody>
      </p:sp>
    </p:spTree>
    <p:extLst>
      <p:ext uri="{BB962C8B-B14F-4D97-AF65-F5344CB8AC3E}">
        <p14:creationId xmlns:p14="http://schemas.microsoft.com/office/powerpoint/2010/main" val="4028466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3B989E-A804-4A36-A613-41EA3D7648CC}"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DC8BEA-2195-45FA-B514-ACEBF966B2C3}" type="slidenum">
              <a:rPr lang="en-GB" smtClean="0"/>
              <a:t>‹#›</a:t>
            </a:fld>
            <a:endParaRPr lang="en-GB"/>
          </a:p>
        </p:txBody>
      </p:sp>
    </p:spTree>
    <p:extLst>
      <p:ext uri="{BB962C8B-B14F-4D97-AF65-F5344CB8AC3E}">
        <p14:creationId xmlns:p14="http://schemas.microsoft.com/office/powerpoint/2010/main" val="17022271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C67E-0505-4E0F-B36B-C2BA60EA148A}"/>
              </a:ext>
            </a:extLst>
          </p:cNvPr>
          <p:cNvSpPr>
            <a:spLocks noGrp="1"/>
          </p:cNvSpPr>
          <p:nvPr>
            <p:ph type="title"/>
          </p:nvPr>
        </p:nvSpPr>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6A86BE-56FF-4EC9-8666-A5FCE5C3878B}"/>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648728-A44F-4601-978E-5A46BB5FC072}"/>
              </a:ext>
            </a:extLst>
          </p:cNvPr>
          <p:cNvSpPr>
            <a:spLocks noGrp="1"/>
          </p:cNvSpPr>
          <p:nvPr>
            <p:ph type="dt" sz="half" idx="10"/>
          </p:nvPr>
        </p:nvSpPr>
        <p:spPr/>
        <p:txBody>
          <a:bodyPr/>
          <a:lstStyle/>
          <a:p>
            <a:fld id="{7A3B989E-A804-4A36-A613-41EA3D7648CC}" type="datetimeFigureOut">
              <a:rPr lang="en-GB" smtClean="0"/>
              <a:t>02/06/2025</a:t>
            </a:fld>
            <a:endParaRPr lang="en-GB"/>
          </a:p>
        </p:txBody>
      </p:sp>
      <p:sp>
        <p:nvSpPr>
          <p:cNvPr id="5" name="Footer Placeholder 4">
            <a:extLst>
              <a:ext uri="{FF2B5EF4-FFF2-40B4-BE49-F238E27FC236}">
                <a16:creationId xmlns:a16="http://schemas.microsoft.com/office/drawing/2014/main" id="{04E01FFB-43D8-4F47-ACA7-55413EA9EA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8CE53C-EAAC-4608-870D-7B6A7A95C89E}"/>
              </a:ext>
            </a:extLst>
          </p:cNvPr>
          <p:cNvSpPr>
            <a:spLocks noGrp="1"/>
          </p:cNvSpPr>
          <p:nvPr>
            <p:ph type="sldNum" sz="quarter" idx="12"/>
          </p:nvPr>
        </p:nvSpPr>
        <p:spPr/>
        <p:txBody>
          <a:bodyPr/>
          <a:lstStyle/>
          <a:p>
            <a:fld id="{70DC8BEA-2195-45FA-B514-ACEBF966B2C3}" type="slidenum">
              <a:rPr lang="en-GB" smtClean="0"/>
              <a:t>‹#›</a:t>
            </a:fld>
            <a:endParaRPr lang="en-GB"/>
          </a:p>
        </p:txBody>
      </p:sp>
    </p:spTree>
    <p:extLst>
      <p:ext uri="{BB962C8B-B14F-4D97-AF65-F5344CB8AC3E}">
        <p14:creationId xmlns:p14="http://schemas.microsoft.com/office/powerpoint/2010/main" val="633137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140537-A989-49F2-AB9E-7171CBA41162}"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165808-30AB-41AF-B13F-FE7D2D5C2714}" type="slidenum">
              <a:rPr lang="en-GB" smtClean="0"/>
              <a:t>‹#›</a:t>
            </a:fld>
            <a:endParaRPr lang="en-GB"/>
          </a:p>
        </p:txBody>
      </p:sp>
    </p:spTree>
    <p:extLst>
      <p:ext uri="{BB962C8B-B14F-4D97-AF65-F5344CB8AC3E}">
        <p14:creationId xmlns:p14="http://schemas.microsoft.com/office/powerpoint/2010/main" val="1304391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0537-A989-49F2-AB9E-7171CBA41162}"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165808-30AB-41AF-B13F-FE7D2D5C2714}" type="slidenum">
              <a:rPr lang="en-GB" smtClean="0"/>
              <a:t>‹#›</a:t>
            </a:fld>
            <a:endParaRPr lang="en-GB"/>
          </a:p>
        </p:txBody>
      </p:sp>
    </p:spTree>
    <p:extLst>
      <p:ext uri="{BB962C8B-B14F-4D97-AF65-F5344CB8AC3E}">
        <p14:creationId xmlns:p14="http://schemas.microsoft.com/office/powerpoint/2010/main" val="1477060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40537-A989-49F2-AB9E-7171CBA41162}"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165808-30AB-41AF-B13F-FE7D2D5C2714}" type="slidenum">
              <a:rPr lang="en-GB" smtClean="0"/>
              <a:t>‹#›</a:t>
            </a:fld>
            <a:endParaRPr lang="en-GB"/>
          </a:p>
        </p:txBody>
      </p:sp>
    </p:spTree>
    <p:extLst>
      <p:ext uri="{BB962C8B-B14F-4D97-AF65-F5344CB8AC3E}">
        <p14:creationId xmlns:p14="http://schemas.microsoft.com/office/powerpoint/2010/main" val="306763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AA012-FF86-4C21-BE60-9D3387E3B3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5B15CF-9DB4-44AC-A509-5FB06C6A79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E8C642-9D3D-4896-AE69-65F4CF0216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503EB2-AE48-44EF-959E-A60B2C0994C8}"/>
              </a:ext>
            </a:extLst>
          </p:cNvPr>
          <p:cNvSpPr>
            <a:spLocks noGrp="1"/>
          </p:cNvSpPr>
          <p:nvPr>
            <p:ph type="dt" sz="half" idx="10"/>
          </p:nvPr>
        </p:nvSpPr>
        <p:spPr/>
        <p:txBody>
          <a:bodyPr/>
          <a:lstStyle/>
          <a:p>
            <a:fld id="{090B69B5-7B71-47F8-B542-3B92144F1368}" type="datetimeFigureOut">
              <a:rPr lang="en-GB" smtClean="0"/>
              <a:t>02/06/2025</a:t>
            </a:fld>
            <a:endParaRPr lang="en-GB"/>
          </a:p>
        </p:txBody>
      </p:sp>
      <p:sp>
        <p:nvSpPr>
          <p:cNvPr id="6" name="Footer Placeholder 5">
            <a:extLst>
              <a:ext uri="{FF2B5EF4-FFF2-40B4-BE49-F238E27FC236}">
                <a16:creationId xmlns:a16="http://schemas.microsoft.com/office/drawing/2014/main" id="{304F4979-5E30-44D2-8CE5-ECF63603DE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88A3D7-C6F4-4EAC-B89F-DBBFAC3675DF}"/>
              </a:ext>
            </a:extLst>
          </p:cNvPr>
          <p:cNvSpPr>
            <a:spLocks noGrp="1"/>
          </p:cNvSpPr>
          <p:nvPr>
            <p:ph type="sldNum" sz="quarter" idx="12"/>
          </p:nvPr>
        </p:nvSpPr>
        <p:spPr/>
        <p:txBody>
          <a:bodyPr/>
          <a:lstStyle/>
          <a:p>
            <a:fld id="{0041CB5E-665F-4C18-BEE0-84FC9B929565}" type="slidenum">
              <a:rPr lang="en-GB" smtClean="0"/>
              <a:t>‹#›</a:t>
            </a:fld>
            <a:endParaRPr lang="en-GB"/>
          </a:p>
        </p:txBody>
      </p:sp>
    </p:spTree>
    <p:extLst>
      <p:ext uri="{BB962C8B-B14F-4D97-AF65-F5344CB8AC3E}">
        <p14:creationId xmlns:p14="http://schemas.microsoft.com/office/powerpoint/2010/main" val="9963743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140537-A989-49F2-AB9E-7171CBA41162}"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165808-30AB-41AF-B13F-FE7D2D5C2714}" type="slidenum">
              <a:rPr lang="en-GB" smtClean="0"/>
              <a:t>‹#›</a:t>
            </a:fld>
            <a:endParaRPr lang="en-GB"/>
          </a:p>
        </p:txBody>
      </p:sp>
    </p:spTree>
    <p:extLst>
      <p:ext uri="{BB962C8B-B14F-4D97-AF65-F5344CB8AC3E}">
        <p14:creationId xmlns:p14="http://schemas.microsoft.com/office/powerpoint/2010/main" val="16040274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140537-A989-49F2-AB9E-7171CBA41162}" type="datetimeFigureOut">
              <a:rPr lang="en-GB" smtClean="0"/>
              <a:t>02/06/2025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165808-30AB-41AF-B13F-FE7D2D5C2714}" type="slidenum">
              <a:rPr lang="en-GB" smtClean="0"/>
              <a:t>‹#›</a:t>
            </a:fld>
            <a:endParaRPr lang="en-GB"/>
          </a:p>
        </p:txBody>
      </p:sp>
    </p:spTree>
    <p:extLst>
      <p:ext uri="{BB962C8B-B14F-4D97-AF65-F5344CB8AC3E}">
        <p14:creationId xmlns:p14="http://schemas.microsoft.com/office/powerpoint/2010/main" val="15550269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140537-A989-49F2-AB9E-7171CBA41162}" type="datetimeFigureOut">
              <a:rPr lang="en-GB" smtClean="0"/>
              <a:t>02/06/2025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165808-30AB-41AF-B13F-FE7D2D5C2714}" type="slidenum">
              <a:rPr lang="en-GB" smtClean="0"/>
              <a:t>‹#›</a:t>
            </a:fld>
            <a:endParaRPr lang="en-GB"/>
          </a:p>
        </p:txBody>
      </p:sp>
    </p:spTree>
    <p:extLst>
      <p:ext uri="{BB962C8B-B14F-4D97-AF65-F5344CB8AC3E}">
        <p14:creationId xmlns:p14="http://schemas.microsoft.com/office/powerpoint/2010/main" val="7365287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40537-A989-49F2-AB9E-7171CBA41162}" type="datetimeFigureOut">
              <a:rPr lang="en-GB" smtClean="0"/>
              <a:t>02/06/2025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165808-30AB-41AF-B13F-FE7D2D5C2714}" type="slidenum">
              <a:rPr lang="en-GB" smtClean="0"/>
              <a:t>‹#›</a:t>
            </a:fld>
            <a:endParaRPr lang="en-GB"/>
          </a:p>
        </p:txBody>
      </p:sp>
    </p:spTree>
    <p:extLst>
      <p:ext uri="{BB962C8B-B14F-4D97-AF65-F5344CB8AC3E}">
        <p14:creationId xmlns:p14="http://schemas.microsoft.com/office/powerpoint/2010/main" val="7960059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40537-A989-49F2-AB9E-7171CBA41162}"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165808-30AB-41AF-B13F-FE7D2D5C2714}" type="slidenum">
              <a:rPr lang="en-GB" smtClean="0"/>
              <a:t>‹#›</a:t>
            </a:fld>
            <a:endParaRPr lang="en-GB"/>
          </a:p>
        </p:txBody>
      </p:sp>
    </p:spTree>
    <p:extLst>
      <p:ext uri="{BB962C8B-B14F-4D97-AF65-F5344CB8AC3E}">
        <p14:creationId xmlns:p14="http://schemas.microsoft.com/office/powerpoint/2010/main" val="30040171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40537-A989-49F2-AB9E-7171CBA41162}"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165808-30AB-41AF-B13F-FE7D2D5C2714}" type="slidenum">
              <a:rPr lang="en-GB" smtClean="0"/>
              <a:t>‹#›</a:t>
            </a:fld>
            <a:endParaRPr lang="en-GB"/>
          </a:p>
        </p:txBody>
      </p:sp>
    </p:spTree>
    <p:extLst>
      <p:ext uri="{BB962C8B-B14F-4D97-AF65-F5344CB8AC3E}">
        <p14:creationId xmlns:p14="http://schemas.microsoft.com/office/powerpoint/2010/main" val="40681733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0537-A989-49F2-AB9E-7171CBA41162}"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165808-30AB-41AF-B13F-FE7D2D5C2714}" type="slidenum">
              <a:rPr lang="en-GB" smtClean="0"/>
              <a:t>‹#›</a:t>
            </a:fld>
            <a:endParaRPr lang="en-GB"/>
          </a:p>
        </p:txBody>
      </p:sp>
    </p:spTree>
    <p:extLst>
      <p:ext uri="{BB962C8B-B14F-4D97-AF65-F5344CB8AC3E}">
        <p14:creationId xmlns:p14="http://schemas.microsoft.com/office/powerpoint/2010/main" val="3241440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0537-A989-49F2-AB9E-7171CBA41162}"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165808-30AB-41AF-B13F-FE7D2D5C2714}" type="slidenum">
              <a:rPr lang="en-GB" smtClean="0"/>
              <a:t>‹#›</a:t>
            </a:fld>
            <a:endParaRPr lang="en-GB"/>
          </a:p>
        </p:txBody>
      </p:sp>
    </p:spTree>
    <p:extLst>
      <p:ext uri="{BB962C8B-B14F-4D97-AF65-F5344CB8AC3E}">
        <p14:creationId xmlns:p14="http://schemas.microsoft.com/office/powerpoint/2010/main" val="31371575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7027-9272-4BB7-94B1-8415F95F36C8}"/>
              </a:ext>
            </a:extLst>
          </p:cNvPr>
          <p:cNvSpPr>
            <a:spLocks noGrp="1"/>
          </p:cNvSpPr>
          <p:nvPr>
            <p:ph type="title"/>
          </p:nvPr>
        </p:nvSpPr>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876EA5-2D85-4E63-9409-936EC3093A09}"/>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3AC05B-AD93-411B-9B59-B92B662AEDAC}"/>
              </a:ext>
            </a:extLst>
          </p:cNvPr>
          <p:cNvSpPr>
            <a:spLocks noGrp="1"/>
          </p:cNvSpPr>
          <p:nvPr>
            <p:ph type="dt" sz="half" idx="10"/>
          </p:nvPr>
        </p:nvSpPr>
        <p:spPr/>
        <p:txBody>
          <a:bodyPr/>
          <a:lstStyle/>
          <a:p>
            <a:fld id="{59140537-A989-49F2-AB9E-7171CBA41162}" type="datetimeFigureOut">
              <a:rPr lang="en-GB" smtClean="0"/>
              <a:t>02/06/2025</a:t>
            </a:fld>
            <a:endParaRPr lang="en-GB"/>
          </a:p>
        </p:txBody>
      </p:sp>
      <p:sp>
        <p:nvSpPr>
          <p:cNvPr id="5" name="Footer Placeholder 4">
            <a:extLst>
              <a:ext uri="{FF2B5EF4-FFF2-40B4-BE49-F238E27FC236}">
                <a16:creationId xmlns:a16="http://schemas.microsoft.com/office/drawing/2014/main" id="{4118C668-170B-47DB-AA16-F734D262AD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E211B-42D3-408C-9EB1-887DAE859F1C}"/>
              </a:ext>
            </a:extLst>
          </p:cNvPr>
          <p:cNvSpPr>
            <a:spLocks noGrp="1"/>
          </p:cNvSpPr>
          <p:nvPr>
            <p:ph type="sldNum" sz="quarter" idx="12"/>
          </p:nvPr>
        </p:nvSpPr>
        <p:spPr/>
        <p:txBody>
          <a:bodyPr/>
          <a:lstStyle/>
          <a:p>
            <a:fld id="{25165808-30AB-41AF-B13F-FE7D2D5C2714}" type="slidenum">
              <a:rPr lang="en-GB" smtClean="0"/>
              <a:t>‹#›</a:t>
            </a:fld>
            <a:endParaRPr lang="en-GB"/>
          </a:p>
        </p:txBody>
      </p:sp>
    </p:spTree>
    <p:extLst>
      <p:ext uri="{BB962C8B-B14F-4D97-AF65-F5344CB8AC3E}">
        <p14:creationId xmlns:p14="http://schemas.microsoft.com/office/powerpoint/2010/main" val="3573565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98A1A-CB7B-4C62-A45C-030EF6F5D2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3DB6EA-B201-4DB6-8B5D-FDE47071EA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DC2C94-F547-4D2F-B7F1-02CB348A6D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8493EA6-C109-4B33-A27B-50EC68F5D6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A0368-A8E3-439F-B2A9-4E97EF41A3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8BC8F6-C6CD-47AA-B0B4-8E6F97263AB9}"/>
              </a:ext>
            </a:extLst>
          </p:cNvPr>
          <p:cNvSpPr>
            <a:spLocks noGrp="1"/>
          </p:cNvSpPr>
          <p:nvPr>
            <p:ph type="dt" sz="half" idx="10"/>
          </p:nvPr>
        </p:nvSpPr>
        <p:spPr/>
        <p:txBody>
          <a:bodyPr/>
          <a:lstStyle/>
          <a:p>
            <a:fld id="{090B69B5-7B71-47F8-B542-3B92144F1368}" type="datetimeFigureOut">
              <a:rPr lang="en-GB" smtClean="0"/>
              <a:t>02/06/2025</a:t>
            </a:fld>
            <a:endParaRPr lang="en-GB"/>
          </a:p>
        </p:txBody>
      </p:sp>
      <p:sp>
        <p:nvSpPr>
          <p:cNvPr id="8" name="Footer Placeholder 7">
            <a:extLst>
              <a:ext uri="{FF2B5EF4-FFF2-40B4-BE49-F238E27FC236}">
                <a16:creationId xmlns:a16="http://schemas.microsoft.com/office/drawing/2014/main" id="{CE9AF4FE-BCFE-4219-95F5-868A45FA481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636F2D2-ACA4-4265-B1F6-CDE7851F0681}"/>
              </a:ext>
            </a:extLst>
          </p:cNvPr>
          <p:cNvSpPr>
            <a:spLocks noGrp="1"/>
          </p:cNvSpPr>
          <p:nvPr>
            <p:ph type="sldNum" sz="quarter" idx="12"/>
          </p:nvPr>
        </p:nvSpPr>
        <p:spPr/>
        <p:txBody>
          <a:bodyPr/>
          <a:lstStyle/>
          <a:p>
            <a:fld id="{0041CB5E-665F-4C18-BEE0-84FC9B929565}" type="slidenum">
              <a:rPr lang="en-GB" smtClean="0"/>
              <a:t>‹#›</a:t>
            </a:fld>
            <a:endParaRPr lang="en-GB"/>
          </a:p>
        </p:txBody>
      </p:sp>
    </p:spTree>
    <p:extLst>
      <p:ext uri="{BB962C8B-B14F-4D97-AF65-F5344CB8AC3E}">
        <p14:creationId xmlns:p14="http://schemas.microsoft.com/office/powerpoint/2010/main" val="3051191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7B674-17F4-41A8-8B49-BE43C5BFC6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5E36F46-423F-44DC-9563-B53D8BE486E6}"/>
              </a:ext>
            </a:extLst>
          </p:cNvPr>
          <p:cNvSpPr>
            <a:spLocks noGrp="1"/>
          </p:cNvSpPr>
          <p:nvPr>
            <p:ph type="dt" sz="half" idx="10"/>
          </p:nvPr>
        </p:nvSpPr>
        <p:spPr/>
        <p:txBody>
          <a:bodyPr/>
          <a:lstStyle/>
          <a:p>
            <a:fld id="{090B69B5-7B71-47F8-B542-3B92144F1368}" type="datetimeFigureOut">
              <a:rPr lang="en-GB" smtClean="0"/>
              <a:t>02/06/2025</a:t>
            </a:fld>
            <a:endParaRPr lang="en-GB"/>
          </a:p>
        </p:txBody>
      </p:sp>
      <p:sp>
        <p:nvSpPr>
          <p:cNvPr id="4" name="Footer Placeholder 3">
            <a:extLst>
              <a:ext uri="{FF2B5EF4-FFF2-40B4-BE49-F238E27FC236}">
                <a16:creationId xmlns:a16="http://schemas.microsoft.com/office/drawing/2014/main" id="{637FCBF9-1E66-4922-9FFC-8897BCE9E5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9CBCD39-1E4C-4BD5-A3AC-20224E919085}"/>
              </a:ext>
            </a:extLst>
          </p:cNvPr>
          <p:cNvSpPr>
            <a:spLocks noGrp="1"/>
          </p:cNvSpPr>
          <p:nvPr>
            <p:ph type="sldNum" sz="quarter" idx="12"/>
          </p:nvPr>
        </p:nvSpPr>
        <p:spPr/>
        <p:txBody>
          <a:bodyPr/>
          <a:lstStyle/>
          <a:p>
            <a:fld id="{0041CB5E-665F-4C18-BEE0-84FC9B929565}" type="slidenum">
              <a:rPr lang="en-GB" smtClean="0"/>
              <a:t>‹#›</a:t>
            </a:fld>
            <a:endParaRPr lang="en-GB"/>
          </a:p>
        </p:txBody>
      </p:sp>
    </p:spTree>
    <p:extLst>
      <p:ext uri="{BB962C8B-B14F-4D97-AF65-F5344CB8AC3E}">
        <p14:creationId xmlns:p14="http://schemas.microsoft.com/office/powerpoint/2010/main" val="397978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3F15CE-FE1C-4235-9634-9CCAD84416D5}"/>
              </a:ext>
            </a:extLst>
          </p:cNvPr>
          <p:cNvSpPr>
            <a:spLocks noGrp="1"/>
          </p:cNvSpPr>
          <p:nvPr>
            <p:ph type="dt" sz="half" idx="10"/>
          </p:nvPr>
        </p:nvSpPr>
        <p:spPr/>
        <p:txBody>
          <a:bodyPr/>
          <a:lstStyle/>
          <a:p>
            <a:fld id="{090B69B5-7B71-47F8-B542-3B92144F1368}" type="datetimeFigureOut">
              <a:rPr lang="en-GB" smtClean="0"/>
              <a:t>02/06/2025</a:t>
            </a:fld>
            <a:endParaRPr lang="en-GB"/>
          </a:p>
        </p:txBody>
      </p:sp>
      <p:sp>
        <p:nvSpPr>
          <p:cNvPr id="3" name="Footer Placeholder 2">
            <a:extLst>
              <a:ext uri="{FF2B5EF4-FFF2-40B4-BE49-F238E27FC236}">
                <a16:creationId xmlns:a16="http://schemas.microsoft.com/office/drawing/2014/main" id="{73489846-5B58-420E-837A-DC28504098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A22C5F-2A1B-4414-8DF8-6DA378173646}"/>
              </a:ext>
            </a:extLst>
          </p:cNvPr>
          <p:cNvSpPr>
            <a:spLocks noGrp="1"/>
          </p:cNvSpPr>
          <p:nvPr>
            <p:ph type="sldNum" sz="quarter" idx="12"/>
          </p:nvPr>
        </p:nvSpPr>
        <p:spPr/>
        <p:txBody>
          <a:bodyPr/>
          <a:lstStyle/>
          <a:p>
            <a:fld id="{0041CB5E-665F-4C18-BEE0-84FC9B929565}" type="slidenum">
              <a:rPr lang="en-GB" smtClean="0"/>
              <a:t>‹#›</a:t>
            </a:fld>
            <a:endParaRPr lang="en-GB"/>
          </a:p>
        </p:txBody>
      </p:sp>
    </p:spTree>
    <p:extLst>
      <p:ext uri="{BB962C8B-B14F-4D97-AF65-F5344CB8AC3E}">
        <p14:creationId xmlns:p14="http://schemas.microsoft.com/office/powerpoint/2010/main" val="2620246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1023E-A345-44F4-B887-E0794F83C5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3DC7612-6FA7-4BC8-972E-13785B60D5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90CCAA-7952-4C87-A61D-BDF2E5DB8D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DFEE56-05A6-4826-AB21-CD96903814B7}"/>
              </a:ext>
            </a:extLst>
          </p:cNvPr>
          <p:cNvSpPr>
            <a:spLocks noGrp="1"/>
          </p:cNvSpPr>
          <p:nvPr>
            <p:ph type="dt" sz="half" idx="10"/>
          </p:nvPr>
        </p:nvSpPr>
        <p:spPr/>
        <p:txBody>
          <a:bodyPr/>
          <a:lstStyle/>
          <a:p>
            <a:fld id="{090B69B5-7B71-47F8-B542-3B92144F1368}" type="datetimeFigureOut">
              <a:rPr lang="en-GB" smtClean="0"/>
              <a:t>02/06/2025</a:t>
            </a:fld>
            <a:endParaRPr lang="en-GB"/>
          </a:p>
        </p:txBody>
      </p:sp>
      <p:sp>
        <p:nvSpPr>
          <p:cNvPr id="6" name="Footer Placeholder 5">
            <a:extLst>
              <a:ext uri="{FF2B5EF4-FFF2-40B4-BE49-F238E27FC236}">
                <a16:creationId xmlns:a16="http://schemas.microsoft.com/office/drawing/2014/main" id="{AD641AD2-342E-4139-AEFE-4A58112177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668BF9-DBE3-4411-ADC6-573815FC3991}"/>
              </a:ext>
            </a:extLst>
          </p:cNvPr>
          <p:cNvSpPr>
            <a:spLocks noGrp="1"/>
          </p:cNvSpPr>
          <p:nvPr>
            <p:ph type="sldNum" sz="quarter" idx="12"/>
          </p:nvPr>
        </p:nvSpPr>
        <p:spPr/>
        <p:txBody>
          <a:bodyPr/>
          <a:lstStyle/>
          <a:p>
            <a:fld id="{0041CB5E-665F-4C18-BEE0-84FC9B929565}" type="slidenum">
              <a:rPr lang="en-GB" smtClean="0"/>
              <a:t>‹#›</a:t>
            </a:fld>
            <a:endParaRPr lang="en-GB"/>
          </a:p>
        </p:txBody>
      </p:sp>
    </p:spTree>
    <p:extLst>
      <p:ext uri="{BB962C8B-B14F-4D97-AF65-F5344CB8AC3E}">
        <p14:creationId xmlns:p14="http://schemas.microsoft.com/office/powerpoint/2010/main" val="2864636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1396F-39F1-4D46-9DF2-046FC8E89C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3A43AB-FC21-4CE3-A970-83D9B407D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B424395-419D-4C98-92C8-2A6C404F1A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4A6029-1BD8-45A8-8E01-EA70B3C93C7F}"/>
              </a:ext>
            </a:extLst>
          </p:cNvPr>
          <p:cNvSpPr>
            <a:spLocks noGrp="1"/>
          </p:cNvSpPr>
          <p:nvPr>
            <p:ph type="dt" sz="half" idx="10"/>
          </p:nvPr>
        </p:nvSpPr>
        <p:spPr/>
        <p:txBody>
          <a:bodyPr/>
          <a:lstStyle/>
          <a:p>
            <a:fld id="{090B69B5-7B71-47F8-B542-3B92144F1368}" type="datetimeFigureOut">
              <a:rPr lang="en-GB" smtClean="0"/>
              <a:t>02/06/2025</a:t>
            </a:fld>
            <a:endParaRPr lang="en-GB"/>
          </a:p>
        </p:txBody>
      </p:sp>
      <p:sp>
        <p:nvSpPr>
          <p:cNvPr id="6" name="Footer Placeholder 5">
            <a:extLst>
              <a:ext uri="{FF2B5EF4-FFF2-40B4-BE49-F238E27FC236}">
                <a16:creationId xmlns:a16="http://schemas.microsoft.com/office/drawing/2014/main" id="{52792DD6-312A-43FD-90FF-A0746A2DAB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69271A-6761-497D-AB94-66B7E0BA00A8}"/>
              </a:ext>
            </a:extLst>
          </p:cNvPr>
          <p:cNvSpPr>
            <a:spLocks noGrp="1"/>
          </p:cNvSpPr>
          <p:nvPr>
            <p:ph type="sldNum" sz="quarter" idx="12"/>
          </p:nvPr>
        </p:nvSpPr>
        <p:spPr/>
        <p:txBody>
          <a:bodyPr/>
          <a:lstStyle/>
          <a:p>
            <a:fld id="{0041CB5E-665F-4C18-BEE0-84FC9B929565}" type="slidenum">
              <a:rPr lang="en-GB" smtClean="0"/>
              <a:t>‹#›</a:t>
            </a:fld>
            <a:endParaRPr lang="en-GB"/>
          </a:p>
        </p:txBody>
      </p:sp>
    </p:spTree>
    <p:extLst>
      <p:ext uri="{BB962C8B-B14F-4D97-AF65-F5344CB8AC3E}">
        <p14:creationId xmlns:p14="http://schemas.microsoft.com/office/powerpoint/2010/main" val="45995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F25BC7-C66C-433C-A724-BE674B1BDF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D668C3-A4F7-4FD2-90D5-A91DFC528F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462C34-766D-40D2-ADD6-A22232A422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B69B5-7B71-47F8-B542-3B92144F1368}" type="datetimeFigureOut">
              <a:rPr lang="en-GB" smtClean="0"/>
              <a:t>02/06/2025</a:t>
            </a:fld>
            <a:endParaRPr lang="en-GB"/>
          </a:p>
        </p:txBody>
      </p:sp>
      <p:sp>
        <p:nvSpPr>
          <p:cNvPr id="5" name="Footer Placeholder 4">
            <a:extLst>
              <a:ext uri="{FF2B5EF4-FFF2-40B4-BE49-F238E27FC236}">
                <a16:creationId xmlns:a16="http://schemas.microsoft.com/office/drawing/2014/main" id="{BFA8C15E-67CB-46FB-AF85-EE0C370132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E7461D1-C719-4A67-941B-D76D6D7B22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41CB5E-665F-4C18-BEE0-84FC9B929565}" type="slidenum">
              <a:rPr lang="en-GB" smtClean="0"/>
              <a:t>‹#›</a:t>
            </a:fld>
            <a:endParaRPr lang="en-GB"/>
          </a:p>
        </p:txBody>
      </p:sp>
    </p:spTree>
    <p:extLst>
      <p:ext uri="{BB962C8B-B14F-4D97-AF65-F5344CB8AC3E}">
        <p14:creationId xmlns:p14="http://schemas.microsoft.com/office/powerpoint/2010/main" val="375457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C2AB4D-8422-4127-A127-4F91F11697B1}" type="datetimeFigureOut">
              <a:rPr lang="en-GB" smtClean="0"/>
              <a:t>02/06/2025</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C8D4D-F3AA-4859-8E84-AF2A8B7EEBBF}" type="slidenum">
              <a:rPr lang="en-GB" smtClean="0"/>
              <a:t>‹#›</a:t>
            </a:fld>
            <a:endParaRPr lang="en-GB"/>
          </a:p>
        </p:txBody>
      </p:sp>
    </p:spTree>
    <p:extLst>
      <p:ext uri="{BB962C8B-B14F-4D97-AF65-F5344CB8AC3E}">
        <p14:creationId xmlns:p14="http://schemas.microsoft.com/office/powerpoint/2010/main" val="33118450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A3B989E-A804-4A36-A613-41EA3D7648CC}" type="datetimeFigureOut">
              <a:rPr lang="en-GB" smtClean="0"/>
              <a:t>02/06/2025</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DC8BEA-2195-45FA-B514-ACEBF966B2C3}" type="slidenum">
              <a:rPr lang="en-GB" smtClean="0"/>
              <a:t>‹#›</a:t>
            </a:fld>
            <a:endParaRPr lang="en-GB"/>
          </a:p>
        </p:txBody>
      </p:sp>
    </p:spTree>
    <p:extLst>
      <p:ext uri="{BB962C8B-B14F-4D97-AF65-F5344CB8AC3E}">
        <p14:creationId xmlns:p14="http://schemas.microsoft.com/office/powerpoint/2010/main" val="327118235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0537-A989-49F2-AB9E-7171CBA41162}" type="datetimeFigureOut">
              <a:rPr lang="en-GB" smtClean="0"/>
              <a:t>02/06/2025</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165808-30AB-41AF-B13F-FE7D2D5C2714}" type="slidenum">
              <a:rPr lang="en-GB" smtClean="0"/>
              <a:t>‹#›</a:t>
            </a:fld>
            <a:endParaRPr lang="en-GB"/>
          </a:p>
        </p:txBody>
      </p:sp>
    </p:spTree>
    <p:extLst>
      <p:ext uri="{BB962C8B-B14F-4D97-AF65-F5344CB8AC3E}">
        <p14:creationId xmlns:p14="http://schemas.microsoft.com/office/powerpoint/2010/main" val="146179777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cl2255@bath.ac.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hyperlink" Target="https://journals.physiology.org/doi/pdf/10.1152/advan.00007.202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8.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oman holding tablet, presenting to seated audience">
            <a:extLst>
              <a:ext uri="{FF2B5EF4-FFF2-40B4-BE49-F238E27FC236}">
                <a16:creationId xmlns:a16="http://schemas.microsoft.com/office/drawing/2014/main" id="{E6E08D11-F672-4697-AE39-9F577A4F9A47}"/>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EE8A8055-541D-4457-808E-D67691A4F012}"/>
              </a:ext>
            </a:extLst>
          </p:cNvPr>
          <p:cNvSpPr>
            <a:spLocks noGrp="1"/>
          </p:cNvSpPr>
          <p:nvPr>
            <p:ph type="ctrTitle"/>
          </p:nvPr>
        </p:nvSpPr>
        <p:spPr>
          <a:xfrm>
            <a:off x="1524000" y="1122362"/>
            <a:ext cx="9144000" cy="2900518"/>
          </a:xfrm>
        </p:spPr>
        <p:txBody>
          <a:bodyPr>
            <a:normAutofit/>
          </a:bodyPr>
          <a:lstStyle/>
          <a:p>
            <a:r>
              <a:rPr lang="en-GB" dirty="0">
                <a:solidFill>
                  <a:srgbClr val="FFFFFF"/>
                </a:solidFill>
              </a:rPr>
              <a:t>How to be interactive in large group teaching</a:t>
            </a:r>
          </a:p>
        </p:txBody>
      </p:sp>
      <p:sp>
        <p:nvSpPr>
          <p:cNvPr id="3" name="Subtitle 2">
            <a:extLst>
              <a:ext uri="{FF2B5EF4-FFF2-40B4-BE49-F238E27FC236}">
                <a16:creationId xmlns:a16="http://schemas.microsoft.com/office/drawing/2014/main" id="{FF4A5F50-2BE4-45D8-B071-ED2732E085FD}"/>
              </a:ext>
            </a:extLst>
          </p:cNvPr>
          <p:cNvSpPr>
            <a:spLocks noGrp="1"/>
          </p:cNvSpPr>
          <p:nvPr>
            <p:ph type="subTitle" idx="1"/>
          </p:nvPr>
        </p:nvSpPr>
        <p:spPr>
          <a:xfrm>
            <a:off x="1524000" y="4159404"/>
            <a:ext cx="9144000" cy="1098395"/>
          </a:xfrm>
        </p:spPr>
        <p:txBody>
          <a:bodyPr>
            <a:normAutofit/>
          </a:bodyPr>
          <a:lstStyle/>
          <a:p>
            <a:r>
              <a:rPr lang="en-GB" sz="2800" dirty="0">
                <a:solidFill>
                  <a:srgbClr val="FFFFFF"/>
                </a:solidFill>
              </a:rPr>
              <a:t>Dr Cressida Lyon</a:t>
            </a:r>
          </a:p>
          <a:p>
            <a:r>
              <a:rPr lang="en-GB" sz="2800" dirty="0">
                <a:hlinkClick r:id="rId4">
                  <a:extLst>
                    <a:ext uri="{A12FA001-AC4F-418D-AE19-62706E023703}">
                      <ahyp:hlinkClr xmlns:ahyp="http://schemas.microsoft.com/office/drawing/2018/hyperlinkcolor" val="tx"/>
                    </a:ext>
                  </a:extLst>
                </a:hlinkClick>
              </a:rPr>
              <a:t>cl2255@bath.ac.uk</a:t>
            </a:r>
            <a:r>
              <a:rPr lang="en-GB" sz="2800" dirty="0"/>
              <a:t> </a:t>
            </a:r>
          </a:p>
        </p:txBody>
      </p:sp>
    </p:spTree>
    <p:extLst>
      <p:ext uri="{BB962C8B-B14F-4D97-AF65-F5344CB8AC3E}">
        <p14:creationId xmlns:p14="http://schemas.microsoft.com/office/powerpoint/2010/main" val="142831075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Person with idea concept">
            <a:extLst>
              <a:ext uri="{FF2B5EF4-FFF2-40B4-BE49-F238E27FC236}">
                <a16:creationId xmlns:a16="http://schemas.microsoft.com/office/drawing/2014/main" id="{CBE158EF-10B1-4388-8E3E-B81739F71D09}"/>
              </a:ext>
            </a:extLst>
          </p:cNvPr>
          <p:cNvPicPr>
            <a:picLocks noChangeAspect="1"/>
          </p:cNvPicPr>
          <p:nvPr/>
        </p:nvPicPr>
        <p:blipFill rotWithShape="1">
          <a:blip r:embed="rId3">
            <a:extLst>
              <a:ext uri="{28A0092B-C50C-407E-A947-70E740481C1C}">
                <a14:useLocalDpi xmlns:a14="http://schemas.microsoft.com/office/drawing/2010/main" val="0"/>
              </a:ext>
            </a:extLst>
          </a:blip>
          <a:srcRect t="3072" b="12658"/>
          <a:stretch/>
        </p:blipFill>
        <p:spPr>
          <a:xfrm>
            <a:off x="-1"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CC1D3A-BFED-4620-A5AF-FE897BED6B40}"/>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GB" sz="3600" b="1" dirty="0">
                <a:solidFill>
                  <a:schemeClr val="tx2"/>
                </a:solidFill>
              </a:rPr>
              <a:t>Games</a:t>
            </a:r>
            <a:endParaRPr lang="en-US" sz="5400" dirty="0"/>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22CC6FA-9147-46C0-9D79-66A0B6C8AEED}"/>
              </a:ext>
            </a:extLst>
          </p:cNvPr>
          <p:cNvSpPr>
            <a:spLocks noGrp="1"/>
          </p:cNvSpPr>
          <p:nvPr>
            <p:ph type="body" idx="1"/>
          </p:nvPr>
        </p:nvSpPr>
        <p:spPr>
          <a:xfrm>
            <a:off x="525516" y="3417573"/>
            <a:ext cx="4593021" cy="2619839"/>
          </a:xfrm>
        </p:spPr>
        <p:txBody>
          <a:bodyPr vert="horz" lIns="91440" tIns="45720" rIns="91440" bIns="45720" rtlCol="0" anchor="ctr">
            <a:normAutofit/>
          </a:bodyPr>
          <a:lstStyle/>
          <a:p>
            <a:pPr lvl="1"/>
            <a:r>
              <a:rPr lang="en-GB" dirty="0"/>
              <a:t>MCQ or case-study based board games (working in teams)</a:t>
            </a:r>
          </a:p>
        </p:txBody>
      </p:sp>
    </p:spTree>
    <p:extLst>
      <p:ext uri="{BB962C8B-B14F-4D97-AF65-F5344CB8AC3E}">
        <p14:creationId xmlns:p14="http://schemas.microsoft.com/office/powerpoint/2010/main" val="1305686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5284-45B6-4619-B516-A28EF1F71315}"/>
              </a:ext>
            </a:extLst>
          </p:cNvPr>
          <p:cNvSpPr>
            <a:spLocks noGrp="1"/>
          </p:cNvSpPr>
          <p:nvPr>
            <p:ph type="title"/>
          </p:nvPr>
        </p:nvSpPr>
        <p:spPr>
          <a:xfrm>
            <a:off x="5248072" y="629268"/>
            <a:ext cx="4939868" cy="1286160"/>
          </a:xfrm>
        </p:spPr>
        <p:txBody>
          <a:bodyPr anchor="b">
            <a:normAutofit/>
          </a:bodyPr>
          <a:lstStyle/>
          <a:p>
            <a:r>
              <a:rPr lang="en-GB"/>
              <a:t>Team task</a:t>
            </a:r>
            <a:r>
              <a:rPr lang="en-GB" dirty="0"/>
              <a:t>: The gut game!</a:t>
            </a:r>
          </a:p>
        </p:txBody>
      </p:sp>
      <p:sp>
        <p:nvSpPr>
          <p:cNvPr id="3" name="Content Placeholder 2">
            <a:extLst>
              <a:ext uri="{FF2B5EF4-FFF2-40B4-BE49-F238E27FC236}">
                <a16:creationId xmlns:a16="http://schemas.microsoft.com/office/drawing/2014/main" id="{BD7AAC41-B432-4E7D-9204-B6CDF8EED4E2}"/>
              </a:ext>
            </a:extLst>
          </p:cNvPr>
          <p:cNvSpPr>
            <a:spLocks noGrp="1"/>
          </p:cNvSpPr>
          <p:nvPr>
            <p:ph idx="1"/>
          </p:nvPr>
        </p:nvSpPr>
        <p:spPr>
          <a:xfrm>
            <a:off x="5248074" y="2438401"/>
            <a:ext cx="6943926" cy="3785419"/>
          </a:xfrm>
        </p:spPr>
        <p:txBody>
          <a:bodyPr>
            <a:normAutofit fontScale="92500"/>
          </a:bodyPr>
          <a:lstStyle/>
          <a:p>
            <a:r>
              <a:rPr lang="en-US" sz="2000" dirty="0"/>
              <a:t>The Gut Game is an interactive game in which correct answers will move you around the board. Incorrect answers will give you another question.</a:t>
            </a:r>
          </a:p>
          <a:p>
            <a:r>
              <a:rPr lang="en-US" sz="2000" dirty="0"/>
              <a:t>Working in teams, you will need to answer questions about the pancreas and / or the gastrointestinal tract.</a:t>
            </a:r>
          </a:p>
          <a:p>
            <a:r>
              <a:rPr lang="en-US" sz="2000" dirty="0"/>
              <a:t>If &gt;80% of the team get the answer correct, you can move on through</a:t>
            </a:r>
          </a:p>
          <a:p>
            <a:r>
              <a:rPr lang="en-US" sz="2000" dirty="0"/>
              <a:t>The first team to "exit" the GI tract at the rectum are the winners! </a:t>
            </a:r>
          </a:p>
          <a:p>
            <a:pPr marL="0" indent="0">
              <a:buNone/>
            </a:pPr>
            <a:endParaRPr lang="en-US" sz="2000" dirty="0"/>
          </a:p>
          <a:p>
            <a:r>
              <a:rPr lang="en-US" sz="2000" dirty="0"/>
              <a:t>The first question is - where would you like to start your journey of digestion? </a:t>
            </a:r>
          </a:p>
          <a:p>
            <a:pPr lvl="1"/>
            <a:r>
              <a:rPr lang="en-US" sz="2000" dirty="0"/>
              <a:t>The mouth / </a:t>
            </a:r>
            <a:r>
              <a:rPr lang="en-US" sz="2000" dirty="0" err="1"/>
              <a:t>oesophagus</a:t>
            </a:r>
            <a:r>
              <a:rPr lang="en-US" sz="2000" dirty="0"/>
              <a:t> or the pancreas?</a:t>
            </a:r>
            <a:endParaRPr lang="en-GB" sz="2000" dirty="0"/>
          </a:p>
        </p:txBody>
      </p:sp>
      <p:pic>
        <p:nvPicPr>
          <p:cNvPr id="5" name="Picture 4" descr="Diagram&#10;&#10;Description automatically generated">
            <a:extLst>
              <a:ext uri="{FF2B5EF4-FFF2-40B4-BE49-F238E27FC236}">
                <a16:creationId xmlns:a16="http://schemas.microsoft.com/office/drawing/2014/main" id="{28E514D0-3E73-4210-8B53-0165A7366370}"/>
              </a:ext>
            </a:extLst>
          </p:cNvPr>
          <p:cNvPicPr>
            <a:picLocks noChangeAspect="1"/>
          </p:cNvPicPr>
          <p:nvPr/>
        </p:nvPicPr>
        <p:blipFill rotWithShape="1">
          <a:blip r:embed="rId3">
            <a:extLst>
              <a:ext uri="{28A0092B-C50C-407E-A947-70E740481C1C}">
                <a14:useLocalDpi xmlns:a14="http://schemas.microsoft.com/office/drawing/2010/main" val="0"/>
              </a:ext>
            </a:extLst>
          </a:blip>
          <a:srcRect l="1327" r="-5870"/>
          <a:stretch/>
        </p:blipFill>
        <p:spPr>
          <a:xfrm>
            <a:off x="1319739" y="10"/>
            <a:ext cx="4014961" cy="6857990"/>
          </a:xfrm>
          <a:prstGeom prst="rect">
            <a:avLst/>
          </a:prstGeom>
          <a:effectLst/>
        </p:spPr>
      </p:pic>
      <p:cxnSp>
        <p:nvCxnSpPr>
          <p:cNvPr id="19" name="Straight Connector 1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34700" y="2115117"/>
            <a:ext cx="4732020" cy="0"/>
          </a:xfrm>
          <a:prstGeom prst="line">
            <a:avLst/>
          </a:prstGeom>
          <a:ln w="19050">
            <a:solidFill>
              <a:srgbClr val="F8B03B"/>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A3D9DE0-B9C1-4178-B53F-3628AA2D37F3}"/>
              </a:ext>
            </a:extLst>
          </p:cNvPr>
          <p:cNvSpPr txBox="1"/>
          <p:nvPr/>
        </p:nvSpPr>
        <p:spPr>
          <a:xfrm>
            <a:off x="5256539" y="6443030"/>
            <a:ext cx="7013622" cy="338554"/>
          </a:xfrm>
          <a:prstGeom prst="rect">
            <a:avLst/>
          </a:prstGeom>
          <a:noFill/>
        </p:spPr>
        <p:txBody>
          <a:bodyPr wrap="square" rtlCol="0">
            <a:spAutoFit/>
          </a:bodyPr>
          <a:lstStyle/>
          <a:p>
            <a:pPr defTabSz="457200"/>
            <a:r>
              <a:rPr lang="en-GB" sz="1600" dirty="0">
                <a:solidFill>
                  <a:prstClr val="black"/>
                </a:solidFill>
                <a:latin typeface="Calibri" panose="020F0502020204030204"/>
                <a:hlinkClick r:id="rId4"/>
              </a:rPr>
              <a:t>Paschoal de Campos et al (2020), Advances in Physiology Education, 44: 444–447</a:t>
            </a:r>
            <a:endParaRPr lang="en-GB" sz="1600" dirty="0">
              <a:solidFill>
                <a:prstClr val="black"/>
              </a:solidFill>
              <a:latin typeface="Calibri" panose="020F0502020204030204"/>
            </a:endParaRPr>
          </a:p>
        </p:txBody>
      </p:sp>
    </p:spTree>
    <p:extLst>
      <p:ext uri="{BB962C8B-B14F-4D97-AF65-F5344CB8AC3E}">
        <p14:creationId xmlns:p14="http://schemas.microsoft.com/office/powerpoint/2010/main" val="263076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D41CF8-5232-42BC-8D05-AFEDE2153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5">
            <a:extLst>
              <a:ext uri="{FF2B5EF4-FFF2-40B4-BE49-F238E27FC236}">
                <a16:creationId xmlns:a16="http://schemas.microsoft.com/office/drawing/2014/main" id="{49237091-E62C-4878-AA4C-0B9995AD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diagram of a glycopoly&#10;&#10;Description automatically generated with low confidence">
            <a:extLst>
              <a:ext uri="{FF2B5EF4-FFF2-40B4-BE49-F238E27FC236}">
                <a16:creationId xmlns:a16="http://schemas.microsoft.com/office/drawing/2014/main" id="{D2DA6BF4-2AA0-589D-F60F-CC49F358655E}"/>
              </a:ext>
            </a:extLst>
          </p:cNvPr>
          <p:cNvPicPr>
            <a:picLocks noChangeAspect="1"/>
          </p:cNvPicPr>
          <p:nvPr/>
        </p:nvPicPr>
        <p:blipFill>
          <a:blip r:embed="rId3"/>
          <a:stretch>
            <a:fillRect/>
          </a:stretch>
        </p:blipFill>
        <p:spPr>
          <a:xfrm>
            <a:off x="1045775" y="2029646"/>
            <a:ext cx="4172996" cy="3867084"/>
          </a:xfrm>
          <a:prstGeom prst="rect">
            <a:avLst/>
          </a:prstGeom>
        </p:spPr>
      </p:pic>
      <p:pic>
        <p:nvPicPr>
          <p:cNvPr id="10" name="Picture 9">
            <a:extLst>
              <a:ext uri="{FF2B5EF4-FFF2-40B4-BE49-F238E27FC236}">
                <a16:creationId xmlns:a16="http://schemas.microsoft.com/office/drawing/2014/main" id="{94CCBD03-726F-C6ED-298D-CD1ACB2A4B04}"/>
              </a:ext>
            </a:extLst>
          </p:cNvPr>
          <p:cNvPicPr>
            <a:picLocks noChangeAspect="1"/>
          </p:cNvPicPr>
          <p:nvPr/>
        </p:nvPicPr>
        <p:blipFill>
          <a:blip r:embed="rId4"/>
          <a:stretch>
            <a:fillRect/>
          </a:stretch>
        </p:blipFill>
        <p:spPr>
          <a:xfrm rot="21112226">
            <a:off x="5582924" y="2261764"/>
            <a:ext cx="5535486" cy="3082602"/>
          </a:xfrm>
          <a:prstGeom prst="rect">
            <a:avLst/>
          </a:prstGeom>
        </p:spPr>
      </p:pic>
      <p:sp>
        <p:nvSpPr>
          <p:cNvPr id="2" name="Title 1">
            <a:extLst>
              <a:ext uri="{FF2B5EF4-FFF2-40B4-BE49-F238E27FC236}">
                <a16:creationId xmlns:a16="http://schemas.microsoft.com/office/drawing/2014/main" id="{C510CF6C-8FD5-3005-F013-150BB2FCC927}"/>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defTabSz="914400"/>
            <a:r>
              <a:rPr lang="en-US" sz="4400" kern="1200">
                <a:solidFill>
                  <a:schemeClr val="tx1"/>
                </a:solidFill>
                <a:latin typeface="+mj-lt"/>
                <a:ea typeface="+mj-ea"/>
                <a:cs typeface="+mj-cs"/>
              </a:rPr>
              <a:t>Glucopoly: teaching glucose metabolism to first years</a:t>
            </a:r>
          </a:p>
        </p:txBody>
      </p:sp>
    </p:spTree>
    <p:extLst>
      <p:ext uri="{BB962C8B-B14F-4D97-AF65-F5344CB8AC3E}">
        <p14:creationId xmlns:p14="http://schemas.microsoft.com/office/powerpoint/2010/main" val="1368129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2D44074-0B69-4F0C-A7B3-5645CE40D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rgbClr val="323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A group of people sitting around a table with laptops&#10;&#10;Description automatically generated">
            <a:extLst>
              <a:ext uri="{FF2B5EF4-FFF2-40B4-BE49-F238E27FC236}">
                <a16:creationId xmlns:a16="http://schemas.microsoft.com/office/drawing/2014/main" id="{CD4258C8-3CD5-E2AC-AB45-037964269E1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23851" r="-1" b="1129"/>
          <a:stretch/>
        </p:blipFill>
        <p:spPr>
          <a:xfrm>
            <a:off x="671513" y="639763"/>
            <a:ext cx="6511925" cy="3633788"/>
          </a:xfrm>
          <a:prstGeom prst="rect">
            <a:avLst/>
          </a:prstGeom>
        </p:spPr>
      </p:pic>
      <p:pic>
        <p:nvPicPr>
          <p:cNvPr id="11" name="Picture 10" descr="A diagram of a person's diagram&#10;&#10;Description automatically generated with medium confidence">
            <a:extLst>
              <a:ext uri="{FF2B5EF4-FFF2-40B4-BE49-F238E27FC236}">
                <a16:creationId xmlns:a16="http://schemas.microsoft.com/office/drawing/2014/main" id="{E2BF08D5-2D0D-BA2D-2402-FB59C67A0D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513" y="4341813"/>
            <a:ext cx="6511925" cy="1873250"/>
          </a:xfrm>
          <a:prstGeom prst="rect">
            <a:avLst/>
          </a:prstGeom>
        </p:spPr>
      </p:pic>
      <p:sp>
        <p:nvSpPr>
          <p:cNvPr id="2" name="Title 1">
            <a:extLst>
              <a:ext uri="{FF2B5EF4-FFF2-40B4-BE49-F238E27FC236}">
                <a16:creationId xmlns:a16="http://schemas.microsoft.com/office/drawing/2014/main" id="{5CB20453-1E31-4A0E-8F07-EA93C7E3D046}"/>
              </a:ext>
            </a:extLst>
          </p:cNvPr>
          <p:cNvSpPr>
            <a:spLocks noGrp="1"/>
          </p:cNvSpPr>
          <p:nvPr>
            <p:ph type="title"/>
          </p:nvPr>
        </p:nvSpPr>
        <p:spPr>
          <a:xfrm>
            <a:off x="7751233" y="340707"/>
            <a:ext cx="3395133" cy="1445197"/>
          </a:xfrm>
        </p:spPr>
        <p:txBody>
          <a:bodyPr vert="horz" lIns="91440" tIns="45720" rIns="91440" bIns="45720" rtlCol="0" anchor="ctr">
            <a:normAutofit/>
          </a:bodyPr>
          <a:lstStyle/>
          <a:p>
            <a:r>
              <a:rPr lang="en-US" kern="1200" dirty="0">
                <a:solidFill>
                  <a:srgbClr val="FFFFFF"/>
                </a:solidFill>
                <a:latin typeface="+mj-lt"/>
                <a:ea typeface="+mj-ea"/>
                <a:cs typeface="+mj-cs"/>
              </a:rPr>
              <a:t>Team Based Learning (TBL)</a:t>
            </a:r>
          </a:p>
        </p:txBody>
      </p:sp>
      <p:sp>
        <p:nvSpPr>
          <p:cNvPr id="12" name="TextBox 11">
            <a:extLst>
              <a:ext uri="{FF2B5EF4-FFF2-40B4-BE49-F238E27FC236}">
                <a16:creationId xmlns:a16="http://schemas.microsoft.com/office/drawing/2014/main" id="{1DDE4F4D-06F9-379A-5FD0-420F07AFB56C}"/>
              </a:ext>
            </a:extLst>
          </p:cNvPr>
          <p:cNvSpPr txBox="1"/>
          <p:nvPr/>
        </p:nvSpPr>
        <p:spPr>
          <a:xfrm>
            <a:off x="7899988" y="2126611"/>
            <a:ext cx="3767255" cy="1477328"/>
          </a:xfrm>
          <a:prstGeom prst="rect">
            <a:avLst/>
          </a:prstGeom>
          <a:noFill/>
        </p:spPr>
        <p:txBody>
          <a:bodyPr wrap="square" rtlCol="0">
            <a:spAutoFit/>
          </a:bodyPr>
          <a:lstStyle/>
          <a:p>
            <a:r>
              <a:rPr lang="en-GB" dirty="0">
                <a:solidFill>
                  <a:schemeClr val="bg1"/>
                </a:solidFill>
              </a:rPr>
              <a:t>Piloted in 23/24</a:t>
            </a:r>
          </a:p>
          <a:p>
            <a:endParaRPr lang="en-GB" dirty="0">
              <a:solidFill>
                <a:schemeClr val="bg1"/>
              </a:solidFill>
            </a:endParaRPr>
          </a:p>
          <a:p>
            <a:r>
              <a:rPr lang="en-GB" dirty="0">
                <a:solidFill>
                  <a:schemeClr val="bg1"/>
                </a:solidFill>
              </a:rPr>
              <a:t>In 24/25, the Biomedical Sciences cohort was taught using TBL (two 5 credit units).</a:t>
            </a:r>
          </a:p>
        </p:txBody>
      </p:sp>
      <p:sp>
        <p:nvSpPr>
          <p:cNvPr id="3" name="TextBox 2">
            <a:extLst>
              <a:ext uri="{FF2B5EF4-FFF2-40B4-BE49-F238E27FC236}">
                <a16:creationId xmlns:a16="http://schemas.microsoft.com/office/drawing/2014/main" id="{FC2E3C3A-C9CD-2365-6B39-A4AA0025DF25}"/>
              </a:ext>
            </a:extLst>
          </p:cNvPr>
          <p:cNvSpPr txBox="1"/>
          <p:nvPr/>
        </p:nvSpPr>
        <p:spPr>
          <a:xfrm>
            <a:off x="7636256" y="4336875"/>
            <a:ext cx="4454144" cy="1968499"/>
          </a:xfrm>
          <a:prstGeom prst="rect">
            <a:avLst/>
          </a:prstGeom>
          <a:solidFill>
            <a:schemeClr val="accent1">
              <a:lumMod val="40000"/>
              <a:lumOff val="60000"/>
            </a:schemeClr>
          </a:solidFill>
          <a:ln>
            <a:solidFill>
              <a:schemeClr val="tx2"/>
            </a:solidFill>
          </a:ln>
        </p:spPr>
        <p:txBody>
          <a:bodyPr wrap="square" rtlCol="0">
            <a:spAutoFit/>
          </a:bodyPr>
          <a:lstStyle/>
          <a:p>
            <a:r>
              <a:rPr lang="en-GB" sz="2000" b="0" i="1" dirty="0">
                <a:solidFill>
                  <a:srgbClr val="323130"/>
                </a:solidFill>
                <a:effectLst/>
                <a:latin typeface="Segoe UI Web (West European)"/>
              </a:rPr>
              <a:t>“</a:t>
            </a:r>
            <a:r>
              <a:rPr lang="en-GB" sz="2000" i="1" dirty="0">
                <a:solidFill>
                  <a:srgbClr val="323130"/>
                </a:solidFill>
                <a:latin typeface="Segoe UI Web (West European)"/>
              </a:rPr>
              <a:t>Although the team based learning sessions took some time to get used to, they provided us valuable time to discuss problems with lecturers and discuss lecture topics among ourselves.” 	</a:t>
            </a:r>
          </a:p>
        </p:txBody>
      </p:sp>
    </p:spTree>
    <p:extLst>
      <p:ext uri="{BB962C8B-B14F-4D97-AF65-F5344CB8AC3E}">
        <p14:creationId xmlns:p14="http://schemas.microsoft.com/office/powerpoint/2010/main" val="109646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CAE09-EE5B-D77D-D25D-88879D87BB35}"/>
              </a:ext>
            </a:extLst>
          </p:cNvPr>
          <p:cNvSpPr>
            <a:spLocks noGrp="1"/>
          </p:cNvSpPr>
          <p:nvPr>
            <p:ph type="title"/>
          </p:nvPr>
        </p:nvSpPr>
        <p:spPr>
          <a:xfrm>
            <a:off x="6823878" y="741391"/>
            <a:ext cx="4491821" cy="1616203"/>
          </a:xfrm>
        </p:spPr>
        <p:txBody>
          <a:bodyPr anchor="b">
            <a:normAutofit/>
          </a:bodyPr>
          <a:lstStyle/>
          <a:p>
            <a:r>
              <a:rPr lang="en-GB" sz="3200"/>
              <a:t>Some ideas that I have tried …</a:t>
            </a:r>
          </a:p>
        </p:txBody>
      </p:sp>
      <p:pic>
        <p:nvPicPr>
          <p:cNvPr id="5" name="Picture 4" descr="Geometric shapes on a wooden background">
            <a:extLst>
              <a:ext uri="{FF2B5EF4-FFF2-40B4-BE49-F238E27FC236}">
                <a16:creationId xmlns:a16="http://schemas.microsoft.com/office/drawing/2014/main" id="{3572B3F4-F861-C063-187A-9151C7C4D744}"/>
              </a:ext>
            </a:extLst>
          </p:cNvPr>
          <p:cNvPicPr>
            <a:picLocks noChangeAspect="1"/>
          </p:cNvPicPr>
          <p:nvPr/>
        </p:nvPicPr>
        <p:blipFill rotWithShape="1">
          <a:blip r:embed="rId3"/>
          <a:srcRect l="13710" r="26956" b="-1"/>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A6B30C7-6E54-C41C-9C75-21B2A784A7B1}"/>
              </a:ext>
            </a:extLst>
          </p:cNvPr>
          <p:cNvSpPr>
            <a:spLocks noGrp="1"/>
          </p:cNvSpPr>
          <p:nvPr>
            <p:ph idx="1"/>
          </p:nvPr>
        </p:nvSpPr>
        <p:spPr>
          <a:xfrm>
            <a:off x="6823878" y="2533476"/>
            <a:ext cx="4491820" cy="3447832"/>
          </a:xfrm>
        </p:spPr>
        <p:txBody>
          <a:bodyPr anchor="t">
            <a:normAutofit/>
          </a:bodyPr>
          <a:lstStyle/>
          <a:p>
            <a:pPr marL="0" indent="0">
              <a:buNone/>
            </a:pPr>
            <a:r>
              <a:rPr lang="en-GB" sz="2000" dirty="0"/>
              <a:t>Flipped / blended learning to allow time in class for:</a:t>
            </a:r>
          </a:p>
          <a:p>
            <a:r>
              <a:rPr lang="en-GB" sz="2000" dirty="0"/>
              <a:t>Quizzes / Online polling (</a:t>
            </a:r>
            <a:r>
              <a:rPr lang="en-GB" sz="2000" dirty="0" err="1"/>
              <a:t>Mentimeter</a:t>
            </a:r>
            <a:r>
              <a:rPr lang="en-GB" sz="2000" dirty="0"/>
              <a:t>)</a:t>
            </a:r>
          </a:p>
          <a:p>
            <a:r>
              <a:rPr lang="en-GB" sz="2000" dirty="0"/>
              <a:t>Problem-based learning</a:t>
            </a:r>
          </a:p>
          <a:p>
            <a:r>
              <a:rPr lang="en-GB" sz="2000" dirty="0"/>
              <a:t>Game based learning</a:t>
            </a:r>
          </a:p>
          <a:p>
            <a:endParaRPr lang="en-GB" sz="2000" dirty="0"/>
          </a:p>
          <a:p>
            <a:pPr marL="0" indent="0">
              <a:buNone/>
            </a:pPr>
            <a:r>
              <a:rPr lang="en-GB" sz="2000" dirty="0">
                <a:sym typeface="Wingdings" panose="05000000000000000000" pitchFamily="2" charset="2"/>
              </a:rPr>
              <a:t> </a:t>
            </a:r>
            <a:r>
              <a:rPr lang="en-GB" sz="2000" dirty="0"/>
              <a:t>Team Based Learning (TBL)</a:t>
            </a:r>
          </a:p>
          <a:p>
            <a:endParaRPr lang="en-GB" sz="2000" dirty="0"/>
          </a:p>
          <a:p>
            <a:pPr marL="0" indent="0">
              <a:buNone/>
            </a:pPr>
            <a:endParaRPr lang="en-GB" sz="2000" dirty="0"/>
          </a:p>
        </p:txBody>
      </p:sp>
    </p:spTree>
    <p:extLst>
      <p:ext uri="{BB962C8B-B14F-4D97-AF65-F5344CB8AC3E}">
        <p14:creationId xmlns:p14="http://schemas.microsoft.com/office/powerpoint/2010/main" val="240462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Person with idea concept">
            <a:extLst>
              <a:ext uri="{FF2B5EF4-FFF2-40B4-BE49-F238E27FC236}">
                <a16:creationId xmlns:a16="http://schemas.microsoft.com/office/drawing/2014/main" id="{CBE158EF-10B1-4388-8E3E-B81739F71D09}"/>
              </a:ext>
            </a:extLst>
          </p:cNvPr>
          <p:cNvPicPr>
            <a:picLocks noChangeAspect="1"/>
          </p:cNvPicPr>
          <p:nvPr/>
        </p:nvPicPr>
        <p:blipFill rotWithShape="1">
          <a:blip r:embed="rId3">
            <a:extLst>
              <a:ext uri="{28A0092B-C50C-407E-A947-70E740481C1C}">
                <a14:useLocalDpi xmlns:a14="http://schemas.microsoft.com/office/drawing/2010/main" val="0"/>
              </a:ext>
            </a:extLst>
          </a:blip>
          <a:srcRect t="3072" b="12658"/>
          <a:stretch/>
        </p:blipFill>
        <p:spPr>
          <a:xfrm>
            <a:off x="-1"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CC1D3A-BFED-4620-A5AF-FE897BED6B40}"/>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marL="0" indent="0">
              <a:buNone/>
            </a:pPr>
            <a:r>
              <a:rPr lang="en-US" sz="3600" b="1" dirty="0">
                <a:solidFill>
                  <a:schemeClr val="tx2"/>
                </a:solidFill>
              </a:rPr>
              <a:t>Flipped / blended learning</a:t>
            </a:r>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22CC6FA-9147-46C0-9D79-66A0B6C8AEED}"/>
              </a:ext>
            </a:extLst>
          </p:cNvPr>
          <p:cNvSpPr>
            <a:spLocks noGrp="1"/>
          </p:cNvSpPr>
          <p:nvPr>
            <p:ph type="body" idx="1"/>
          </p:nvPr>
        </p:nvSpPr>
        <p:spPr>
          <a:xfrm>
            <a:off x="525516" y="3417573"/>
            <a:ext cx="5161606" cy="2619839"/>
          </a:xfrm>
        </p:spPr>
        <p:txBody>
          <a:bodyPr vert="horz" lIns="91440" tIns="45720" rIns="91440" bIns="45720" rtlCol="0" anchor="ctr">
            <a:normAutofit/>
          </a:bodyPr>
          <a:lstStyle/>
          <a:p>
            <a:pPr lvl="1"/>
            <a:r>
              <a:rPr lang="en-US" sz="2000" dirty="0"/>
              <a:t>Students complete pre-learning before class</a:t>
            </a:r>
          </a:p>
          <a:p>
            <a:pPr lvl="1"/>
            <a:r>
              <a:rPr lang="en-US" sz="2000" dirty="0"/>
              <a:t>Allows time in class for quizzes / problem-based learning / games </a:t>
            </a:r>
            <a:r>
              <a:rPr lang="en-US" sz="2000" dirty="0" err="1"/>
              <a:t>etc</a:t>
            </a:r>
            <a:endParaRPr lang="en-US" sz="2000" dirty="0"/>
          </a:p>
          <a:p>
            <a:pPr lvl="1"/>
            <a:endParaRPr lang="en-US" sz="2000" dirty="0"/>
          </a:p>
          <a:p>
            <a:endParaRPr lang="en-US" sz="1800" dirty="0"/>
          </a:p>
        </p:txBody>
      </p:sp>
      <p:sp>
        <p:nvSpPr>
          <p:cNvPr id="4" name="TextBox 3">
            <a:extLst>
              <a:ext uri="{FF2B5EF4-FFF2-40B4-BE49-F238E27FC236}">
                <a16:creationId xmlns:a16="http://schemas.microsoft.com/office/drawing/2014/main" id="{4554F811-09E7-632E-6B79-FDE5D3AA7D4F}"/>
              </a:ext>
            </a:extLst>
          </p:cNvPr>
          <p:cNvSpPr txBox="1"/>
          <p:nvPr/>
        </p:nvSpPr>
        <p:spPr>
          <a:xfrm>
            <a:off x="5596102" y="959843"/>
            <a:ext cx="6017172" cy="1384995"/>
          </a:xfrm>
          <a:prstGeom prst="rect">
            <a:avLst/>
          </a:prstGeom>
          <a:solidFill>
            <a:schemeClr val="accent1">
              <a:lumMod val="40000"/>
              <a:lumOff val="60000"/>
            </a:schemeClr>
          </a:solidFill>
          <a:ln>
            <a:solidFill>
              <a:schemeClr val="tx2"/>
            </a:solidFill>
          </a:ln>
        </p:spPr>
        <p:txBody>
          <a:bodyPr wrap="square" rtlCol="0">
            <a:spAutoFit/>
          </a:bodyPr>
          <a:lstStyle/>
          <a:p>
            <a:r>
              <a:rPr lang="en-GB" sz="2800" i="1" dirty="0">
                <a:solidFill>
                  <a:srgbClr val="323130"/>
                </a:solidFill>
                <a:latin typeface="Segoe UI" panose="020B0502040204020203" pitchFamily="34" charset="0"/>
                <a:ea typeface="Times New Roman" panose="02020603050405020304" pitchFamily="18" charset="0"/>
              </a:rPr>
              <a:t>“using around 20 mins of </a:t>
            </a:r>
            <a:r>
              <a:rPr lang="en-GB" sz="2800" i="1" dirty="0" err="1">
                <a:solidFill>
                  <a:srgbClr val="323130"/>
                </a:solidFill>
                <a:latin typeface="Segoe UI" panose="020B0502040204020203" pitchFamily="34" charset="0"/>
                <a:ea typeface="Times New Roman" panose="02020603050405020304" pitchFamily="18" charset="0"/>
              </a:rPr>
              <a:t>prelearning</a:t>
            </a:r>
            <a:r>
              <a:rPr lang="en-GB" sz="2800" i="1" dirty="0">
                <a:solidFill>
                  <a:srgbClr val="323130"/>
                </a:solidFill>
                <a:latin typeface="Segoe UI" panose="020B0502040204020203" pitchFamily="34" charset="0"/>
                <a:ea typeface="Times New Roman" panose="02020603050405020304" pitchFamily="18" charset="0"/>
              </a:rPr>
              <a:t> per week were very useful and I feel I learnt the best from this format” </a:t>
            </a:r>
            <a:endParaRPr lang="en-GB" sz="2800" i="1" dirty="0"/>
          </a:p>
        </p:txBody>
      </p:sp>
      <p:sp>
        <p:nvSpPr>
          <p:cNvPr id="5" name="TextBox 4">
            <a:extLst>
              <a:ext uri="{FF2B5EF4-FFF2-40B4-BE49-F238E27FC236}">
                <a16:creationId xmlns:a16="http://schemas.microsoft.com/office/drawing/2014/main" id="{71398D2F-DCDE-E5C1-CE9D-94D4E4ACCF8F}"/>
              </a:ext>
            </a:extLst>
          </p:cNvPr>
          <p:cNvSpPr txBox="1"/>
          <p:nvPr/>
        </p:nvSpPr>
        <p:spPr>
          <a:xfrm>
            <a:off x="6096000" y="4727492"/>
            <a:ext cx="6017172" cy="1569660"/>
          </a:xfrm>
          <a:prstGeom prst="rect">
            <a:avLst/>
          </a:prstGeom>
          <a:solidFill>
            <a:schemeClr val="accent1">
              <a:lumMod val="40000"/>
              <a:lumOff val="60000"/>
            </a:schemeClr>
          </a:solidFill>
          <a:ln>
            <a:solidFill>
              <a:schemeClr val="tx2"/>
            </a:solidFill>
          </a:ln>
        </p:spPr>
        <p:txBody>
          <a:bodyPr wrap="square" rtlCol="0">
            <a:spAutoFit/>
          </a:bodyPr>
          <a:lstStyle/>
          <a:p>
            <a:r>
              <a:rPr lang="en-GB" sz="2400" i="1" dirty="0">
                <a:solidFill>
                  <a:srgbClr val="323130"/>
                </a:solidFill>
                <a:latin typeface="Segoe UI" panose="020B0502040204020203" pitchFamily="34" charset="0"/>
                <a:ea typeface="Times New Roman" panose="02020603050405020304" pitchFamily="18" charset="0"/>
              </a:rPr>
              <a:t>“I really like how Cressida used a 20 minute pre-learning video to accompany the lecture, so that we had time to go over a case study and check understanding.” </a:t>
            </a:r>
            <a:endParaRPr lang="en-GB" sz="2400" i="1" dirty="0"/>
          </a:p>
        </p:txBody>
      </p:sp>
    </p:spTree>
    <p:extLst>
      <p:ext uri="{BB962C8B-B14F-4D97-AF65-F5344CB8AC3E}">
        <p14:creationId xmlns:p14="http://schemas.microsoft.com/office/powerpoint/2010/main" val="410564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Person with idea concept">
            <a:extLst>
              <a:ext uri="{FF2B5EF4-FFF2-40B4-BE49-F238E27FC236}">
                <a16:creationId xmlns:a16="http://schemas.microsoft.com/office/drawing/2014/main" id="{CBE158EF-10B1-4388-8E3E-B81739F71D09}"/>
              </a:ext>
            </a:extLst>
          </p:cNvPr>
          <p:cNvPicPr>
            <a:picLocks noChangeAspect="1"/>
          </p:cNvPicPr>
          <p:nvPr/>
        </p:nvPicPr>
        <p:blipFill rotWithShape="1">
          <a:blip r:embed="rId3">
            <a:extLst>
              <a:ext uri="{28A0092B-C50C-407E-A947-70E740481C1C}">
                <a14:useLocalDpi xmlns:a14="http://schemas.microsoft.com/office/drawing/2010/main" val="0"/>
              </a:ext>
            </a:extLst>
          </a:blip>
          <a:srcRect t="3072" b="12658"/>
          <a:stretch/>
        </p:blipFill>
        <p:spPr>
          <a:xfrm>
            <a:off x="-1"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76CC1D3A-BFED-4620-A5AF-FE897BED6B40}"/>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b="1" dirty="0">
                <a:solidFill>
                  <a:schemeClr val="tx2"/>
                </a:solidFill>
              </a:rPr>
              <a:t>Quizzes </a:t>
            </a:r>
            <a:endParaRPr lang="en-US" sz="3600" dirty="0"/>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22CC6FA-9147-46C0-9D79-66A0B6C8AEED}"/>
              </a:ext>
            </a:extLst>
          </p:cNvPr>
          <p:cNvSpPr>
            <a:spLocks noGrp="1"/>
          </p:cNvSpPr>
          <p:nvPr>
            <p:ph type="body" idx="1"/>
          </p:nvPr>
        </p:nvSpPr>
        <p:spPr>
          <a:xfrm>
            <a:off x="525516" y="3417573"/>
            <a:ext cx="4593021" cy="2619839"/>
          </a:xfrm>
        </p:spPr>
        <p:txBody>
          <a:bodyPr vert="horz" lIns="91440" tIns="45720" rIns="91440" bIns="45720" rtlCol="0" anchor="ctr">
            <a:normAutofit/>
          </a:bodyPr>
          <a:lstStyle/>
          <a:p>
            <a:pPr lvl="1"/>
            <a:r>
              <a:rPr lang="en-US" sz="2000" dirty="0"/>
              <a:t>Turning Point / </a:t>
            </a:r>
            <a:r>
              <a:rPr lang="en-US" sz="2000" dirty="0" err="1"/>
              <a:t>Mentimeter</a:t>
            </a:r>
            <a:r>
              <a:rPr lang="en-US" sz="2000" dirty="0"/>
              <a:t> / Kahoot </a:t>
            </a:r>
            <a:r>
              <a:rPr lang="en-US" sz="2000" dirty="0" err="1"/>
              <a:t>etc</a:t>
            </a:r>
            <a:endParaRPr lang="en-US" sz="2000" dirty="0"/>
          </a:p>
          <a:p>
            <a:pPr lvl="1"/>
            <a:r>
              <a:rPr lang="en-US" sz="2000" dirty="0"/>
              <a:t>Use questions that check </a:t>
            </a:r>
            <a:r>
              <a:rPr lang="en-US" sz="2000" u="sng" dirty="0"/>
              <a:t>understanding</a:t>
            </a:r>
            <a:r>
              <a:rPr lang="en-US" sz="2000" dirty="0"/>
              <a:t> rather than recall </a:t>
            </a:r>
          </a:p>
          <a:p>
            <a:endParaRPr lang="en-US" sz="1800" dirty="0"/>
          </a:p>
        </p:txBody>
      </p:sp>
      <p:sp>
        <p:nvSpPr>
          <p:cNvPr id="8" name="TextBox 7">
            <a:extLst>
              <a:ext uri="{FF2B5EF4-FFF2-40B4-BE49-F238E27FC236}">
                <a16:creationId xmlns:a16="http://schemas.microsoft.com/office/drawing/2014/main" id="{F96A9932-AAED-489F-98CD-2BA749B44032}"/>
              </a:ext>
            </a:extLst>
          </p:cNvPr>
          <p:cNvSpPr txBox="1"/>
          <p:nvPr/>
        </p:nvSpPr>
        <p:spPr>
          <a:xfrm>
            <a:off x="5596102" y="959843"/>
            <a:ext cx="6017172" cy="954107"/>
          </a:xfrm>
          <a:prstGeom prst="rect">
            <a:avLst/>
          </a:prstGeom>
          <a:solidFill>
            <a:schemeClr val="accent1">
              <a:lumMod val="40000"/>
              <a:lumOff val="60000"/>
            </a:schemeClr>
          </a:solidFill>
          <a:ln>
            <a:solidFill>
              <a:schemeClr val="tx2"/>
            </a:solidFill>
          </a:ln>
        </p:spPr>
        <p:txBody>
          <a:bodyPr wrap="square" rtlCol="0">
            <a:spAutoFit/>
          </a:bodyPr>
          <a:lstStyle/>
          <a:p>
            <a:r>
              <a:rPr lang="en-GB" sz="2800" i="1" dirty="0">
                <a:solidFill>
                  <a:srgbClr val="323130"/>
                </a:solidFill>
                <a:effectLst/>
                <a:latin typeface="Segoe UI" panose="020B0502040204020203" pitchFamily="34" charset="0"/>
                <a:ea typeface="Times New Roman" panose="02020603050405020304" pitchFamily="18" charset="0"/>
              </a:rPr>
              <a:t>“Using quizzes was really good to keep the focus during sessions” </a:t>
            </a:r>
            <a:endParaRPr lang="en-GB" sz="2800" i="1" dirty="0"/>
          </a:p>
        </p:txBody>
      </p:sp>
      <p:sp>
        <p:nvSpPr>
          <p:cNvPr id="9" name="TextBox 8">
            <a:extLst>
              <a:ext uri="{FF2B5EF4-FFF2-40B4-BE49-F238E27FC236}">
                <a16:creationId xmlns:a16="http://schemas.microsoft.com/office/drawing/2014/main" id="{F8065E3C-2C2D-4607-93DE-31E958EE6D4E}"/>
              </a:ext>
            </a:extLst>
          </p:cNvPr>
          <p:cNvSpPr txBox="1"/>
          <p:nvPr/>
        </p:nvSpPr>
        <p:spPr>
          <a:xfrm>
            <a:off x="6096000" y="4727492"/>
            <a:ext cx="6017172" cy="1569660"/>
          </a:xfrm>
          <a:prstGeom prst="rect">
            <a:avLst/>
          </a:prstGeom>
          <a:solidFill>
            <a:schemeClr val="accent1">
              <a:lumMod val="40000"/>
              <a:lumOff val="60000"/>
            </a:schemeClr>
          </a:solidFill>
          <a:ln>
            <a:solidFill>
              <a:schemeClr val="tx2"/>
            </a:solidFill>
          </a:ln>
        </p:spPr>
        <p:txBody>
          <a:bodyPr wrap="square" rtlCol="0">
            <a:spAutoFit/>
          </a:bodyPr>
          <a:lstStyle/>
          <a:p>
            <a:r>
              <a:rPr lang="en-GB" sz="2400" i="1" dirty="0">
                <a:solidFill>
                  <a:srgbClr val="323130"/>
                </a:solidFill>
                <a:effectLst/>
                <a:latin typeface="Segoe UI" panose="020B0502040204020203" pitchFamily="34" charset="0"/>
                <a:ea typeface="Times New Roman" panose="02020603050405020304" pitchFamily="18" charset="0"/>
              </a:rPr>
              <a:t>“I really enjoyed the use of the quizzes, I found them a great way to check my knowledge and to make lectures more interactive” </a:t>
            </a:r>
            <a:endParaRPr lang="en-GB" sz="2400" i="1" dirty="0"/>
          </a:p>
        </p:txBody>
      </p:sp>
    </p:spTree>
    <p:extLst>
      <p:ext uri="{BB962C8B-B14F-4D97-AF65-F5344CB8AC3E}">
        <p14:creationId xmlns:p14="http://schemas.microsoft.com/office/powerpoint/2010/main" val="93682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Polling" title="Polling Shape">
            <a:extLst>
              <a:ext uri="{FF2B5EF4-FFF2-40B4-BE49-F238E27FC236}">
                <a16:creationId xmlns:a16="http://schemas.microsoft.com/office/drawing/2014/main" id="{13BCA1C2-0816-477B-BD96-3FE807041D5C}"/>
              </a:ext>
            </a:extLst>
          </p:cNvPr>
          <p:cNvSpPr/>
          <p:nvPr/>
        </p:nvSpPr>
        <p:spPr>
          <a:xfrm>
            <a:off x="152400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pic>
        <p:nvPicPr>
          <p:cNvPr id="5" name="Picture 4">
            <a:extLst>
              <a:ext uri="{FF2B5EF4-FFF2-40B4-BE49-F238E27FC236}">
                <a16:creationId xmlns:a16="http://schemas.microsoft.com/office/drawing/2014/main" id="{74F1E3E2-8A47-9C78-E481-FE6DEC6E5653}"/>
              </a:ext>
            </a:extLst>
          </p:cNvPr>
          <p:cNvPicPr>
            <a:picLocks noChangeAspect="1"/>
          </p:cNvPicPr>
          <p:nvPr/>
        </p:nvPicPr>
        <p:blipFill>
          <a:blip r:embed="rId4"/>
          <a:stretch>
            <a:fillRect/>
          </a:stretch>
        </p:blipFill>
        <p:spPr>
          <a:xfrm>
            <a:off x="0" y="209998"/>
            <a:ext cx="8188347" cy="4075306"/>
          </a:xfrm>
          <a:prstGeom prst="rect">
            <a:avLst/>
          </a:prstGeom>
        </p:spPr>
      </p:pic>
      <p:pic>
        <p:nvPicPr>
          <p:cNvPr id="7" name="Picture 6">
            <a:extLst>
              <a:ext uri="{FF2B5EF4-FFF2-40B4-BE49-F238E27FC236}">
                <a16:creationId xmlns:a16="http://schemas.microsoft.com/office/drawing/2014/main" id="{28D269AF-98A4-2E08-5F7B-2F9B4B86F808}"/>
              </a:ext>
            </a:extLst>
          </p:cNvPr>
          <p:cNvPicPr>
            <a:picLocks noChangeAspect="1"/>
          </p:cNvPicPr>
          <p:nvPr/>
        </p:nvPicPr>
        <p:blipFill>
          <a:blip r:embed="rId5"/>
          <a:stretch>
            <a:fillRect/>
          </a:stretch>
        </p:blipFill>
        <p:spPr>
          <a:xfrm>
            <a:off x="5527349" y="2776654"/>
            <a:ext cx="6305838" cy="3737533"/>
          </a:xfrm>
          <a:prstGeom prst="rect">
            <a:avLst/>
          </a:prstGeom>
        </p:spPr>
      </p:pic>
    </p:spTree>
    <p:custDataLst>
      <p:tags r:id="rId1"/>
    </p:custDataLst>
    <p:extLst>
      <p:ext uri="{BB962C8B-B14F-4D97-AF65-F5344CB8AC3E}">
        <p14:creationId xmlns:p14="http://schemas.microsoft.com/office/powerpoint/2010/main" val="256673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96772-C41A-4175-85E5-82AC5894D2E8}"/>
              </a:ext>
            </a:extLst>
          </p:cNvPr>
          <p:cNvPicPr>
            <a:picLocks noChangeAspect="1"/>
          </p:cNvPicPr>
          <p:nvPr/>
        </p:nvPicPr>
        <p:blipFill>
          <a:blip r:embed="rId3"/>
          <a:stretch>
            <a:fillRect/>
          </a:stretch>
        </p:blipFill>
        <p:spPr>
          <a:xfrm>
            <a:off x="220473" y="758284"/>
            <a:ext cx="11775686" cy="5330282"/>
          </a:xfrm>
          <a:prstGeom prst="rect">
            <a:avLst/>
          </a:prstGeom>
        </p:spPr>
      </p:pic>
    </p:spTree>
    <p:extLst>
      <p:ext uri="{BB962C8B-B14F-4D97-AF65-F5344CB8AC3E}">
        <p14:creationId xmlns:p14="http://schemas.microsoft.com/office/powerpoint/2010/main" val="179135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Person with idea concept">
            <a:extLst>
              <a:ext uri="{FF2B5EF4-FFF2-40B4-BE49-F238E27FC236}">
                <a16:creationId xmlns:a16="http://schemas.microsoft.com/office/drawing/2014/main" id="{CBE158EF-10B1-4388-8E3E-B81739F71D09}"/>
              </a:ext>
            </a:extLst>
          </p:cNvPr>
          <p:cNvPicPr>
            <a:picLocks noChangeAspect="1"/>
          </p:cNvPicPr>
          <p:nvPr/>
        </p:nvPicPr>
        <p:blipFill rotWithShape="1">
          <a:blip r:embed="rId3">
            <a:extLst>
              <a:ext uri="{28A0092B-C50C-407E-A947-70E740481C1C}">
                <a14:useLocalDpi xmlns:a14="http://schemas.microsoft.com/office/drawing/2010/main" val="0"/>
              </a:ext>
            </a:extLst>
          </a:blip>
          <a:srcRect t="3072" b="12658"/>
          <a:stretch/>
        </p:blipFill>
        <p:spPr>
          <a:xfrm>
            <a:off x="-1"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CC1D3A-BFED-4620-A5AF-FE897BED6B40}"/>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GB" sz="3600" b="1" dirty="0">
                <a:solidFill>
                  <a:schemeClr val="tx2"/>
                </a:solidFill>
              </a:rPr>
              <a:t>Problem based learning</a:t>
            </a:r>
            <a:endParaRPr lang="en-US" sz="5400" dirty="0"/>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22CC6FA-9147-46C0-9D79-66A0B6C8AEED}"/>
              </a:ext>
            </a:extLst>
          </p:cNvPr>
          <p:cNvSpPr>
            <a:spLocks noGrp="1"/>
          </p:cNvSpPr>
          <p:nvPr>
            <p:ph type="body" idx="1"/>
          </p:nvPr>
        </p:nvSpPr>
        <p:spPr>
          <a:xfrm>
            <a:off x="525516" y="3417573"/>
            <a:ext cx="4593021" cy="2619839"/>
          </a:xfrm>
        </p:spPr>
        <p:txBody>
          <a:bodyPr vert="horz" lIns="91440" tIns="45720" rIns="91440" bIns="45720" rtlCol="0" anchor="ctr">
            <a:normAutofit/>
          </a:bodyPr>
          <a:lstStyle/>
          <a:p>
            <a:pPr lvl="1"/>
            <a:r>
              <a:rPr lang="en-GB" dirty="0"/>
              <a:t>Case studies</a:t>
            </a:r>
          </a:p>
          <a:p>
            <a:pPr lvl="1"/>
            <a:r>
              <a:rPr lang="en-GB" dirty="0"/>
              <a:t>Data interpretation</a:t>
            </a:r>
          </a:p>
          <a:p>
            <a:pPr lvl="1"/>
            <a:r>
              <a:rPr lang="en-GB" dirty="0"/>
              <a:t>Group discussion / think-pair-share</a:t>
            </a:r>
          </a:p>
          <a:p>
            <a:pPr lvl="1"/>
            <a:r>
              <a:rPr lang="en-GB" dirty="0"/>
              <a:t>Use whiteboard / </a:t>
            </a:r>
            <a:r>
              <a:rPr lang="en-GB" dirty="0" err="1"/>
              <a:t>padlet</a:t>
            </a:r>
            <a:r>
              <a:rPr lang="en-GB" dirty="0"/>
              <a:t> / </a:t>
            </a:r>
            <a:r>
              <a:rPr lang="en-GB" dirty="0" err="1"/>
              <a:t>Menti</a:t>
            </a:r>
            <a:r>
              <a:rPr lang="en-GB" dirty="0"/>
              <a:t> to log class discussion</a:t>
            </a:r>
          </a:p>
        </p:txBody>
      </p:sp>
      <p:sp>
        <p:nvSpPr>
          <p:cNvPr id="6" name="TextBox 5">
            <a:extLst>
              <a:ext uri="{FF2B5EF4-FFF2-40B4-BE49-F238E27FC236}">
                <a16:creationId xmlns:a16="http://schemas.microsoft.com/office/drawing/2014/main" id="{689812F9-5AE7-4913-B32F-AFF0B5EBD0D5}"/>
              </a:ext>
            </a:extLst>
          </p:cNvPr>
          <p:cNvSpPr txBox="1"/>
          <p:nvPr/>
        </p:nvSpPr>
        <p:spPr>
          <a:xfrm>
            <a:off x="6400800" y="762000"/>
            <a:ext cx="5486400" cy="1569660"/>
          </a:xfrm>
          <a:prstGeom prst="rect">
            <a:avLst/>
          </a:prstGeom>
          <a:solidFill>
            <a:schemeClr val="accent1">
              <a:lumMod val="40000"/>
              <a:lumOff val="60000"/>
            </a:schemeClr>
          </a:solidFill>
          <a:ln>
            <a:solidFill>
              <a:schemeClr val="tx2"/>
            </a:solidFill>
          </a:ln>
        </p:spPr>
        <p:txBody>
          <a:bodyPr wrap="square" rtlCol="0">
            <a:spAutoFit/>
          </a:bodyPr>
          <a:lstStyle/>
          <a:p>
            <a:r>
              <a:rPr lang="en-GB" sz="2400" i="1" dirty="0">
                <a:solidFill>
                  <a:srgbClr val="323130"/>
                </a:solidFill>
                <a:latin typeface="Segoe UI Web (West European)"/>
              </a:rPr>
              <a:t>“The small case study exercises at the end of each of lecture were valuable in helping me understand fully the content that I had just learned.</a:t>
            </a:r>
            <a:endParaRPr lang="en-GB" sz="2400" i="1" dirty="0"/>
          </a:p>
        </p:txBody>
      </p:sp>
      <p:sp>
        <p:nvSpPr>
          <p:cNvPr id="8" name="TextBox 7">
            <a:extLst>
              <a:ext uri="{FF2B5EF4-FFF2-40B4-BE49-F238E27FC236}">
                <a16:creationId xmlns:a16="http://schemas.microsoft.com/office/drawing/2014/main" id="{5F6E1FE4-FA6E-4519-AD0B-90038FD3FA52}"/>
              </a:ext>
            </a:extLst>
          </p:cNvPr>
          <p:cNvSpPr txBox="1"/>
          <p:nvPr/>
        </p:nvSpPr>
        <p:spPr>
          <a:xfrm>
            <a:off x="6542688" y="4727492"/>
            <a:ext cx="5486400" cy="1200329"/>
          </a:xfrm>
          <a:prstGeom prst="rect">
            <a:avLst/>
          </a:prstGeom>
          <a:solidFill>
            <a:schemeClr val="accent1">
              <a:lumMod val="40000"/>
              <a:lumOff val="60000"/>
            </a:schemeClr>
          </a:solidFill>
          <a:ln>
            <a:solidFill>
              <a:schemeClr val="tx2"/>
            </a:solidFill>
          </a:ln>
        </p:spPr>
        <p:txBody>
          <a:bodyPr wrap="square" rtlCol="0">
            <a:spAutoFit/>
          </a:bodyPr>
          <a:lstStyle/>
          <a:p>
            <a:r>
              <a:rPr lang="en-GB" sz="2400" b="0" i="1" dirty="0">
                <a:solidFill>
                  <a:srgbClr val="323130"/>
                </a:solidFill>
                <a:effectLst/>
                <a:latin typeface="Segoe UI Web (West European)"/>
              </a:rPr>
              <a:t>“I enjoy the active learning within the lecture to help back up my understanding.”</a:t>
            </a:r>
            <a:endParaRPr lang="en-GB" sz="2400" i="1" dirty="0"/>
          </a:p>
        </p:txBody>
      </p:sp>
    </p:spTree>
    <p:extLst>
      <p:ext uri="{BB962C8B-B14F-4D97-AF65-F5344CB8AC3E}">
        <p14:creationId xmlns:p14="http://schemas.microsoft.com/office/powerpoint/2010/main" val="410599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818981" y="352931"/>
            <a:ext cx="8579094"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4" name="Title 3">
            <a:extLst>
              <a:ext uri="{FF2B5EF4-FFF2-40B4-BE49-F238E27FC236}">
                <a16:creationId xmlns:a16="http://schemas.microsoft.com/office/drawing/2014/main" id="{701DD2F0-35AF-4B11-B192-1CAF2068EA11}"/>
              </a:ext>
            </a:extLst>
          </p:cNvPr>
          <p:cNvSpPr>
            <a:spLocks noGrp="1"/>
          </p:cNvSpPr>
          <p:nvPr>
            <p:ph type="title"/>
          </p:nvPr>
        </p:nvSpPr>
        <p:spPr>
          <a:xfrm>
            <a:off x="2010952" y="506728"/>
            <a:ext cx="2913856" cy="1526741"/>
          </a:xfrm>
        </p:spPr>
        <p:txBody>
          <a:bodyPr>
            <a:normAutofit/>
          </a:bodyPr>
          <a:lstStyle/>
          <a:p>
            <a:pPr algn="r"/>
            <a:r>
              <a:rPr lang="en-GB" sz="2600" dirty="0">
                <a:solidFill>
                  <a:schemeClr val="bg1"/>
                </a:solidFill>
              </a:rPr>
              <a:t>Group task: case study</a:t>
            </a:r>
          </a:p>
        </p:txBody>
      </p:sp>
      <p:cxnSp>
        <p:nvCxnSpPr>
          <p:cNvPr id="13" name="Straight Connector 12">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078904"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528FCBAA-559B-4413-AA4C-C57CB92A224E}"/>
              </a:ext>
            </a:extLst>
          </p:cNvPr>
          <p:cNvSpPr>
            <a:spLocks noGrp="1"/>
          </p:cNvSpPr>
          <p:nvPr>
            <p:ph idx="1"/>
          </p:nvPr>
        </p:nvSpPr>
        <p:spPr>
          <a:xfrm>
            <a:off x="5233002" y="506728"/>
            <a:ext cx="4957440" cy="1526741"/>
          </a:xfrm>
        </p:spPr>
        <p:txBody>
          <a:bodyPr anchor="ctr">
            <a:normAutofit/>
          </a:bodyPr>
          <a:lstStyle/>
          <a:p>
            <a:pPr marL="0" indent="0">
              <a:buNone/>
            </a:pPr>
            <a:endParaRPr lang="en-GB" sz="1900">
              <a:solidFill>
                <a:schemeClr val="bg1"/>
              </a:solidFill>
            </a:endParaRPr>
          </a:p>
          <a:p>
            <a:pPr marL="0" indent="0">
              <a:buNone/>
            </a:pPr>
            <a:r>
              <a:rPr lang="en-GB" sz="1900">
                <a:solidFill>
                  <a:schemeClr val="bg1"/>
                </a:solidFill>
              </a:rPr>
              <a:t> </a:t>
            </a:r>
          </a:p>
        </p:txBody>
      </p:sp>
      <p:pic>
        <p:nvPicPr>
          <p:cNvPr id="2" name="Picture 1">
            <a:extLst>
              <a:ext uri="{FF2B5EF4-FFF2-40B4-BE49-F238E27FC236}">
                <a16:creationId xmlns:a16="http://schemas.microsoft.com/office/drawing/2014/main" id="{E8F7A7EB-CB42-4336-9397-EF0CE7EB157D}"/>
              </a:ext>
            </a:extLst>
          </p:cNvPr>
          <p:cNvPicPr>
            <a:picLocks noChangeAspect="1"/>
          </p:cNvPicPr>
          <p:nvPr/>
        </p:nvPicPr>
        <p:blipFill>
          <a:blip r:embed="rId3"/>
          <a:stretch>
            <a:fillRect/>
          </a:stretch>
        </p:blipFill>
        <p:spPr>
          <a:xfrm>
            <a:off x="5387100" y="580963"/>
            <a:ext cx="2211279" cy="1445836"/>
          </a:xfrm>
          <a:prstGeom prst="rect">
            <a:avLst/>
          </a:prstGeom>
        </p:spPr>
      </p:pic>
      <p:pic>
        <p:nvPicPr>
          <p:cNvPr id="6" name="Picture 5">
            <a:extLst>
              <a:ext uri="{FF2B5EF4-FFF2-40B4-BE49-F238E27FC236}">
                <a16:creationId xmlns:a16="http://schemas.microsoft.com/office/drawing/2014/main" id="{C68B38AC-456D-4C71-A022-FE31BCE752EB}"/>
              </a:ext>
            </a:extLst>
          </p:cNvPr>
          <p:cNvPicPr>
            <a:picLocks noChangeAspect="1"/>
          </p:cNvPicPr>
          <p:nvPr/>
        </p:nvPicPr>
        <p:blipFill>
          <a:blip r:embed="rId4"/>
          <a:stretch>
            <a:fillRect/>
          </a:stretch>
        </p:blipFill>
        <p:spPr>
          <a:xfrm>
            <a:off x="1742090" y="2425219"/>
            <a:ext cx="5582179" cy="4228500"/>
          </a:xfrm>
          <a:prstGeom prst="rect">
            <a:avLst/>
          </a:prstGeom>
        </p:spPr>
      </p:pic>
      <p:sp>
        <p:nvSpPr>
          <p:cNvPr id="7" name="TextBox 6">
            <a:extLst>
              <a:ext uri="{FF2B5EF4-FFF2-40B4-BE49-F238E27FC236}">
                <a16:creationId xmlns:a16="http://schemas.microsoft.com/office/drawing/2014/main" id="{B8BF36F8-90D5-46E2-B9A3-AAA5184AD299}"/>
              </a:ext>
            </a:extLst>
          </p:cNvPr>
          <p:cNvSpPr txBox="1"/>
          <p:nvPr/>
        </p:nvSpPr>
        <p:spPr>
          <a:xfrm>
            <a:off x="6552297" y="3498885"/>
            <a:ext cx="3763702" cy="3332964"/>
          </a:xfrm>
          <a:prstGeom prst="rect">
            <a:avLst/>
          </a:prstGeom>
          <a:noFill/>
        </p:spPr>
        <p:txBody>
          <a:bodyPr wrap="square" rtlCol="0">
            <a:spAutoFit/>
          </a:bodyPr>
          <a:lstStyle/>
          <a:p>
            <a:pPr marL="342900" indent="-342900" defTabSz="457200">
              <a:lnSpc>
                <a:spcPct val="107000"/>
              </a:lnSpc>
              <a:buFont typeface="+mj-lt"/>
              <a:buAutoNum type="arabicPeriod"/>
              <a:defRPr/>
            </a:pPr>
            <a:r>
              <a:rPr lang="en-GB" dirty="0">
                <a:solidFill>
                  <a:prstClr val="black"/>
                </a:solidFill>
                <a:latin typeface="Calibri" panose="020F0502020204030204" pitchFamily="34" charset="0"/>
                <a:ea typeface="Calibri" panose="020F0502020204030204" pitchFamily="34" charset="0"/>
                <a:cs typeface="Calibri" panose="020F0502020204030204" pitchFamily="34" charset="0"/>
              </a:rPr>
              <a:t>What would the result be of this abnormal blood flow?</a:t>
            </a: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defTabSz="457200">
              <a:lnSpc>
                <a:spcPct val="107000"/>
              </a:lnSpc>
              <a:buFont typeface="+mj-lt"/>
              <a:buAutoNum type="arabicPeriod"/>
              <a:defRPr/>
            </a:pPr>
            <a:r>
              <a:rPr lang="en-GB" dirty="0">
                <a:solidFill>
                  <a:prstClr val="black"/>
                </a:solidFill>
                <a:latin typeface="Calibri" panose="020F0502020204030204" pitchFamily="34" charset="0"/>
                <a:ea typeface="Calibri" panose="020F0502020204030204" pitchFamily="34" charset="0"/>
                <a:cs typeface="Calibri" panose="020F0502020204030204" pitchFamily="34" charset="0"/>
              </a:rPr>
              <a:t>What symptoms might this cause when the baby is born?</a:t>
            </a: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defTabSz="457200">
              <a:lnSpc>
                <a:spcPct val="107000"/>
              </a:lnSpc>
              <a:buFont typeface="+mj-lt"/>
              <a:buAutoNum type="arabicPeriod"/>
              <a:defRPr/>
            </a:pPr>
            <a:r>
              <a:rPr lang="en-GB" dirty="0">
                <a:solidFill>
                  <a:prstClr val="black"/>
                </a:solidFill>
                <a:latin typeface="Calibri" panose="020F0502020204030204" pitchFamily="34" charset="0"/>
                <a:ea typeface="Calibri" panose="020F0502020204030204" pitchFamily="34" charset="0"/>
                <a:cs typeface="Calibri" panose="020F0502020204030204" pitchFamily="34" charset="0"/>
              </a:rPr>
              <a:t>What is this congenital defect called?</a:t>
            </a: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defTabSz="457200">
              <a:lnSpc>
                <a:spcPct val="107000"/>
              </a:lnSpc>
              <a:buFont typeface="+mj-lt"/>
              <a:buAutoNum type="arabicPeriod"/>
              <a:defRPr/>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What preoperative interventions can help stabilize the patient?</a:t>
            </a: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defTabSz="457200">
              <a:lnSpc>
                <a:spcPct val="107000"/>
              </a:lnSpc>
              <a:buFont typeface="+mj-lt"/>
              <a:buAutoNum type="arabicPeriod"/>
              <a:defRPr/>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What is the most likely surgical option for baby Amalie? </a:t>
            </a: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defTabSz="457200">
              <a:buFont typeface="+mj-lt"/>
              <a:buAutoNum type="arabicPeriod"/>
              <a:defRPr/>
            </a:pPr>
            <a:endParaRPr lang="en-GB" dirty="0">
              <a:solidFill>
                <a:prstClr val="black"/>
              </a:solidFill>
              <a:latin typeface="Calibri" panose="020F0502020204030204"/>
            </a:endParaRPr>
          </a:p>
        </p:txBody>
      </p:sp>
      <p:pic>
        <p:nvPicPr>
          <p:cNvPr id="8" name="Picture 7">
            <a:extLst>
              <a:ext uri="{FF2B5EF4-FFF2-40B4-BE49-F238E27FC236}">
                <a16:creationId xmlns:a16="http://schemas.microsoft.com/office/drawing/2014/main" id="{6D8AB751-1254-410D-A903-621C775F6774}"/>
              </a:ext>
            </a:extLst>
          </p:cNvPr>
          <p:cNvPicPr>
            <a:picLocks noChangeAspect="1"/>
          </p:cNvPicPr>
          <p:nvPr/>
        </p:nvPicPr>
        <p:blipFill>
          <a:blip r:embed="rId5"/>
          <a:stretch>
            <a:fillRect/>
          </a:stretch>
        </p:blipFill>
        <p:spPr>
          <a:xfrm>
            <a:off x="8287045" y="506727"/>
            <a:ext cx="2085975" cy="495300"/>
          </a:xfrm>
          <a:prstGeom prst="rect">
            <a:avLst/>
          </a:prstGeom>
        </p:spPr>
      </p:pic>
      <p:sp>
        <p:nvSpPr>
          <p:cNvPr id="5" name="Rectangle 4">
            <a:extLst>
              <a:ext uri="{FF2B5EF4-FFF2-40B4-BE49-F238E27FC236}">
                <a16:creationId xmlns:a16="http://schemas.microsoft.com/office/drawing/2014/main" id="{812A46CB-C054-2A5B-E8ED-6EB715B9BD68}"/>
              </a:ext>
            </a:extLst>
          </p:cNvPr>
          <p:cNvSpPr/>
          <p:nvPr/>
        </p:nvSpPr>
        <p:spPr>
          <a:xfrm>
            <a:off x="4575958" y="4417621"/>
            <a:ext cx="502946" cy="2087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Tree>
    <p:extLst>
      <p:ext uri="{BB962C8B-B14F-4D97-AF65-F5344CB8AC3E}">
        <p14:creationId xmlns:p14="http://schemas.microsoft.com/office/powerpoint/2010/main" val="397957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370D0-7C04-1E13-5B3A-60173505916C}"/>
              </a:ext>
            </a:extLst>
          </p:cNvPr>
          <p:cNvSpPr>
            <a:spLocks noGrp="1"/>
          </p:cNvSpPr>
          <p:nvPr>
            <p:ph type="title"/>
          </p:nvPr>
        </p:nvSpPr>
        <p:spPr/>
        <p:txBody>
          <a:bodyPr/>
          <a:lstStyle/>
          <a:p>
            <a:r>
              <a:rPr lang="en-GB" dirty="0"/>
              <a:t>Data interpretation</a:t>
            </a:r>
          </a:p>
        </p:txBody>
      </p:sp>
      <p:pic>
        <p:nvPicPr>
          <p:cNvPr id="4" name="Content Placeholder 3">
            <a:extLst>
              <a:ext uri="{FF2B5EF4-FFF2-40B4-BE49-F238E27FC236}">
                <a16:creationId xmlns:a16="http://schemas.microsoft.com/office/drawing/2014/main" id="{F9792C45-22F0-B820-D1CF-F075BD7E121D}"/>
              </a:ext>
            </a:extLst>
          </p:cNvPr>
          <p:cNvPicPr>
            <a:picLocks noGrp="1" noChangeAspect="1"/>
          </p:cNvPicPr>
          <p:nvPr>
            <p:ph idx="1"/>
          </p:nvPr>
        </p:nvPicPr>
        <p:blipFill>
          <a:blip r:embed="rId3"/>
          <a:stretch>
            <a:fillRect/>
          </a:stretch>
        </p:blipFill>
        <p:spPr>
          <a:xfrm>
            <a:off x="361245" y="3202084"/>
            <a:ext cx="7594600" cy="3290789"/>
          </a:xfrm>
          <a:prstGeom prst="rect">
            <a:avLst/>
          </a:prstGeom>
        </p:spPr>
      </p:pic>
      <p:sp>
        <p:nvSpPr>
          <p:cNvPr id="5" name="TextBox 4">
            <a:extLst>
              <a:ext uri="{FF2B5EF4-FFF2-40B4-BE49-F238E27FC236}">
                <a16:creationId xmlns:a16="http://schemas.microsoft.com/office/drawing/2014/main" id="{38B418C0-C63E-B066-6968-9A1531AE31DE}"/>
              </a:ext>
            </a:extLst>
          </p:cNvPr>
          <p:cNvSpPr txBox="1"/>
          <p:nvPr/>
        </p:nvSpPr>
        <p:spPr>
          <a:xfrm>
            <a:off x="316090" y="1430376"/>
            <a:ext cx="11164710" cy="1998624"/>
          </a:xfrm>
          <a:prstGeom prst="rect">
            <a:avLst/>
          </a:prstGeom>
          <a:noFill/>
        </p:spPr>
        <p:txBody>
          <a:bodyPr wrap="square" rtlCol="0">
            <a:spAutoFit/>
          </a:bodyPr>
          <a:lstStyle/>
          <a:p>
            <a:pPr>
              <a:lnSpc>
                <a:spcPct val="107000"/>
              </a:lnSpc>
              <a:spcAft>
                <a:spcPts val="800"/>
              </a:spcAft>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Research into targeted treatment for triple negative breast cancer (TNBC) is ongoing.  Mutations in the PI3K/Akt signalling pathway are common in TNBC. The PI3K pathway is an important intracellular signalling pathway, which results in the expression of genes linked to proliferation and apoptosis in cancer cells. Therefore, inhibiting this pathway has potential as a treatment approach for patients with TNBC with PI3K mutations. </a:t>
            </a:r>
          </a:p>
          <a:p>
            <a:pPr>
              <a:lnSpc>
                <a:spcPct val="107000"/>
              </a:lnSpc>
              <a:spcAft>
                <a:spcPts val="800"/>
              </a:spcAft>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However, PI3K inhibitors have shown limited therapeutic effectiveness in TNBC, and the reasons for this lack of efficacy are not well understood. </a:t>
            </a:r>
          </a:p>
          <a:p>
            <a:pPr>
              <a:lnSpc>
                <a:spcPct val="107000"/>
              </a:lnSpc>
              <a:spcAft>
                <a:spcPts val="800"/>
              </a:spcAft>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Wang et al. (2022) discovered that MAPK4 expression is higher in TNBC patient samples and cell lines. The authors explored whether increased MAPK4 expression could explain the lack of efficacy of PI3K inhibitors in treating TNBC.</a:t>
            </a:r>
          </a:p>
          <a:p>
            <a:endParaRPr lang="en-GB" sz="1400" dirty="0"/>
          </a:p>
        </p:txBody>
      </p:sp>
      <p:sp>
        <p:nvSpPr>
          <p:cNvPr id="6" name="TextBox 5">
            <a:extLst>
              <a:ext uri="{FF2B5EF4-FFF2-40B4-BE49-F238E27FC236}">
                <a16:creationId xmlns:a16="http://schemas.microsoft.com/office/drawing/2014/main" id="{2B0F11F1-2104-9508-7FAA-34C41B83B40A}"/>
              </a:ext>
            </a:extLst>
          </p:cNvPr>
          <p:cNvSpPr txBox="1"/>
          <p:nvPr/>
        </p:nvSpPr>
        <p:spPr>
          <a:xfrm>
            <a:off x="8353777" y="3604071"/>
            <a:ext cx="3476978" cy="2246769"/>
          </a:xfrm>
          <a:prstGeom prst="rect">
            <a:avLst/>
          </a:prstGeom>
          <a:solidFill>
            <a:schemeClr val="accent1">
              <a:lumMod val="40000"/>
              <a:lumOff val="60000"/>
            </a:schemeClr>
          </a:solidFill>
          <a:ln>
            <a:solidFill>
              <a:schemeClr val="tx2"/>
            </a:solidFill>
          </a:ln>
        </p:spPr>
        <p:txBody>
          <a:bodyPr wrap="square" rtlCol="0">
            <a:spAutoFit/>
          </a:bodyPr>
          <a:lstStyle/>
          <a:p>
            <a:r>
              <a:rPr lang="en-GB" sz="2000" dirty="0"/>
              <a:t>In groups, students answer</a:t>
            </a:r>
          </a:p>
          <a:p>
            <a:pPr marL="285750" indent="-285750">
              <a:buFont typeface="Arial" panose="020B0604020202020204" pitchFamily="34" charset="0"/>
              <a:buChar char="•"/>
            </a:pPr>
            <a:r>
              <a:rPr lang="en-GB" sz="2000" dirty="0"/>
              <a:t>Quiz questions</a:t>
            </a:r>
          </a:p>
          <a:p>
            <a:pPr marL="285750" indent="-285750">
              <a:buFont typeface="Arial" panose="020B0604020202020204" pitchFamily="34" charset="0"/>
              <a:buChar char="•"/>
            </a:pPr>
            <a:r>
              <a:rPr lang="en-GB" sz="2000" dirty="0"/>
              <a:t>Discussion based questions</a:t>
            </a:r>
          </a:p>
          <a:p>
            <a:pPr marL="285750" indent="-285750">
              <a:buFont typeface="Arial" panose="020B0604020202020204" pitchFamily="34" charset="0"/>
              <a:buChar char="•"/>
            </a:pPr>
            <a:r>
              <a:rPr lang="en-GB" sz="2000" dirty="0"/>
              <a:t>Future directions</a:t>
            </a:r>
          </a:p>
          <a:p>
            <a:pPr marL="285750" indent="-285750">
              <a:buFont typeface="Arial" panose="020B0604020202020204" pitchFamily="34" charset="0"/>
              <a:buChar char="•"/>
            </a:pPr>
            <a:endParaRPr lang="en-GB" sz="2000" dirty="0"/>
          </a:p>
          <a:p>
            <a:r>
              <a:rPr lang="en-GB" sz="2000" dirty="0"/>
              <a:t>Consolidates understanding and applies knowledge. </a:t>
            </a:r>
          </a:p>
        </p:txBody>
      </p:sp>
    </p:spTree>
    <p:extLst>
      <p:ext uri="{BB962C8B-B14F-4D97-AF65-F5344CB8AC3E}">
        <p14:creationId xmlns:p14="http://schemas.microsoft.com/office/powerpoint/2010/main" val="10601448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82d00eef-9efb-4d0a-82cf-a39d6588bbd3"/>
  <p:tag name="WASPOLLED" val="F7E34FF5586D4D3F9861704635B2E65F"/>
  <p:tag name="TPVERSION" val="8"/>
  <p:tag name="TPFULLVERSION" val="8.9.4.26"/>
  <p:tag name="PPTVERSION" val="16"/>
  <p:tag name="TPOS" val="2"/>
  <p:tag name="TPLASTSAVEVERSION" val="6.4 PC"/>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LIVECHARTING" val="False"/>
  <p:tag name="TPQUESTIONXML" val="﻿&lt;?xml version=&quot;1.0&quot; encoding=&quot;utf-8&quot;?&gt;&#10;&lt;questionlist&gt;&#10;    &lt;properties&gt;&#10;        &lt;guid&gt;EC0F99E96E334E3E844D273E9D665A38&lt;/guid&gt;&#10;        &lt;description /&gt;&#10;        &lt;date&gt;1/13/2021 12:35:32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3B024AD7C1984250B1C90105FD64DEFC&lt;/guid&gt;&#10;            &lt;repollguid&gt;820EEA404B1B42578E1DB214137D7B83&lt;/repollguid&gt;&#10;            &lt;sourceid&gt;FB878908D9FB44B0973BB784168AD6CD&lt;/sourceid&gt;&#10;            &lt;narrativeguid&gt;00000000000000000000000000000000&lt;/narrativeguid&gt;&#10;            &lt;questiontext&gt;Which sample has higher gene expression?&lt;/questiontext&gt;&#10;            &lt;rationale&gt;&#10;                &lt;rationaletext /&gt;&#10;            &lt;/rationale&gt;&#10;            &lt;anonymous&gt;True&lt;/anonymous&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3B4DA847C8D9413A8378CC20EB6B3C7A&lt;/guid&gt;&#10;                    &lt;answertext&gt;A&lt;/answertext&gt;&#10;                    &lt;valuetype&gt;1&lt;/valuetype&gt;&#10;                &lt;/answer&gt;&#10;                &lt;answer&gt;&#10;                    &lt;guid&gt;53656A6F0E9441CABD70B1FE0F5D13AE&lt;/guid&gt;&#10;                    &lt;answertext&gt;B&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RESULTS" val="{&quot;Title&quot;:&quot;Which sample has higher gene expression?&quot;,&quot;Responders&quot;:1,&quot;Participants&quot;:6,&quot;Responses&quot;:1,&quot;IsCaseSensitive&quot;:false,&quot;TotalCorrect&quot;:1,&quot;Mean&quot;:1.0,&quot;Median&quot;:1.0,&quot;StandardDeviation&quot;:0.0,&quot;Variance&quot;:0.0,&quot;PageSize&quot;:0,&quot;Offset&quot;:0,&quot;CorrectValues&quot;:&quot;&quot;,&quot;Results&quot;:[{&quot;Count&quot;:1.0,&quot;PointResponses&quot;:null,&quot;Name&quot;:&quot;A&quot;,&quot;Bullet&quot;:&quot;A&quot;,&quot;SecondaryName&quot;:&quot;&quot;,&quot;ValueType&quot;:1,&quot;Key&quot;:&quot;A1&quot;},{&quot;Count&quot;:0.0,&quot;PointResponses&quot;:null,&quot;Name&quot;:&quot;B&quot;,&quot;Bullet&quot;:&quot;B&quot;,&quot;SecondaryName&quot;:&quot;&quot;,&quot;ValueType&quot;:-1,&quot;Key&quot;:&quot;B2&quot;}]}"/>
  <p:tag name="HASRESULTS"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A10F7760174046B412AB999BD2E8E0" ma:contentTypeVersion="17" ma:contentTypeDescription="Create a new document." ma:contentTypeScope="" ma:versionID="4bca7b5edfa9076295bc767a6e30e07c">
  <xsd:schema xmlns:xsd="http://www.w3.org/2001/XMLSchema" xmlns:xs="http://www.w3.org/2001/XMLSchema" xmlns:p="http://schemas.microsoft.com/office/2006/metadata/properties" xmlns:ns2="b31e59a2-3882-4d15-b1f0-20a41eb2e7bb" xmlns:ns3="b1e165a0-1a4a-4d2e-b26a-75de4c74afb8" targetNamespace="http://schemas.microsoft.com/office/2006/metadata/properties" ma:root="true" ma:fieldsID="a1298460008b2723f4469b55d75b6e11" ns2:_="" ns3:_="">
    <xsd:import namespace="b31e59a2-3882-4d15-b1f0-20a41eb2e7bb"/>
    <xsd:import namespace="b1e165a0-1a4a-4d2e-b26a-75de4c74afb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LengthInSecond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1e59a2-3882-4d15-b1f0-20a41eb2e7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5693718-8356-48ba-866a-85db3a9efc2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e165a0-1a4a-4d2e-b26a-75de4c74afb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c86cc65-1bfc-482d-ac03-4d191023851d}" ma:internalName="TaxCatchAll" ma:showField="CatchAllData" ma:web="b1e165a0-1a4a-4d2e-b26a-75de4c74afb8">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31e59a2-3882-4d15-b1f0-20a41eb2e7bb">
      <Terms xmlns="http://schemas.microsoft.com/office/infopath/2007/PartnerControls"/>
    </lcf76f155ced4ddcb4097134ff3c332f>
    <TaxCatchAll xmlns="b1e165a0-1a4a-4d2e-b26a-75de4c74afb8" xsi:nil="true"/>
  </documentManagement>
</p:properties>
</file>

<file path=customXml/itemProps1.xml><?xml version="1.0" encoding="utf-8"?>
<ds:datastoreItem xmlns:ds="http://schemas.openxmlformats.org/officeDocument/2006/customXml" ds:itemID="{B48F159D-A38C-479E-AA3B-305AC5E0BBD3}"/>
</file>

<file path=customXml/itemProps2.xml><?xml version="1.0" encoding="utf-8"?>
<ds:datastoreItem xmlns:ds="http://schemas.openxmlformats.org/officeDocument/2006/customXml" ds:itemID="{F49DFDED-9784-4C37-928D-A779B842FA7A}"/>
</file>

<file path=customXml/itemProps3.xml><?xml version="1.0" encoding="utf-8"?>
<ds:datastoreItem xmlns:ds="http://schemas.openxmlformats.org/officeDocument/2006/customXml" ds:itemID="{0FD91C02-82C7-41A4-A60C-1D3C1DC7CBEA}"/>
</file>

<file path=docMetadata/LabelInfo.xml><?xml version="1.0" encoding="utf-8"?>
<clbl:labelList xmlns:clbl="http://schemas.microsoft.com/office/2020/mipLabelMetadata">
  <clbl:label id="{377e3d22-4ea1-422d-b0ad-8fcc89406b9e}" enabled="0" method="" siteId="{377e3d22-4ea1-422d-b0ad-8fcc89406b9e}" removed="1"/>
</clbl:labelList>
</file>

<file path=docProps/app.xml><?xml version="1.0" encoding="utf-8"?>
<Properties xmlns="http://schemas.openxmlformats.org/officeDocument/2006/extended-properties" xmlns:vt="http://schemas.openxmlformats.org/officeDocument/2006/docPropsVTypes">
  <TotalTime>318</TotalTime>
  <Words>687</Words>
  <Application>Microsoft Office PowerPoint</Application>
  <PresentationFormat>Widescreen</PresentationFormat>
  <Paragraphs>77</Paragraphs>
  <Slides>13</Slides>
  <Notes>13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vt:i4>
      </vt:variant>
    </vt:vector>
  </HeadingPairs>
  <TitlesOfParts>
    <vt:vector size="24" baseType="lpstr">
      <vt:lpstr>Aptos</vt:lpstr>
      <vt:lpstr>Arial</vt:lpstr>
      <vt:lpstr>Calibri</vt:lpstr>
      <vt:lpstr>Calibri Light</vt:lpstr>
      <vt:lpstr>Segoe UI</vt:lpstr>
      <vt:lpstr>Segoe UI Web (West European)</vt:lpstr>
      <vt:lpstr>Wingdings</vt:lpstr>
      <vt:lpstr>Office Theme</vt:lpstr>
      <vt:lpstr>1_Office Theme</vt:lpstr>
      <vt:lpstr>3_Office Theme</vt:lpstr>
      <vt:lpstr>2_Office Theme</vt:lpstr>
      <vt:lpstr>How to be interactive in large group teaching</vt:lpstr>
      <vt:lpstr>Some ideas that I have tried …</vt:lpstr>
      <vt:lpstr>Flipped / blended learning</vt:lpstr>
      <vt:lpstr>Quizzes </vt:lpstr>
      <vt:lpstr>PowerPoint Presentation</vt:lpstr>
      <vt:lpstr>PowerPoint Presentation</vt:lpstr>
      <vt:lpstr>Problem based learning</vt:lpstr>
      <vt:lpstr>Group task: case study</vt:lpstr>
      <vt:lpstr>Data interpretation</vt:lpstr>
      <vt:lpstr>Games</vt:lpstr>
      <vt:lpstr>Team task: The gut game!</vt:lpstr>
      <vt:lpstr>Glucopoly: teaching glucose metabolism to first years</vt:lpstr>
      <vt:lpstr>Team Based Learning (TBL)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Large Groups</dc:title>
  <dc:creator>Cressida Lyon</dc:creator>
  <cp:lastModifiedBy>Cressida Lyon</cp:lastModifiedBy>
  <cp:revision>2</cp:revision>
  <dcterms:created xsi:type="dcterms:W3CDTF">2021-11-22T15:37:35Z</dcterms:created>
  <dcterms:modified xsi:type="dcterms:W3CDTF">2025-06-02T12:56:41Z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0x010100C8A10F7760174046B412AB999BD2E8E0</vt:lpwstr>
  </property>
</Properties>
</file>