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4374D6-FDC2-406B-9BAA-0DC2A22F6C59}" v="1" dt="2025-03-06T11:12:54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19CA-9A5B-487F-F100-6B2059956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2B1E3-A80E-9804-D8C2-CA0210AF9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9D34A-821C-C9BF-61D1-229BBBFA9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916DB-A98D-5D0B-CB7A-4973795C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6821-1382-9DF4-87AA-9CC74077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49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809E-A911-99C1-5761-4FD84A5B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B179-824F-9CDB-8D96-5FDB8CE03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24E00-2B01-0606-C1B9-1C9E1E0A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C3903-6FC7-B100-A904-31826875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56086-6D76-142D-EBFC-2E23652AF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97A004-5355-8F19-78FA-EB4AE55CB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F84C8-7C67-B05B-B970-3B23B5AF1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62BC4-F1AB-6BD2-D84D-04AB05DA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C316A-BF4F-14F3-191B-7503CE5B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F44A0-8EAB-94A5-A218-AD3466852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6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696B7-A006-D312-A21F-9E5E1506B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2E8F3-2880-31E9-E9F4-6C48FF467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35B5D-89C8-CC60-8444-3A75E428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74622-BC9F-BE78-963C-87E863C51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3FA4-BA6A-1597-191D-EEC9A36B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52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67727-8950-CCF6-0EC1-AC58654FE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28AC9-857C-A7EB-2FB8-3BB0C1E11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45151-0815-06F4-7D54-B12386643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68D06-FB19-E1EE-4A8E-935191E5B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51386-9BD2-2202-3B36-AD6CE7AB4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19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3B9E7-0403-BD47-C14F-3CAC84D0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871D7-FA73-EC01-AB3B-CDE0FD66F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0CC71-D149-EF15-DC69-59671DA8C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A9CE7-D1D1-D457-470C-5842759B0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0D9F4B-F77B-1E04-EEBA-2C9A7ECE6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AE3CE-AB41-6935-E628-8C76C9E30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9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3A74-7A4B-8695-7F9B-DF7F91643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F8196-472B-5059-B889-BB98AD209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CF9443-16EB-C2D6-6DA4-DF37310AD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6EC4FB-3690-F093-A15E-A93438006D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A1790-0A55-8B13-EDC4-DF53FEBDAA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FD80C2-9D8A-C869-C4DD-5C2C93CF0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4DB4FF-EE1C-F397-4899-E1CE3ADDB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48EF9A-4F2F-6537-5A59-576C55FF7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36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E6C1F-A16A-C526-10D5-C421C0A9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44DBFE-4884-8255-88E8-A7A06D7B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94FC59-E0C4-0407-8A5A-F1C7ADA53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A65A9C-8C8C-1F8A-B489-6E965B261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879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75FA2C-47A4-188C-A150-2BDE93C36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C47E0E-1153-F8E1-75A6-DC8D144F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2A47BE-3DAE-A22D-A8A9-BA062D45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13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B33B9-4A5D-1BF1-38EE-90C80415F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89E9A-EB5C-5560-7B8C-3FEC8EE34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C98F65-70CE-E87A-5110-EE3E73E10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DB1C7-F2DA-3421-38BB-CDB6DBB0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0F655-4E94-A0EA-A79A-0745372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331D6-382D-EB00-A3D2-E341FF86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39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EB4B2-E588-C463-F67C-1D624CFCC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A1925-2640-EA3D-4250-002B5A902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E392-F700-94A6-0260-C49B1208A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BF985-5204-B186-BBE2-7DF2E10BB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2CC6C-C780-2BB6-E505-E9F76D83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17896-21D7-075D-C4C8-48217EFA7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9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5F3BD-6016-F1BE-0F75-FFDBF4075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BEE2E-1D0C-2BC1-AF05-60917BADA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6B81E-1D73-DDD3-AD52-3B964F80D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63E43D-CAD3-4ACF-AE34-7B02E8EA16D6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84756-26CA-0E3D-BB57-B1E0ABE01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991DB-D552-002C-FC22-68AE8F429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ED56-E738-4DEF-B5C8-154318B01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98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22">
            <a:extLst>
              <a:ext uri="{FF2B5EF4-FFF2-40B4-BE49-F238E27FC236}">
                <a16:creationId xmlns:a16="http://schemas.microsoft.com/office/drawing/2014/main" id="{B50295C4-1353-1677-5947-6701D7E64A62}"/>
              </a:ext>
            </a:extLst>
          </p:cNvPr>
          <p:cNvSpPr txBox="1"/>
          <p:nvPr/>
        </p:nvSpPr>
        <p:spPr>
          <a:xfrm>
            <a:off x="459484" y="837575"/>
            <a:ext cx="5564199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829909">
              <a:lnSpc>
                <a:spcPts val="1180"/>
              </a:lnSpc>
            </a:pPr>
            <a:endParaRPr lang="en-US" sz="1063" spc="32">
              <a:solidFill>
                <a:srgbClr val="376C95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pic>
        <p:nvPicPr>
          <p:cNvPr id="21" name="Picture 20" descr="A diagram of a diagram&#10;&#10;AI-generated content may be incorrect.">
            <a:extLst>
              <a:ext uri="{FF2B5EF4-FFF2-40B4-BE49-F238E27FC236}">
                <a16:creationId xmlns:a16="http://schemas.microsoft.com/office/drawing/2014/main" id="{B962399C-A9AD-2138-B725-10FD705A7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366" y="384418"/>
            <a:ext cx="5767268" cy="58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22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6D50126296AE48BCFE19E8127FC140" ma:contentTypeVersion="17" ma:contentTypeDescription="Create a new document." ma:contentTypeScope="" ma:versionID="e42a9246f07cbafc6555fed6427091fe">
  <xsd:schema xmlns:xsd="http://www.w3.org/2001/XMLSchema" xmlns:xs="http://www.w3.org/2001/XMLSchema" xmlns:p="http://schemas.microsoft.com/office/2006/metadata/properties" xmlns:ns2="6218c6b5-ce73-4ca6-bf59-4a1731cfc5ff" xmlns:ns3="d89ea556-c3fd-4136-b142-2a0fe0106d4b" xmlns:ns4="7baf63a6-8159-4531-922f-8d695af1915f" targetNamespace="http://schemas.microsoft.com/office/2006/metadata/properties" ma:root="true" ma:fieldsID="a3097466eabda0e3f3ba690da0309b2a" ns2:_="" ns3:_="" ns4:_="">
    <xsd:import namespace="6218c6b5-ce73-4ca6-bf59-4a1731cfc5ff"/>
    <xsd:import namespace="d89ea556-c3fd-4136-b142-2a0fe0106d4b"/>
    <xsd:import namespace="7baf63a6-8159-4531-922f-8d695af19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18c6b5-ce73-4ca6-bf59-4a1731cfc5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9ea556-c3fd-4136-b142-2a0fe0106d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f63a6-8159-4531-922f-8d695af1915f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38744792-4d6a-4737-8d46-d8f973deacdb}" ma:internalName="TaxCatchAll" ma:showField="CatchAllData" ma:web="d89ea556-c3fd-4136-b142-2a0fe0106d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af63a6-8159-4531-922f-8d695af1915f" xsi:nil="true"/>
    <lcf76f155ced4ddcb4097134ff3c332f xmlns="6218c6b5-ce73-4ca6-bf59-4a1731cfc5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8565AAF-7E7C-43DA-A4E2-5B92D56E90F3}"/>
</file>

<file path=customXml/itemProps2.xml><?xml version="1.0" encoding="utf-8"?>
<ds:datastoreItem xmlns:ds="http://schemas.openxmlformats.org/officeDocument/2006/customXml" ds:itemID="{D50097FD-CD87-4E8A-8707-D3A0C046DA5F}"/>
</file>

<file path=customXml/itemProps3.xml><?xml version="1.0" encoding="utf-8"?>
<ds:datastoreItem xmlns:ds="http://schemas.openxmlformats.org/officeDocument/2006/customXml" ds:itemID="{8141D68A-CA72-409E-914D-76C8BA89AA19}"/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Aileron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if slide</dc:title>
  <dc:creator>Robert Eaton</dc:creator>
  <cp:lastModifiedBy>Robert Eaton</cp:lastModifiedBy>
  <cp:revision>1</cp:revision>
  <dcterms:created xsi:type="dcterms:W3CDTF">2025-03-06T11:10:09Z</dcterms:created>
  <dcterms:modified xsi:type="dcterms:W3CDTF">2025-03-06T11:13:02Z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0x0101003D6D50126296AE48BCFE19E8127FC140</vt:lpwstr>
  </property>
</Properties>
</file>