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9ED3634-4233-E7B5-496E-458D9CF7B3F9}" name="Robert Eaton" initials="RE" userId="S::rwe23@bath.ac.uk::4b8e01a1-68ae-4d63-a0c8-cec7bf0d4dfb" providerId="AD"/>
  <p188:author id="{F4CD18F7-E45E-96C3-8782-BA36DB080A51}" name="Abby Osborne" initials="AO" userId="S::aro22@bath.ac.uk::133c88b6-681d-480d-a22e-328bd068ace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6C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EAD700-BC5E-4D02-9315-D1CBC5D4F4D6}" v="2" dt="2025-03-06T11:05:56.4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 Eaton" userId="4b8e01a1-68ae-4d63-a0c8-cec7bf0d4dfb" providerId="ADAL" clId="{FBEAD700-BC5E-4D02-9315-D1CBC5D4F4D6}"/>
    <pc:docChg chg="custSel modSld">
      <pc:chgData name="Robert Eaton" userId="4b8e01a1-68ae-4d63-a0c8-cec7bf0d4dfb" providerId="ADAL" clId="{FBEAD700-BC5E-4D02-9315-D1CBC5D4F4D6}" dt="2025-03-06T11:05:30.957" v="8" actId="1076"/>
      <pc:docMkLst>
        <pc:docMk/>
      </pc:docMkLst>
      <pc:sldChg chg="addSp delSp modSp mod">
        <pc:chgData name="Robert Eaton" userId="4b8e01a1-68ae-4d63-a0c8-cec7bf0d4dfb" providerId="ADAL" clId="{FBEAD700-BC5E-4D02-9315-D1CBC5D4F4D6}" dt="2025-03-06T11:05:30.957" v="8" actId="1076"/>
        <pc:sldMkLst>
          <pc:docMk/>
          <pc:sldMk cId="1874222327" sldId="277"/>
        </pc:sldMkLst>
        <pc:spChg chg="mod">
          <ac:chgData name="Robert Eaton" userId="4b8e01a1-68ae-4d63-a0c8-cec7bf0d4dfb" providerId="ADAL" clId="{FBEAD700-BC5E-4D02-9315-D1CBC5D4F4D6}" dt="2025-03-06T11:04:44.038" v="2" actId="255"/>
          <ac:spMkLst>
            <pc:docMk/>
            <pc:sldMk cId="1874222327" sldId="277"/>
            <ac:spMk id="8" creationId="{044E16C4-ECEB-45FE-2D43-9533AEB906C6}"/>
          </ac:spMkLst>
        </pc:spChg>
        <pc:grpChg chg="del">
          <ac:chgData name="Robert Eaton" userId="4b8e01a1-68ae-4d63-a0c8-cec7bf0d4dfb" providerId="ADAL" clId="{FBEAD700-BC5E-4D02-9315-D1CBC5D4F4D6}" dt="2025-03-06T11:05:21.737" v="7" actId="478"/>
          <ac:grpSpMkLst>
            <pc:docMk/>
            <pc:sldMk cId="1874222327" sldId="277"/>
            <ac:grpSpMk id="4" creationId="{8155F58F-353E-D522-F6FF-67AA9E00A5EB}"/>
          </ac:grpSpMkLst>
        </pc:grpChg>
        <pc:picChg chg="add mod">
          <ac:chgData name="Robert Eaton" userId="4b8e01a1-68ae-4d63-a0c8-cec7bf0d4dfb" providerId="ADAL" clId="{FBEAD700-BC5E-4D02-9315-D1CBC5D4F4D6}" dt="2025-03-06T11:05:30.957" v="8" actId="1076"/>
          <ac:picMkLst>
            <pc:docMk/>
            <pc:sldMk cId="1874222327" sldId="277"/>
            <ac:picMk id="6" creationId="{BD3F7FC2-04F1-F40C-31DC-58FFFE9C2E8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1910" y="1933496"/>
            <a:ext cx="8861644" cy="13341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3820" y="3526971"/>
            <a:ext cx="7297824" cy="159059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4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8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98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47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97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4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96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77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269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8461" y="249252"/>
            <a:ext cx="2345729" cy="53106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1273" y="249252"/>
            <a:ext cx="6863430" cy="53106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672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040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3540" y="3999540"/>
            <a:ext cx="8861644" cy="1236169"/>
          </a:xfrm>
        </p:spPr>
        <p:txBody>
          <a:bodyPr anchor="t"/>
          <a:lstStyle>
            <a:lvl1pPr algn="l">
              <a:defRPr sz="363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3540" y="2638026"/>
            <a:ext cx="8861644" cy="1361514"/>
          </a:xfrm>
        </p:spPr>
        <p:txBody>
          <a:bodyPr anchor="b"/>
          <a:lstStyle>
            <a:lvl1pPr marL="0" indent="0">
              <a:buNone/>
              <a:defRPr sz="1815">
                <a:solidFill>
                  <a:schemeClr val="tx1">
                    <a:tint val="75000"/>
                  </a:schemeClr>
                </a:solidFill>
              </a:defRPr>
            </a:lvl1pPr>
            <a:lvl2pPr marL="414955" indent="0">
              <a:buNone/>
              <a:defRPr sz="1634">
                <a:solidFill>
                  <a:schemeClr val="tx1">
                    <a:tint val="75000"/>
                  </a:schemeClr>
                </a:solidFill>
              </a:defRPr>
            </a:lvl2pPr>
            <a:lvl3pPr marL="829909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3pPr>
            <a:lvl4pPr marL="1244864" indent="0">
              <a:buNone/>
              <a:defRPr sz="1271">
                <a:solidFill>
                  <a:schemeClr val="tx1">
                    <a:tint val="75000"/>
                  </a:schemeClr>
                </a:solidFill>
              </a:defRPr>
            </a:lvl4pPr>
            <a:lvl5pPr marL="1659819" indent="0">
              <a:buNone/>
              <a:defRPr sz="1271">
                <a:solidFill>
                  <a:schemeClr val="tx1">
                    <a:tint val="75000"/>
                  </a:schemeClr>
                </a:solidFill>
              </a:defRPr>
            </a:lvl5pPr>
            <a:lvl6pPr marL="2074774" indent="0">
              <a:buNone/>
              <a:defRPr sz="1271">
                <a:solidFill>
                  <a:schemeClr val="tx1">
                    <a:tint val="75000"/>
                  </a:schemeClr>
                </a:solidFill>
              </a:defRPr>
            </a:lvl6pPr>
            <a:lvl7pPr marL="2489728" indent="0">
              <a:buNone/>
              <a:defRPr sz="1271">
                <a:solidFill>
                  <a:schemeClr val="tx1">
                    <a:tint val="75000"/>
                  </a:schemeClr>
                </a:solidFill>
              </a:defRPr>
            </a:lvl7pPr>
            <a:lvl8pPr marL="2904683" indent="0">
              <a:buNone/>
              <a:defRPr sz="1271">
                <a:solidFill>
                  <a:schemeClr val="tx1">
                    <a:tint val="75000"/>
                  </a:schemeClr>
                </a:solidFill>
              </a:defRPr>
            </a:lvl8pPr>
            <a:lvl9pPr marL="3319638" indent="0">
              <a:buNone/>
              <a:defRPr sz="12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4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1273" y="1452283"/>
            <a:ext cx="4604580" cy="4107597"/>
          </a:xfrm>
        </p:spPr>
        <p:txBody>
          <a:bodyPr/>
          <a:lstStyle>
            <a:lvl1pPr>
              <a:defRPr sz="2541"/>
            </a:lvl1pPr>
            <a:lvl2pPr>
              <a:defRPr sz="2178"/>
            </a:lvl2pPr>
            <a:lvl3pPr>
              <a:defRPr sz="1815"/>
            </a:lvl3pPr>
            <a:lvl4pPr>
              <a:defRPr sz="1634"/>
            </a:lvl4pPr>
            <a:lvl5pPr>
              <a:defRPr sz="1634"/>
            </a:lvl5pPr>
            <a:lvl6pPr>
              <a:defRPr sz="1634"/>
            </a:lvl6pPr>
            <a:lvl7pPr>
              <a:defRPr sz="1634"/>
            </a:lvl7pPr>
            <a:lvl8pPr>
              <a:defRPr sz="1634"/>
            </a:lvl8pPr>
            <a:lvl9pPr>
              <a:defRPr sz="16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9610" y="1452283"/>
            <a:ext cx="4604580" cy="4107597"/>
          </a:xfrm>
        </p:spPr>
        <p:txBody>
          <a:bodyPr/>
          <a:lstStyle>
            <a:lvl1pPr>
              <a:defRPr sz="2541"/>
            </a:lvl1pPr>
            <a:lvl2pPr>
              <a:defRPr sz="2178"/>
            </a:lvl2pPr>
            <a:lvl3pPr>
              <a:defRPr sz="1815"/>
            </a:lvl3pPr>
            <a:lvl4pPr>
              <a:defRPr sz="1634"/>
            </a:lvl4pPr>
            <a:lvl5pPr>
              <a:defRPr sz="1634"/>
            </a:lvl5pPr>
            <a:lvl6pPr>
              <a:defRPr sz="1634"/>
            </a:lvl6pPr>
            <a:lvl7pPr>
              <a:defRPr sz="1634"/>
            </a:lvl7pPr>
            <a:lvl8pPr>
              <a:defRPr sz="1634"/>
            </a:lvl8pPr>
            <a:lvl9pPr>
              <a:defRPr sz="16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423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1273" y="1393212"/>
            <a:ext cx="4606390" cy="580624"/>
          </a:xfrm>
        </p:spPr>
        <p:txBody>
          <a:bodyPr anchor="b"/>
          <a:lstStyle>
            <a:lvl1pPr marL="0" indent="0">
              <a:buNone/>
              <a:defRPr sz="2178" b="1"/>
            </a:lvl1pPr>
            <a:lvl2pPr marL="414955" indent="0">
              <a:buNone/>
              <a:defRPr sz="1815" b="1"/>
            </a:lvl2pPr>
            <a:lvl3pPr marL="829909" indent="0">
              <a:buNone/>
              <a:defRPr sz="1634" b="1"/>
            </a:lvl3pPr>
            <a:lvl4pPr marL="1244864" indent="0">
              <a:buNone/>
              <a:defRPr sz="1452" b="1"/>
            </a:lvl4pPr>
            <a:lvl5pPr marL="1659819" indent="0">
              <a:buNone/>
              <a:defRPr sz="1452" b="1"/>
            </a:lvl5pPr>
            <a:lvl6pPr marL="2074774" indent="0">
              <a:buNone/>
              <a:defRPr sz="1452" b="1"/>
            </a:lvl6pPr>
            <a:lvl7pPr marL="2489728" indent="0">
              <a:buNone/>
              <a:defRPr sz="1452" b="1"/>
            </a:lvl7pPr>
            <a:lvl8pPr marL="2904683" indent="0">
              <a:buNone/>
              <a:defRPr sz="1452" b="1"/>
            </a:lvl8pPr>
            <a:lvl9pPr marL="3319638" indent="0">
              <a:buNone/>
              <a:defRPr sz="145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273" y="1973836"/>
            <a:ext cx="4606390" cy="3586043"/>
          </a:xfrm>
        </p:spPr>
        <p:txBody>
          <a:bodyPr/>
          <a:lstStyle>
            <a:lvl1pPr>
              <a:defRPr sz="2178"/>
            </a:lvl1pPr>
            <a:lvl2pPr>
              <a:defRPr sz="1815"/>
            </a:lvl2pPr>
            <a:lvl3pPr>
              <a:defRPr sz="1634"/>
            </a:lvl3pPr>
            <a:lvl4pPr>
              <a:defRPr sz="1452"/>
            </a:lvl4pPr>
            <a:lvl5pPr>
              <a:defRPr sz="1452"/>
            </a:lvl5pPr>
            <a:lvl6pPr>
              <a:defRPr sz="1452"/>
            </a:lvl6pPr>
            <a:lvl7pPr>
              <a:defRPr sz="1452"/>
            </a:lvl7pPr>
            <a:lvl8pPr>
              <a:defRPr sz="1452"/>
            </a:lvl8pPr>
            <a:lvl9pPr>
              <a:defRPr sz="145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95991" y="1393212"/>
            <a:ext cx="4608200" cy="580624"/>
          </a:xfrm>
        </p:spPr>
        <p:txBody>
          <a:bodyPr anchor="b"/>
          <a:lstStyle>
            <a:lvl1pPr marL="0" indent="0">
              <a:buNone/>
              <a:defRPr sz="2178" b="1"/>
            </a:lvl1pPr>
            <a:lvl2pPr marL="414955" indent="0">
              <a:buNone/>
              <a:defRPr sz="1815" b="1"/>
            </a:lvl2pPr>
            <a:lvl3pPr marL="829909" indent="0">
              <a:buNone/>
              <a:defRPr sz="1634" b="1"/>
            </a:lvl3pPr>
            <a:lvl4pPr marL="1244864" indent="0">
              <a:buNone/>
              <a:defRPr sz="1452" b="1"/>
            </a:lvl4pPr>
            <a:lvl5pPr marL="1659819" indent="0">
              <a:buNone/>
              <a:defRPr sz="1452" b="1"/>
            </a:lvl5pPr>
            <a:lvl6pPr marL="2074774" indent="0">
              <a:buNone/>
              <a:defRPr sz="1452" b="1"/>
            </a:lvl6pPr>
            <a:lvl7pPr marL="2489728" indent="0">
              <a:buNone/>
              <a:defRPr sz="1452" b="1"/>
            </a:lvl7pPr>
            <a:lvl8pPr marL="2904683" indent="0">
              <a:buNone/>
              <a:defRPr sz="1452" b="1"/>
            </a:lvl8pPr>
            <a:lvl9pPr marL="3319638" indent="0">
              <a:buNone/>
              <a:defRPr sz="145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95991" y="1973836"/>
            <a:ext cx="4608200" cy="3586043"/>
          </a:xfrm>
        </p:spPr>
        <p:txBody>
          <a:bodyPr/>
          <a:lstStyle>
            <a:lvl1pPr>
              <a:defRPr sz="2178"/>
            </a:lvl1pPr>
            <a:lvl2pPr>
              <a:defRPr sz="1815"/>
            </a:lvl2pPr>
            <a:lvl3pPr>
              <a:defRPr sz="1634"/>
            </a:lvl3pPr>
            <a:lvl4pPr>
              <a:defRPr sz="1452"/>
            </a:lvl4pPr>
            <a:lvl5pPr>
              <a:defRPr sz="1452"/>
            </a:lvl5pPr>
            <a:lvl6pPr>
              <a:defRPr sz="1452"/>
            </a:lvl6pPr>
            <a:lvl7pPr>
              <a:defRPr sz="1452"/>
            </a:lvl7pPr>
            <a:lvl8pPr>
              <a:defRPr sz="1452"/>
            </a:lvl8pPr>
            <a:lvl9pPr>
              <a:defRPr sz="145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377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39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856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74" y="247810"/>
            <a:ext cx="3429906" cy="1054634"/>
          </a:xfrm>
        </p:spPr>
        <p:txBody>
          <a:bodyPr anchor="b"/>
          <a:lstStyle>
            <a:lvl1pPr algn="l">
              <a:defRPr sz="181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6066" y="247811"/>
            <a:ext cx="5828124" cy="5312069"/>
          </a:xfrm>
        </p:spPr>
        <p:txBody>
          <a:bodyPr/>
          <a:lstStyle>
            <a:lvl1pPr>
              <a:defRPr sz="2904"/>
            </a:lvl1pPr>
            <a:lvl2pPr>
              <a:defRPr sz="2541"/>
            </a:lvl2pPr>
            <a:lvl3pPr>
              <a:defRPr sz="2178"/>
            </a:lvl3pPr>
            <a:lvl4pPr>
              <a:defRPr sz="1815"/>
            </a:lvl4pPr>
            <a:lvl5pPr>
              <a:defRPr sz="1815"/>
            </a:lvl5pPr>
            <a:lvl6pPr>
              <a:defRPr sz="1815"/>
            </a:lvl6pPr>
            <a:lvl7pPr>
              <a:defRPr sz="1815"/>
            </a:lvl7pPr>
            <a:lvl8pPr>
              <a:defRPr sz="1815"/>
            </a:lvl8pPr>
            <a:lvl9pPr>
              <a:defRPr sz="181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1274" y="1302444"/>
            <a:ext cx="3429906" cy="4257435"/>
          </a:xfrm>
        </p:spPr>
        <p:txBody>
          <a:bodyPr/>
          <a:lstStyle>
            <a:lvl1pPr marL="0" indent="0">
              <a:buNone/>
              <a:defRPr sz="1271"/>
            </a:lvl1pPr>
            <a:lvl2pPr marL="414955" indent="0">
              <a:buNone/>
              <a:defRPr sz="1089"/>
            </a:lvl2pPr>
            <a:lvl3pPr marL="829909" indent="0">
              <a:buNone/>
              <a:defRPr sz="908"/>
            </a:lvl3pPr>
            <a:lvl4pPr marL="1244864" indent="0">
              <a:buNone/>
              <a:defRPr sz="817"/>
            </a:lvl4pPr>
            <a:lvl5pPr marL="1659819" indent="0">
              <a:buNone/>
              <a:defRPr sz="817"/>
            </a:lvl5pPr>
            <a:lvl6pPr marL="2074774" indent="0">
              <a:buNone/>
              <a:defRPr sz="817"/>
            </a:lvl6pPr>
            <a:lvl7pPr marL="2489728" indent="0">
              <a:buNone/>
              <a:defRPr sz="817"/>
            </a:lvl7pPr>
            <a:lvl8pPr marL="2904683" indent="0">
              <a:buNone/>
              <a:defRPr sz="817"/>
            </a:lvl8pPr>
            <a:lvl9pPr marL="3319638" indent="0">
              <a:buNone/>
              <a:defRPr sz="81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501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3464" y="4356847"/>
            <a:ext cx="6255278" cy="514350"/>
          </a:xfrm>
        </p:spPr>
        <p:txBody>
          <a:bodyPr anchor="b"/>
          <a:lstStyle>
            <a:lvl1pPr algn="l">
              <a:defRPr sz="181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43464" y="556132"/>
            <a:ext cx="6255278" cy="3734440"/>
          </a:xfrm>
        </p:spPr>
        <p:txBody>
          <a:bodyPr/>
          <a:lstStyle>
            <a:lvl1pPr marL="0" indent="0">
              <a:buNone/>
              <a:defRPr sz="2904"/>
            </a:lvl1pPr>
            <a:lvl2pPr marL="414955" indent="0">
              <a:buNone/>
              <a:defRPr sz="2541"/>
            </a:lvl2pPr>
            <a:lvl3pPr marL="829909" indent="0">
              <a:buNone/>
              <a:defRPr sz="2178"/>
            </a:lvl3pPr>
            <a:lvl4pPr marL="1244864" indent="0">
              <a:buNone/>
              <a:defRPr sz="1815"/>
            </a:lvl4pPr>
            <a:lvl5pPr marL="1659819" indent="0">
              <a:buNone/>
              <a:defRPr sz="1815"/>
            </a:lvl5pPr>
            <a:lvl6pPr marL="2074774" indent="0">
              <a:buNone/>
              <a:defRPr sz="1815"/>
            </a:lvl6pPr>
            <a:lvl7pPr marL="2489728" indent="0">
              <a:buNone/>
              <a:defRPr sz="1815"/>
            </a:lvl7pPr>
            <a:lvl8pPr marL="2904683" indent="0">
              <a:buNone/>
              <a:defRPr sz="1815"/>
            </a:lvl8pPr>
            <a:lvl9pPr marL="3319638" indent="0">
              <a:buNone/>
              <a:defRPr sz="1815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43464" y="4871198"/>
            <a:ext cx="6255278" cy="730463"/>
          </a:xfrm>
        </p:spPr>
        <p:txBody>
          <a:bodyPr/>
          <a:lstStyle>
            <a:lvl1pPr marL="0" indent="0">
              <a:buNone/>
              <a:defRPr sz="1271"/>
            </a:lvl1pPr>
            <a:lvl2pPr marL="414955" indent="0">
              <a:buNone/>
              <a:defRPr sz="1089"/>
            </a:lvl2pPr>
            <a:lvl3pPr marL="829909" indent="0">
              <a:buNone/>
              <a:defRPr sz="908"/>
            </a:lvl3pPr>
            <a:lvl4pPr marL="1244864" indent="0">
              <a:buNone/>
              <a:defRPr sz="817"/>
            </a:lvl4pPr>
            <a:lvl5pPr marL="1659819" indent="0">
              <a:buNone/>
              <a:defRPr sz="817"/>
            </a:lvl5pPr>
            <a:lvl6pPr marL="2074774" indent="0">
              <a:buNone/>
              <a:defRPr sz="817"/>
            </a:lvl6pPr>
            <a:lvl7pPr marL="2489728" indent="0">
              <a:buNone/>
              <a:defRPr sz="817"/>
            </a:lvl7pPr>
            <a:lvl8pPr marL="2904683" indent="0">
              <a:buNone/>
              <a:defRPr sz="817"/>
            </a:lvl8pPr>
            <a:lvl9pPr marL="3319638" indent="0">
              <a:buNone/>
              <a:defRPr sz="81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22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1273" y="249251"/>
            <a:ext cx="9382917" cy="1037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1273" y="1452283"/>
            <a:ext cx="9382917" cy="41075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1273" y="5768789"/>
            <a:ext cx="2432608" cy="3313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62033" y="5768789"/>
            <a:ext cx="3301397" cy="3313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71582" y="5768789"/>
            <a:ext cx="2432608" cy="3313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95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829909" rtl="0" eaLnBrk="1" latinLnBrk="0" hangingPunct="1">
        <a:spcBef>
          <a:spcPct val="0"/>
        </a:spcBef>
        <a:buNone/>
        <a:defRPr sz="39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1216" indent="-311216" algn="l" defTabSz="829909" rtl="0" eaLnBrk="1" latinLnBrk="0" hangingPunct="1">
        <a:spcBef>
          <a:spcPct val="20000"/>
        </a:spcBef>
        <a:buFont typeface="Arial" pitchFamily="34" charset="0"/>
        <a:buChar char="•"/>
        <a:defRPr sz="2904" kern="1200">
          <a:solidFill>
            <a:schemeClr val="tx1"/>
          </a:solidFill>
          <a:latin typeface="+mn-lt"/>
          <a:ea typeface="+mn-ea"/>
          <a:cs typeface="+mn-cs"/>
        </a:defRPr>
      </a:lvl1pPr>
      <a:lvl2pPr marL="674301" indent="-259347" algn="l" defTabSz="829909" rtl="0" eaLnBrk="1" latinLnBrk="0" hangingPunct="1">
        <a:spcBef>
          <a:spcPct val="20000"/>
        </a:spcBef>
        <a:buFont typeface="Arial" pitchFamily="34" charset="0"/>
        <a:buChar char="–"/>
        <a:defRPr sz="2541" kern="1200">
          <a:solidFill>
            <a:schemeClr val="tx1"/>
          </a:solidFill>
          <a:latin typeface="+mn-lt"/>
          <a:ea typeface="+mn-ea"/>
          <a:cs typeface="+mn-cs"/>
        </a:defRPr>
      </a:lvl2pPr>
      <a:lvl3pPr marL="1037387" indent="-207477" algn="l" defTabSz="829909" rtl="0" eaLnBrk="1" latinLnBrk="0" hangingPunct="1">
        <a:spcBef>
          <a:spcPct val="20000"/>
        </a:spcBef>
        <a:buFont typeface="Arial" pitchFamily="34" charset="0"/>
        <a:buChar char="•"/>
        <a:defRPr sz="2178" kern="1200">
          <a:solidFill>
            <a:schemeClr val="tx1"/>
          </a:solidFill>
          <a:latin typeface="+mn-lt"/>
          <a:ea typeface="+mn-ea"/>
          <a:cs typeface="+mn-cs"/>
        </a:defRPr>
      </a:lvl3pPr>
      <a:lvl4pPr marL="1452342" indent="-207477" algn="l" defTabSz="829909" rtl="0" eaLnBrk="1" latinLnBrk="0" hangingPunct="1">
        <a:spcBef>
          <a:spcPct val="20000"/>
        </a:spcBef>
        <a:buFont typeface="Arial" pitchFamily="34" charset="0"/>
        <a:buChar char="–"/>
        <a:defRPr sz="1815" kern="1200">
          <a:solidFill>
            <a:schemeClr val="tx1"/>
          </a:solidFill>
          <a:latin typeface="+mn-lt"/>
          <a:ea typeface="+mn-ea"/>
          <a:cs typeface="+mn-cs"/>
        </a:defRPr>
      </a:lvl4pPr>
      <a:lvl5pPr marL="1867296" indent="-207477" algn="l" defTabSz="829909" rtl="0" eaLnBrk="1" latinLnBrk="0" hangingPunct="1">
        <a:spcBef>
          <a:spcPct val="20000"/>
        </a:spcBef>
        <a:buFont typeface="Arial" pitchFamily="34" charset="0"/>
        <a:buChar char="»"/>
        <a:defRPr sz="1815" kern="1200">
          <a:solidFill>
            <a:schemeClr val="tx1"/>
          </a:solidFill>
          <a:latin typeface="+mn-lt"/>
          <a:ea typeface="+mn-ea"/>
          <a:cs typeface="+mn-cs"/>
        </a:defRPr>
      </a:lvl5pPr>
      <a:lvl6pPr marL="2282251" indent="-207477" algn="l" defTabSz="829909" rtl="0" eaLnBrk="1" latinLnBrk="0" hangingPunct="1">
        <a:spcBef>
          <a:spcPct val="20000"/>
        </a:spcBef>
        <a:buFont typeface="Arial" pitchFamily="34" charset="0"/>
        <a:buChar char="•"/>
        <a:defRPr sz="1815" kern="1200">
          <a:solidFill>
            <a:schemeClr val="tx1"/>
          </a:solidFill>
          <a:latin typeface="+mn-lt"/>
          <a:ea typeface="+mn-ea"/>
          <a:cs typeface="+mn-cs"/>
        </a:defRPr>
      </a:lvl6pPr>
      <a:lvl7pPr marL="2697206" indent="-207477" algn="l" defTabSz="829909" rtl="0" eaLnBrk="1" latinLnBrk="0" hangingPunct="1">
        <a:spcBef>
          <a:spcPct val="20000"/>
        </a:spcBef>
        <a:buFont typeface="Arial" pitchFamily="34" charset="0"/>
        <a:buChar char="•"/>
        <a:defRPr sz="1815" kern="1200">
          <a:solidFill>
            <a:schemeClr val="tx1"/>
          </a:solidFill>
          <a:latin typeface="+mn-lt"/>
          <a:ea typeface="+mn-ea"/>
          <a:cs typeface="+mn-cs"/>
        </a:defRPr>
      </a:lvl7pPr>
      <a:lvl8pPr marL="3112160" indent="-207477" algn="l" defTabSz="829909" rtl="0" eaLnBrk="1" latinLnBrk="0" hangingPunct="1">
        <a:spcBef>
          <a:spcPct val="20000"/>
        </a:spcBef>
        <a:buFont typeface="Arial" pitchFamily="34" charset="0"/>
        <a:buChar char="•"/>
        <a:defRPr sz="1815" kern="1200">
          <a:solidFill>
            <a:schemeClr val="tx1"/>
          </a:solidFill>
          <a:latin typeface="+mn-lt"/>
          <a:ea typeface="+mn-ea"/>
          <a:cs typeface="+mn-cs"/>
        </a:defRPr>
      </a:lvl8pPr>
      <a:lvl9pPr marL="3527115" indent="-207477" algn="l" defTabSz="829909" rtl="0" eaLnBrk="1" latinLnBrk="0" hangingPunct="1">
        <a:spcBef>
          <a:spcPct val="20000"/>
        </a:spcBef>
        <a:buFont typeface="Arial" pitchFamily="34" charset="0"/>
        <a:buChar char="•"/>
        <a:defRPr sz="18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9909" rtl="0" eaLnBrk="1" latinLnBrk="0" hangingPunct="1">
        <a:defRPr sz="1634" kern="1200">
          <a:solidFill>
            <a:schemeClr val="tx1"/>
          </a:solidFill>
          <a:latin typeface="+mn-lt"/>
          <a:ea typeface="+mn-ea"/>
          <a:cs typeface="+mn-cs"/>
        </a:defRPr>
      </a:lvl1pPr>
      <a:lvl2pPr marL="414955" algn="l" defTabSz="829909" rtl="0" eaLnBrk="1" latinLnBrk="0" hangingPunct="1">
        <a:defRPr sz="1634" kern="1200">
          <a:solidFill>
            <a:schemeClr val="tx1"/>
          </a:solidFill>
          <a:latin typeface="+mn-lt"/>
          <a:ea typeface="+mn-ea"/>
          <a:cs typeface="+mn-cs"/>
        </a:defRPr>
      </a:lvl2pPr>
      <a:lvl3pPr marL="829909" algn="l" defTabSz="829909" rtl="0" eaLnBrk="1" latinLnBrk="0" hangingPunct="1">
        <a:defRPr sz="1634" kern="1200">
          <a:solidFill>
            <a:schemeClr val="tx1"/>
          </a:solidFill>
          <a:latin typeface="+mn-lt"/>
          <a:ea typeface="+mn-ea"/>
          <a:cs typeface="+mn-cs"/>
        </a:defRPr>
      </a:lvl3pPr>
      <a:lvl4pPr marL="1244864" algn="l" defTabSz="829909" rtl="0" eaLnBrk="1" latinLnBrk="0" hangingPunct="1">
        <a:defRPr sz="1634" kern="1200">
          <a:solidFill>
            <a:schemeClr val="tx1"/>
          </a:solidFill>
          <a:latin typeface="+mn-lt"/>
          <a:ea typeface="+mn-ea"/>
          <a:cs typeface="+mn-cs"/>
        </a:defRPr>
      </a:lvl4pPr>
      <a:lvl5pPr marL="1659819" algn="l" defTabSz="829909" rtl="0" eaLnBrk="1" latinLnBrk="0" hangingPunct="1">
        <a:defRPr sz="1634" kern="1200">
          <a:solidFill>
            <a:schemeClr val="tx1"/>
          </a:solidFill>
          <a:latin typeface="+mn-lt"/>
          <a:ea typeface="+mn-ea"/>
          <a:cs typeface="+mn-cs"/>
        </a:defRPr>
      </a:lvl5pPr>
      <a:lvl6pPr marL="2074774" algn="l" defTabSz="829909" rtl="0" eaLnBrk="1" latinLnBrk="0" hangingPunct="1">
        <a:defRPr sz="1634" kern="1200">
          <a:solidFill>
            <a:schemeClr val="tx1"/>
          </a:solidFill>
          <a:latin typeface="+mn-lt"/>
          <a:ea typeface="+mn-ea"/>
          <a:cs typeface="+mn-cs"/>
        </a:defRPr>
      </a:lvl6pPr>
      <a:lvl7pPr marL="2489728" algn="l" defTabSz="829909" rtl="0" eaLnBrk="1" latinLnBrk="0" hangingPunct="1">
        <a:defRPr sz="1634" kern="1200">
          <a:solidFill>
            <a:schemeClr val="tx1"/>
          </a:solidFill>
          <a:latin typeface="+mn-lt"/>
          <a:ea typeface="+mn-ea"/>
          <a:cs typeface="+mn-cs"/>
        </a:defRPr>
      </a:lvl7pPr>
      <a:lvl8pPr marL="2904683" algn="l" defTabSz="829909" rtl="0" eaLnBrk="1" latinLnBrk="0" hangingPunct="1">
        <a:defRPr sz="1634" kern="1200">
          <a:solidFill>
            <a:schemeClr val="tx1"/>
          </a:solidFill>
          <a:latin typeface="+mn-lt"/>
          <a:ea typeface="+mn-ea"/>
          <a:cs typeface="+mn-cs"/>
        </a:defRPr>
      </a:lvl8pPr>
      <a:lvl9pPr marL="3319638" algn="l" defTabSz="829909" rtl="0" eaLnBrk="1" latinLnBrk="0" hangingPunct="1">
        <a:defRPr sz="16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6">
            <a:extLst>
              <a:ext uri="{FF2B5EF4-FFF2-40B4-BE49-F238E27FC236}">
                <a16:creationId xmlns:a16="http://schemas.microsoft.com/office/drawing/2014/main" id="{2EABC48F-181B-7C5A-DBB5-2BA8B9A5B9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62970" y="1734427"/>
            <a:ext cx="3472062" cy="1284207"/>
            <a:chOff x="-373" y="-47625"/>
            <a:chExt cx="3971274" cy="1886673"/>
          </a:xfrm>
        </p:grpSpPr>
        <p:sp>
          <p:nvSpPr>
            <p:cNvPr id="47" name="TextBox 7">
              <a:extLst>
                <a:ext uri="{FF2B5EF4-FFF2-40B4-BE49-F238E27FC236}">
                  <a16:creationId xmlns:a16="http://schemas.microsoft.com/office/drawing/2014/main" id="{80F58DFD-A6EE-A1B0-A107-7FBD8ABD88FB}"/>
                </a:ext>
              </a:extLst>
            </p:cNvPr>
            <p:cNvSpPr txBox="1"/>
            <p:nvPr/>
          </p:nvSpPr>
          <p:spPr>
            <a:xfrm>
              <a:off x="0" y="-47625"/>
              <a:ext cx="3970901" cy="72346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defTabSz="829909"/>
              <a:r>
                <a:rPr lang="en-US" sz="1600" spc="28" dirty="0">
                  <a:solidFill>
                    <a:srgbClr val="376C95"/>
                  </a:solidFill>
                  <a:latin typeface="Aileron"/>
                  <a:ea typeface="Aileron"/>
                  <a:cs typeface="Aileron"/>
                  <a:sym typeface="Aileron"/>
                </a:rPr>
                <a:t>Overt roles and responsibilities</a:t>
              </a:r>
            </a:p>
          </p:txBody>
        </p:sp>
        <p:sp>
          <p:nvSpPr>
            <p:cNvPr id="48" name="TextBox 8">
              <a:extLst>
                <a:ext uri="{FF2B5EF4-FFF2-40B4-BE49-F238E27FC236}">
                  <a16:creationId xmlns:a16="http://schemas.microsoft.com/office/drawing/2014/main" id="{6EB6F295-B7FF-1FA9-8986-8DA8C9352A4F}"/>
                </a:ext>
              </a:extLst>
            </p:cNvPr>
            <p:cNvSpPr txBox="1"/>
            <p:nvPr/>
          </p:nvSpPr>
          <p:spPr>
            <a:xfrm>
              <a:off x="-373" y="392119"/>
              <a:ext cx="3875799" cy="144692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155608" indent="-155608" defTabSz="829909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sz="1600" spc="23" dirty="0">
                  <a:solidFill>
                    <a:prstClr val="black"/>
                  </a:solidFill>
                  <a:latin typeface="Aileron"/>
                  <a:ea typeface="Aileron"/>
                  <a:cs typeface="Aileron"/>
                  <a:sym typeface="Aileron"/>
                </a:rPr>
                <a:t>Project manager</a:t>
              </a:r>
            </a:p>
            <a:p>
              <a:pPr marL="155608" indent="-155608" defTabSz="829909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sz="1600" spc="23" dirty="0">
                  <a:solidFill>
                    <a:prstClr val="black"/>
                  </a:solidFill>
                  <a:latin typeface="Aileron"/>
                  <a:ea typeface="Aileron"/>
                  <a:cs typeface="Aileron"/>
                  <a:sym typeface="Aileron"/>
                </a:rPr>
                <a:t>Researcher</a:t>
              </a:r>
            </a:p>
            <a:p>
              <a:pPr marL="155608" indent="-155608" defTabSz="829909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sz="1600" spc="23" dirty="0">
                  <a:solidFill>
                    <a:prstClr val="black"/>
                  </a:solidFill>
                  <a:latin typeface="Aileron"/>
                  <a:ea typeface="Aileron"/>
                  <a:cs typeface="Aileron"/>
                  <a:sym typeface="Aileron"/>
                </a:rPr>
                <a:t>Editor</a:t>
              </a:r>
            </a:p>
            <a:p>
              <a:pPr marL="155608" indent="-155608" defTabSz="829909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sz="1600" spc="23" dirty="0">
                  <a:solidFill>
                    <a:prstClr val="black"/>
                  </a:solidFill>
                  <a:latin typeface="Aileron"/>
                  <a:ea typeface="Aileron"/>
                  <a:cs typeface="Aileron"/>
                  <a:sym typeface="Aileron"/>
                </a:rPr>
                <a:t>Technical support</a:t>
              </a:r>
            </a:p>
          </p:txBody>
        </p:sp>
      </p:grpSp>
      <p:grpSp>
        <p:nvGrpSpPr>
          <p:cNvPr id="49" name="Group 6">
            <a:extLst>
              <a:ext uri="{FF2B5EF4-FFF2-40B4-BE49-F238E27FC236}">
                <a16:creationId xmlns:a16="http://schemas.microsoft.com/office/drawing/2014/main" id="{E6C76B03-254B-248C-748C-D0288C3BC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67381" y="3947963"/>
            <a:ext cx="4363166" cy="2034828"/>
            <a:chOff x="0" y="-47625"/>
            <a:chExt cx="3970901" cy="2989438"/>
          </a:xfrm>
        </p:grpSpPr>
        <p:sp>
          <p:nvSpPr>
            <p:cNvPr id="50" name="TextBox 7">
              <a:extLst>
                <a:ext uri="{FF2B5EF4-FFF2-40B4-BE49-F238E27FC236}">
                  <a16:creationId xmlns:a16="http://schemas.microsoft.com/office/drawing/2014/main" id="{BB5CF61F-F4F4-5BD0-6559-562936B9C457}"/>
                </a:ext>
              </a:extLst>
            </p:cNvPr>
            <p:cNvSpPr txBox="1"/>
            <p:nvPr/>
          </p:nvSpPr>
          <p:spPr>
            <a:xfrm>
              <a:off x="0" y="-47625"/>
              <a:ext cx="3970901" cy="36173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defTabSz="829909"/>
              <a:r>
                <a:rPr lang="en-US" sz="1600" spc="28" dirty="0">
                  <a:solidFill>
                    <a:srgbClr val="376C95"/>
                  </a:solidFill>
                  <a:latin typeface="Aileron"/>
                  <a:ea typeface="Aileron"/>
                  <a:cs typeface="Aileron"/>
                  <a:sym typeface="Aileron"/>
                </a:rPr>
                <a:t>Hidden group dynamic roles:</a:t>
              </a:r>
            </a:p>
          </p:txBody>
        </p:sp>
        <p:sp>
          <p:nvSpPr>
            <p:cNvPr id="51" name="TextBox 8">
              <a:extLst>
                <a:ext uri="{FF2B5EF4-FFF2-40B4-BE49-F238E27FC236}">
                  <a16:creationId xmlns:a16="http://schemas.microsoft.com/office/drawing/2014/main" id="{9B9C710F-71CB-F0D8-5209-98427CC6FF9C}"/>
                </a:ext>
              </a:extLst>
            </p:cNvPr>
            <p:cNvSpPr txBox="1"/>
            <p:nvPr/>
          </p:nvSpPr>
          <p:spPr>
            <a:xfrm>
              <a:off x="0" y="409686"/>
              <a:ext cx="3875796" cy="253212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155608" indent="-155608" defTabSz="829909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sz="1600" spc="23" dirty="0">
                  <a:solidFill>
                    <a:prstClr val="black"/>
                  </a:solidFill>
                  <a:latin typeface="Aileron"/>
                  <a:ea typeface="Aileron"/>
                  <a:cs typeface="Aileron"/>
                  <a:sym typeface="Aileron"/>
                </a:rPr>
                <a:t>Mediators</a:t>
              </a:r>
            </a:p>
            <a:p>
              <a:pPr marL="155608" indent="-155608" defTabSz="829909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sz="1600" spc="23" dirty="0">
                  <a:solidFill>
                    <a:prstClr val="black"/>
                  </a:solidFill>
                  <a:latin typeface="Aileron"/>
                  <a:ea typeface="Aileron"/>
                  <a:cs typeface="Aileron"/>
                  <a:sym typeface="Aileron"/>
                </a:rPr>
                <a:t>Motivators</a:t>
              </a:r>
            </a:p>
            <a:p>
              <a:pPr marL="155608" indent="-155608" defTabSz="829909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sz="1600" spc="23" dirty="0" err="1">
                  <a:solidFill>
                    <a:prstClr val="black"/>
                  </a:solidFill>
                  <a:latin typeface="Aileron"/>
                  <a:ea typeface="Aileron"/>
                  <a:cs typeface="Aileron"/>
                  <a:sym typeface="Aileron"/>
                </a:rPr>
                <a:t>Empathisers</a:t>
              </a:r>
              <a:endParaRPr lang="en-US" sz="1600" spc="23" dirty="0">
                <a:solidFill>
                  <a:prstClr val="black"/>
                </a:solidFill>
                <a:latin typeface="Aileron"/>
                <a:ea typeface="Aileron"/>
                <a:cs typeface="Aileron"/>
                <a:sym typeface="Aileron"/>
              </a:endParaRPr>
            </a:p>
            <a:p>
              <a:pPr marL="155608" indent="-155608" defTabSz="829909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sz="1600" spc="23" dirty="0">
                  <a:solidFill>
                    <a:prstClr val="black"/>
                  </a:solidFill>
                  <a:latin typeface="Aileron"/>
                  <a:ea typeface="Aileron"/>
                  <a:cs typeface="Aileron"/>
                  <a:sym typeface="Aileron"/>
                </a:rPr>
                <a:t>Mentors</a:t>
              </a:r>
            </a:p>
            <a:p>
              <a:pPr marL="155608" indent="-155608" defTabSz="829909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sz="1600" spc="23" dirty="0">
                  <a:solidFill>
                    <a:prstClr val="black"/>
                  </a:solidFill>
                  <a:latin typeface="Aileron"/>
                  <a:ea typeface="Aileron"/>
                  <a:cs typeface="Aileron"/>
                  <a:sym typeface="Aileron"/>
                </a:rPr>
                <a:t>Communicators</a:t>
              </a:r>
            </a:p>
            <a:p>
              <a:pPr marL="155608" indent="-155608" defTabSz="829909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sz="1600" spc="23" dirty="0">
                  <a:solidFill>
                    <a:prstClr val="black"/>
                  </a:solidFill>
                  <a:latin typeface="Aileron"/>
                  <a:ea typeface="Aileron"/>
                  <a:cs typeface="Aileron"/>
                  <a:sym typeface="Aileron"/>
                </a:rPr>
                <a:t>Team workers</a:t>
              </a:r>
            </a:p>
            <a:p>
              <a:pPr marL="155608" indent="-155608" defTabSz="829909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sz="1600" spc="23" dirty="0">
                  <a:solidFill>
                    <a:prstClr val="black"/>
                  </a:solidFill>
                  <a:latin typeface="Aileron"/>
                  <a:ea typeface="Aileron"/>
                  <a:cs typeface="Aileron"/>
                  <a:sym typeface="Aileron"/>
                </a:rPr>
                <a:t>Finishers</a:t>
              </a:r>
            </a:p>
          </p:txBody>
        </p:sp>
      </p:grpSp>
      <p:grpSp>
        <p:nvGrpSpPr>
          <p:cNvPr id="52" name="Group 6">
            <a:extLst>
              <a:ext uri="{FF2B5EF4-FFF2-40B4-BE49-F238E27FC236}">
                <a16:creationId xmlns:a16="http://schemas.microsoft.com/office/drawing/2014/main" id="{A219B1EC-9BFB-6CE2-46F0-B9B2133FAE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781698" y="1734888"/>
            <a:ext cx="3783557" cy="1780872"/>
            <a:chOff x="-3782" y="5924"/>
            <a:chExt cx="4433322" cy="2616342"/>
          </a:xfrm>
        </p:grpSpPr>
        <p:sp>
          <p:nvSpPr>
            <p:cNvPr id="53" name="TextBox 7">
              <a:extLst>
                <a:ext uri="{FF2B5EF4-FFF2-40B4-BE49-F238E27FC236}">
                  <a16:creationId xmlns:a16="http://schemas.microsoft.com/office/drawing/2014/main" id="{CA637FD8-CF21-2395-9678-BF2950778A28}"/>
                </a:ext>
              </a:extLst>
            </p:cNvPr>
            <p:cNvSpPr txBox="1"/>
            <p:nvPr/>
          </p:nvSpPr>
          <p:spPr>
            <a:xfrm>
              <a:off x="0" y="5924"/>
              <a:ext cx="3970901" cy="36173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defTabSz="829909"/>
              <a:r>
                <a:rPr lang="en-US" sz="1600" spc="28" dirty="0">
                  <a:solidFill>
                    <a:srgbClr val="376C95"/>
                  </a:solidFill>
                  <a:latin typeface="Aileron"/>
                  <a:ea typeface="Aileron"/>
                  <a:cs typeface="Aileron"/>
                  <a:sym typeface="Aileron"/>
                </a:rPr>
                <a:t>Product-related outputs:</a:t>
              </a:r>
            </a:p>
          </p:txBody>
        </p:sp>
        <p:sp>
          <p:nvSpPr>
            <p:cNvPr id="54" name="TextBox 8">
              <a:extLst>
                <a:ext uri="{FF2B5EF4-FFF2-40B4-BE49-F238E27FC236}">
                  <a16:creationId xmlns:a16="http://schemas.microsoft.com/office/drawing/2014/main" id="{7679DCEE-7EC0-C5FF-98AE-05B45B526D69}"/>
                </a:ext>
              </a:extLst>
            </p:cNvPr>
            <p:cNvSpPr txBox="1"/>
            <p:nvPr/>
          </p:nvSpPr>
          <p:spPr>
            <a:xfrm>
              <a:off x="-3782" y="451871"/>
              <a:ext cx="4433322" cy="2170395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155608" indent="-155608" defTabSz="829909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sz="1600" spc="23" dirty="0">
                  <a:solidFill>
                    <a:prstClr val="black"/>
                  </a:solidFill>
                  <a:latin typeface="Aileron"/>
                  <a:ea typeface="Aileron"/>
                  <a:cs typeface="Aileron"/>
                  <a:sym typeface="Aileron"/>
                </a:rPr>
                <a:t>Writing content</a:t>
              </a:r>
            </a:p>
            <a:p>
              <a:pPr marL="155608" indent="-155608" defTabSz="829909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sz="1600" spc="23" dirty="0">
                  <a:solidFill>
                    <a:prstClr val="black"/>
                  </a:solidFill>
                  <a:latin typeface="Aileron"/>
                  <a:ea typeface="Aileron"/>
                  <a:cs typeface="Aileron"/>
                  <a:sym typeface="Aileron"/>
                </a:rPr>
                <a:t>Designing slides</a:t>
              </a:r>
            </a:p>
            <a:p>
              <a:pPr marL="155608" indent="-155608" defTabSz="829909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sz="1600" spc="23" dirty="0">
                  <a:solidFill>
                    <a:prstClr val="black"/>
                  </a:solidFill>
                  <a:latin typeface="Aileron"/>
                  <a:ea typeface="Aileron"/>
                  <a:cs typeface="Aileron"/>
                  <a:sym typeface="Aileron"/>
                </a:rPr>
                <a:t>Creating audio/visual assets</a:t>
              </a:r>
            </a:p>
            <a:p>
              <a:pPr marL="155608" indent="-155608" defTabSz="829909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sz="1600" spc="23" dirty="0">
                  <a:solidFill>
                    <a:prstClr val="black"/>
                  </a:solidFill>
                  <a:latin typeface="Aileron"/>
                  <a:ea typeface="Aileron"/>
                  <a:cs typeface="Aileron"/>
                  <a:sym typeface="Aileron"/>
                </a:rPr>
                <a:t>Creating a website, model or artifact</a:t>
              </a:r>
            </a:p>
          </p:txBody>
        </p:sp>
      </p:grpSp>
      <p:grpSp>
        <p:nvGrpSpPr>
          <p:cNvPr id="55" name="Group 6">
            <a:extLst>
              <a:ext uri="{FF2B5EF4-FFF2-40B4-BE49-F238E27FC236}">
                <a16:creationId xmlns:a16="http://schemas.microsoft.com/office/drawing/2014/main" id="{F40D7E5C-0434-ADF4-9247-D0ADEC213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762948" y="3948147"/>
            <a:ext cx="3926356" cy="3251374"/>
            <a:chOff x="-22885" y="-47625"/>
            <a:chExt cx="3993786" cy="4776705"/>
          </a:xfrm>
        </p:grpSpPr>
        <p:sp>
          <p:nvSpPr>
            <p:cNvPr id="56" name="TextBox 7">
              <a:extLst>
                <a:ext uri="{FF2B5EF4-FFF2-40B4-BE49-F238E27FC236}">
                  <a16:creationId xmlns:a16="http://schemas.microsoft.com/office/drawing/2014/main" id="{BE496A68-B206-DCCE-5928-1FED148D1BFF}"/>
                </a:ext>
              </a:extLst>
            </p:cNvPr>
            <p:cNvSpPr txBox="1"/>
            <p:nvPr/>
          </p:nvSpPr>
          <p:spPr>
            <a:xfrm>
              <a:off x="-1" y="-47625"/>
              <a:ext cx="3970902" cy="72346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defTabSz="829909"/>
              <a:r>
                <a:rPr lang="en-US" sz="1600" spc="28" dirty="0">
                  <a:solidFill>
                    <a:srgbClr val="376C95"/>
                  </a:solidFill>
                  <a:latin typeface="Aileron"/>
                  <a:ea typeface="Aileron"/>
                  <a:cs typeface="Aileron"/>
                  <a:sym typeface="Aileron"/>
                </a:rPr>
                <a:t>Creativity and thinking related outputs:</a:t>
              </a:r>
            </a:p>
          </p:txBody>
        </p:sp>
        <p:sp>
          <p:nvSpPr>
            <p:cNvPr id="57" name="TextBox 8">
              <a:extLst>
                <a:ext uri="{FF2B5EF4-FFF2-40B4-BE49-F238E27FC236}">
                  <a16:creationId xmlns:a16="http://schemas.microsoft.com/office/drawing/2014/main" id="{6433FCC2-9F4A-1A8C-C94F-BAE753CA0DEA}"/>
                </a:ext>
              </a:extLst>
            </p:cNvPr>
            <p:cNvSpPr txBox="1"/>
            <p:nvPr/>
          </p:nvSpPr>
          <p:spPr>
            <a:xfrm>
              <a:off x="-22885" y="388295"/>
              <a:ext cx="3875797" cy="434078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155608" indent="-155608" defTabSz="829909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sz="1600" spc="23" dirty="0">
                  <a:solidFill>
                    <a:prstClr val="black"/>
                  </a:solidFill>
                  <a:latin typeface="Aileron"/>
                  <a:ea typeface="Aileron"/>
                  <a:cs typeface="Aileron"/>
                  <a:sym typeface="Aileron"/>
                </a:rPr>
                <a:t>Generating ideas and approaches</a:t>
              </a:r>
            </a:p>
            <a:p>
              <a:pPr marL="155608" indent="-155608" defTabSz="829909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sz="1600" spc="23" dirty="0">
                  <a:solidFill>
                    <a:prstClr val="black"/>
                  </a:solidFill>
                  <a:latin typeface="Aileron"/>
                  <a:ea typeface="Aileron"/>
                  <a:cs typeface="Aileron"/>
                  <a:sym typeface="Aileron"/>
                </a:rPr>
                <a:t>Providing counterpoint perspectives</a:t>
              </a:r>
            </a:p>
            <a:p>
              <a:pPr marL="155608" indent="-155608" defTabSz="829909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sz="1600" spc="23" dirty="0">
                  <a:solidFill>
                    <a:prstClr val="black"/>
                  </a:solidFill>
                  <a:latin typeface="Aileron"/>
                  <a:ea typeface="Aileron"/>
                  <a:cs typeface="Aileron"/>
                  <a:sym typeface="Aileron"/>
                </a:rPr>
                <a:t>Solving problems</a:t>
              </a:r>
            </a:p>
            <a:p>
              <a:pPr marL="155608" indent="-155608" defTabSz="829909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sz="1600" spc="23" dirty="0">
                  <a:solidFill>
                    <a:prstClr val="black"/>
                  </a:solidFill>
                  <a:latin typeface="Aileron"/>
                  <a:ea typeface="Aileron"/>
                  <a:cs typeface="Aileron"/>
                  <a:sym typeface="Aileron"/>
                </a:rPr>
                <a:t>Starting or completing tasks</a:t>
              </a:r>
            </a:p>
            <a:p>
              <a:pPr marL="155608" indent="-155608" defTabSz="829909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sz="1600" spc="23" dirty="0">
                  <a:solidFill>
                    <a:prstClr val="black"/>
                  </a:solidFill>
                  <a:latin typeface="Aileron"/>
                  <a:ea typeface="Aileron"/>
                  <a:cs typeface="Aileron"/>
                  <a:sym typeface="Aileron"/>
                </a:rPr>
                <a:t>Applying specialist insight</a:t>
              </a:r>
            </a:p>
            <a:p>
              <a:pPr marL="155608" indent="-155608" defTabSz="829909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sz="1600" spc="23" dirty="0">
                  <a:solidFill>
                    <a:prstClr val="black"/>
                  </a:solidFill>
                  <a:latin typeface="Aileron"/>
                  <a:ea typeface="Aileron"/>
                  <a:cs typeface="Aileron"/>
                  <a:sym typeface="Aileron"/>
                </a:rPr>
                <a:t>Critiquing others’ work</a:t>
              </a:r>
            </a:p>
            <a:p>
              <a:pPr marL="155608" indent="-155608" defTabSz="829909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sz="1600" spc="23" dirty="0">
                  <a:solidFill>
                    <a:prstClr val="black"/>
                  </a:solidFill>
                  <a:latin typeface="Aileron"/>
                  <a:ea typeface="Aileron"/>
                  <a:cs typeface="Aileron"/>
                  <a:sym typeface="Aileron"/>
                </a:rPr>
                <a:t>Enacting the directions of others</a:t>
              </a:r>
            </a:p>
            <a:p>
              <a:pPr marL="155608" indent="-155608" defTabSz="829909"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sz="1600" spc="23" dirty="0">
                  <a:solidFill>
                    <a:prstClr val="black"/>
                  </a:solidFill>
                  <a:latin typeface="Aileron"/>
                  <a:ea typeface="Aileron"/>
                  <a:cs typeface="Aileron"/>
                  <a:sym typeface="Aileron"/>
                </a:rPr>
                <a:t>Applying cross-cultural knowledge</a:t>
              </a:r>
            </a:p>
          </p:txBody>
        </p:sp>
      </p:grpSp>
      <p:grpSp>
        <p:nvGrpSpPr>
          <p:cNvPr id="61" name="Group 20">
            <a:extLst>
              <a:ext uri="{FF2B5EF4-FFF2-40B4-BE49-F238E27FC236}">
                <a16:creationId xmlns:a16="http://schemas.microsoft.com/office/drawing/2014/main" id="{55EB560D-7CA7-4096-EF55-E922CBD26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18803" y="346318"/>
            <a:ext cx="5604880" cy="645145"/>
            <a:chOff x="-2868882" y="14050"/>
            <a:chExt cx="6415886" cy="947804"/>
          </a:xfrm>
        </p:grpSpPr>
        <p:sp>
          <p:nvSpPr>
            <p:cNvPr id="62" name="TextBox 21">
              <a:extLst>
                <a:ext uri="{FF2B5EF4-FFF2-40B4-BE49-F238E27FC236}">
                  <a16:creationId xmlns:a16="http://schemas.microsoft.com/office/drawing/2014/main" id="{7D6B224D-0BCA-EDB5-2667-52B87D001CDD}"/>
                </a:ext>
              </a:extLst>
            </p:cNvPr>
            <p:cNvSpPr txBox="1"/>
            <p:nvPr/>
          </p:nvSpPr>
          <p:spPr>
            <a:xfrm>
              <a:off x="-2868882" y="14050"/>
              <a:ext cx="6369319" cy="615604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defTabSz="829909"/>
              <a:r>
                <a:rPr lang="en-US" sz="2723" dirty="0">
                  <a:solidFill>
                    <a:srgbClr val="376C95"/>
                  </a:solidFill>
                  <a:latin typeface="Barlow Extra-Light"/>
                  <a:ea typeface="Barlow Extra-Light"/>
                  <a:cs typeface="Barlow Extra-Light"/>
                  <a:sym typeface="Barlow Extra-Light"/>
                </a:rPr>
                <a:t>Iceberg of equal contribution</a:t>
              </a:r>
            </a:p>
          </p:txBody>
        </p:sp>
        <p:sp>
          <p:nvSpPr>
            <p:cNvPr id="63" name="TextBox 22">
              <a:extLst>
                <a:ext uri="{FF2B5EF4-FFF2-40B4-BE49-F238E27FC236}">
                  <a16:creationId xmlns:a16="http://schemas.microsoft.com/office/drawing/2014/main" id="{B50295C4-1353-1677-5947-6701D7E64A62}"/>
                </a:ext>
              </a:extLst>
            </p:cNvPr>
            <p:cNvSpPr txBox="1"/>
            <p:nvPr/>
          </p:nvSpPr>
          <p:spPr>
            <a:xfrm>
              <a:off x="-2822315" y="735772"/>
              <a:ext cx="6369319" cy="226082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defTabSz="829909">
                <a:lnSpc>
                  <a:spcPts val="1180"/>
                </a:lnSpc>
              </a:pPr>
              <a:endParaRPr lang="en-US" sz="1063" spc="32">
                <a:solidFill>
                  <a:srgbClr val="376C95"/>
                </a:solidFill>
                <a:latin typeface="Aileron"/>
                <a:ea typeface="Aileron"/>
                <a:cs typeface="Aileron"/>
                <a:sym typeface="Aileron"/>
              </a:endParaRPr>
            </a:p>
          </p:txBody>
        </p:sp>
      </p:grpSp>
      <p:sp>
        <p:nvSpPr>
          <p:cNvPr id="8" name="TextBox 22">
            <a:extLst>
              <a:ext uri="{FF2B5EF4-FFF2-40B4-BE49-F238E27FC236}">
                <a16:creationId xmlns:a16="http://schemas.microsoft.com/office/drawing/2014/main" id="{044E16C4-ECEB-45FE-2D43-9533AEB906C6}"/>
              </a:ext>
            </a:extLst>
          </p:cNvPr>
          <p:cNvSpPr txBox="1"/>
          <p:nvPr/>
        </p:nvSpPr>
        <p:spPr>
          <a:xfrm>
            <a:off x="418899" y="790157"/>
            <a:ext cx="4399722" cy="43088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829909"/>
            <a:r>
              <a:rPr lang="en-GB" sz="1400" spc="32" dirty="0">
                <a:solidFill>
                  <a:prstClr val="black"/>
                </a:solidFill>
                <a:latin typeface="Aileron"/>
                <a:ea typeface="Aileron"/>
                <a:cs typeface="Aileron"/>
                <a:sym typeface="Aileron"/>
              </a:rPr>
              <a:t>More obvious contributions are listed above the waterline and the less obvious contributions below.</a:t>
            </a:r>
          </a:p>
        </p:txBody>
      </p:sp>
      <p:pic>
        <p:nvPicPr>
          <p:cNvPr id="6" name="Picture 5" descr="A blue and white iceberg&#10;&#10;AI-generated content may be incorrect.">
            <a:extLst>
              <a:ext uri="{FF2B5EF4-FFF2-40B4-BE49-F238E27FC236}">
                <a16:creationId xmlns:a16="http://schemas.microsoft.com/office/drawing/2014/main" id="{BD3F7FC2-04F1-F40C-31DC-58FFFE9C2E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5059" y="875209"/>
            <a:ext cx="4089902" cy="5375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22232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baf63a6-8159-4531-922f-8d695af1915f" xsi:nil="true"/>
    <lcf76f155ced4ddcb4097134ff3c332f xmlns="6218c6b5-ce73-4ca6-bf59-4a1731cfc5f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6D50126296AE48BCFE19E8127FC140" ma:contentTypeVersion="17" ma:contentTypeDescription="Create a new document." ma:contentTypeScope="" ma:versionID="e42a9246f07cbafc6555fed6427091fe">
  <xsd:schema xmlns:xsd="http://www.w3.org/2001/XMLSchema" xmlns:xs="http://www.w3.org/2001/XMLSchema" xmlns:p="http://schemas.microsoft.com/office/2006/metadata/properties" xmlns:ns2="6218c6b5-ce73-4ca6-bf59-4a1731cfc5ff" xmlns:ns3="d89ea556-c3fd-4136-b142-2a0fe0106d4b" xmlns:ns4="7baf63a6-8159-4531-922f-8d695af1915f" targetNamespace="http://schemas.microsoft.com/office/2006/metadata/properties" ma:root="true" ma:fieldsID="a3097466eabda0e3f3ba690da0309b2a" ns2:_="" ns3:_="" ns4:_="">
    <xsd:import namespace="6218c6b5-ce73-4ca6-bf59-4a1731cfc5ff"/>
    <xsd:import namespace="d89ea556-c3fd-4136-b142-2a0fe0106d4b"/>
    <xsd:import namespace="7baf63a6-8159-4531-922f-8d695af191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18c6b5-ce73-4ca6-bf59-4a1731cfc5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85693718-8356-48ba-866a-85db3a9efc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9ea556-c3fd-4136-b142-2a0fe0106d4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af63a6-8159-4531-922f-8d695af1915f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38744792-4d6a-4737-8d46-d8f973deacdb}" ma:internalName="TaxCatchAll" ma:showField="CatchAllData" ma:web="d89ea556-c3fd-4136-b142-2a0fe0106d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274974-91D8-4868-8330-AC3E1F3900D9}">
  <ds:schemaRefs>
    <ds:schemaRef ds:uri="7baf63a6-8159-4531-922f-8d695af1915f"/>
    <ds:schemaRef ds:uri="d89ea556-c3fd-4136-b142-2a0fe0106d4b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6218c6b5-ce73-4ca6-bf59-4a1731cfc5ff"/>
    <ds:schemaRef ds:uri="http://purl.org/dc/terms/"/>
    <ds:schemaRef ds:uri="http://schemas.openxmlformats.org/package/2006/metadata/core-properties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0580AEB-4A54-4A2C-A7F2-D08C19D041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591FAF-802E-4BB6-AD5C-AAF8B0189E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18c6b5-ce73-4ca6-bf59-4a1731cfc5ff"/>
    <ds:schemaRef ds:uri="d89ea556-c3fd-4136-b142-2a0fe0106d4b"/>
    <ds:schemaRef ds:uri="7baf63a6-8159-4531-922f-8d695af191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95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Aileron</vt:lpstr>
      <vt:lpstr>Arial</vt:lpstr>
      <vt:lpstr>Barlow Extra-Light</vt:lpstr>
      <vt:lpstr>Calibri</vt:lpstr>
      <vt:lpstr>1_Office Theme</vt:lpstr>
      <vt:lpstr>PowerPoint Presentation</vt:lpstr>
    </vt:vector>
  </TitlesOfParts>
  <Company>University of Bath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Iceberg of equal contribution slide</dc:title>
  <dc:creator>Robert Eaton</dc:creator>
  <cp:lastModifiedBy>Robert Eaton</cp:lastModifiedBy>
  <cp:revision>1</cp:revision>
  <dcterms:created xsi:type="dcterms:W3CDTF">2025-02-26T13:12:06Z</dcterms:created>
  <dcterms:modified xsi:type="dcterms:W3CDTF">2025-03-06T11:06:05Z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0x0101003D6D50126296AE48BCFE19E8127FC140</vt:lpwstr>
  </property>
  <property fmtid="{D5CDD505-2E9C-101B-9397-08002B2CF9AE}" pid="3" name="MediaServiceImageTags">
    <vt:lpwstr/>
  </property>
</Properties>
</file>