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22"/>
  </p:notesMasterIdLst>
  <p:sldIdLst>
    <p:sldId id="280" r:id="rId6"/>
    <p:sldId id="296" r:id="rId7"/>
    <p:sldId id="288" r:id="rId8"/>
    <p:sldId id="297" r:id="rId9"/>
    <p:sldId id="278" r:id="rId10"/>
    <p:sldId id="298" r:id="rId11"/>
    <p:sldId id="299" r:id="rId12"/>
    <p:sldId id="300" r:id="rId13"/>
    <p:sldId id="301" r:id="rId14"/>
    <p:sldId id="302" r:id="rId15"/>
    <p:sldId id="307" r:id="rId16"/>
    <p:sldId id="303" r:id="rId17"/>
    <p:sldId id="304" r:id="rId18"/>
    <p:sldId id="306" r:id="rId19"/>
    <p:sldId id="305" r:id="rId20"/>
    <p:sldId id="262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EE495B-9EED-D7D1-AC0B-0BB22D33A278}" name="Marie Salter" initials="MS" userId="S::essms@bath.ac.uk::171a54c9-3bb7-49c2-9937-96892296c4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B"/>
    <a:srgbClr val="FAF9F6"/>
    <a:srgbClr val="AC3B52"/>
    <a:srgbClr val="F8F8F8"/>
    <a:srgbClr val="F5F5F5"/>
    <a:srgbClr val="EEEEE4"/>
    <a:srgbClr val="85BDB8"/>
    <a:srgbClr val="92CEC8"/>
    <a:srgbClr val="396164"/>
    <a:srgbClr val="25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592" autoAdjust="0"/>
  </p:normalViewPr>
  <p:slideViewPr>
    <p:cSldViewPr snapToGrid="0" snapToObjects="1">
      <p:cViewPr varScale="1">
        <p:scale>
          <a:sx n="133" d="100"/>
          <a:sy n="133" d="100"/>
        </p:scale>
        <p:origin x="88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6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Lim" userId="33a1bee5-1e14-4aaf-a822-15947ff6db7d" providerId="ADAL" clId="{DD2D7609-C136-4415-8937-92E2E7A05A1E}"/>
    <pc:docChg chg="undo custSel addSld delSld modSld replTag">
      <pc:chgData name="Joshua Lim" userId="33a1bee5-1e14-4aaf-a822-15947ff6db7d" providerId="ADAL" clId="{DD2D7609-C136-4415-8937-92E2E7A05A1E}" dt="2024-10-17T11:42:35.806" v="171" actId="27636"/>
      <pc:docMkLst>
        <pc:docMk/>
      </pc:docMkLst>
      <pc:sldChg chg="addSp modSp mod">
        <pc:chgData name="Joshua Lim" userId="33a1bee5-1e14-4aaf-a822-15947ff6db7d" providerId="ADAL" clId="{DD2D7609-C136-4415-8937-92E2E7A05A1E}" dt="2024-10-17T11:22:48.247" v="22" actId="1076"/>
        <pc:sldMkLst>
          <pc:docMk/>
          <pc:sldMk cId="1299303239" sldId="278"/>
        </pc:sldMkLst>
        <pc:spChg chg="mod">
          <ac:chgData name="Joshua Lim" userId="33a1bee5-1e14-4aaf-a822-15947ff6db7d" providerId="ADAL" clId="{DD2D7609-C136-4415-8937-92E2E7A05A1E}" dt="2024-10-17T11:21:46.249" v="9" actId="27636"/>
          <ac:spMkLst>
            <pc:docMk/>
            <pc:sldMk cId="1299303239" sldId="278"/>
            <ac:spMk id="3" creationId="{813336A3-636B-40E6-964A-BF0C2CEF7719}"/>
          </ac:spMkLst>
        </pc:spChg>
        <pc:spChg chg="add mod">
          <ac:chgData name="Joshua Lim" userId="33a1bee5-1e14-4aaf-a822-15947ff6db7d" providerId="ADAL" clId="{DD2D7609-C136-4415-8937-92E2E7A05A1E}" dt="2024-10-17T11:22:48.247" v="22" actId="1076"/>
          <ac:spMkLst>
            <pc:docMk/>
            <pc:sldMk cId="1299303239" sldId="278"/>
            <ac:spMk id="4" creationId="{1E0A254E-55A0-198A-274E-D4CF6984AAB9}"/>
          </ac:spMkLst>
        </pc:spChg>
      </pc:sldChg>
      <pc:sldChg chg="modSp mod">
        <pc:chgData name="Joshua Lim" userId="33a1bee5-1e14-4aaf-a822-15947ff6db7d" providerId="ADAL" clId="{DD2D7609-C136-4415-8937-92E2E7A05A1E}" dt="2024-10-17T11:21:19.964" v="0" actId="113"/>
        <pc:sldMkLst>
          <pc:docMk/>
          <pc:sldMk cId="2084676291" sldId="297"/>
        </pc:sldMkLst>
        <pc:spChg chg="mod">
          <ac:chgData name="Joshua Lim" userId="33a1bee5-1e14-4aaf-a822-15947ff6db7d" providerId="ADAL" clId="{DD2D7609-C136-4415-8937-92E2E7A05A1E}" dt="2024-10-17T11:21:19.964" v="0" actId="113"/>
          <ac:spMkLst>
            <pc:docMk/>
            <pc:sldMk cId="2084676291" sldId="297"/>
            <ac:spMk id="3" creationId="{813336A3-636B-40E6-964A-BF0C2CEF7719}"/>
          </ac:spMkLst>
        </pc:spChg>
      </pc:sldChg>
      <pc:sldChg chg="addSp delSp modSp mod modClrScheme chgLayout">
        <pc:chgData name="Joshua Lim" userId="33a1bee5-1e14-4aaf-a822-15947ff6db7d" providerId="ADAL" clId="{DD2D7609-C136-4415-8937-92E2E7A05A1E}" dt="2024-10-17T11:42:35.806" v="171" actId="27636"/>
        <pc:sldMkLst>
          <pc:docMk/>
          <pc:sldMk cId="2282226019" sldId="306"/>
        </pc:sldMkLst>
        <pc:spChg chg="mod ord">
          <ac:chgData name="Joshua Lim" userId="33a1bee5-1e14-4aaf-a822-15947ff6db7d" providerId="ADAL" clId="{DD2D7609-C136-4415-8937-92E2E7A05A1E}" dt="2024-10-17T11:25:23.801" v="79" actId="700"/>
          <ac:spMkLst>
            <pc:docMk/>
            <pc:sldMk cId="2282226019" sldId="306"/>
            <ac:spMk id="2" creationId="{BF9D0C20-BA5A-4ADF-AED4-0D4FB9F7EE8D}"/>
          </ac:spMkLst>
        </pc:spChg>
        <pc:spChg chg="del mod ord">
          <ac:chgData name="Joshua Lim" userId="33a1bee5-1e14-4aaf-a822-15947ff6db7d" providerId="ADAL" clId="{DD2D7609-C136-4415-8937-92E2E7A05A1E}" dt="2024-10-17T11:25:21.517" v="78" actId="478"/>
          <ac:spMkLst>
            <pc:docMk/>
            <pc:sldMk cId="2282226019" sldId="306"/>
            <ac:spMk id="3" creationId="{813336A3-636B-40E6-964A-BF0C2CEF7719}"/>
          </ac:spMkLst>
        </pc:spChg>
        <pc:spChg chg="add del mod ord">
          <ac:chgData name="Joshua Lim" userId="33a1bee5-1e14-4aaf-a822-15947ff6db7d" providerId="ADAL" clId="{DD2D7609-C136-4415-8937-92E2E7A05A1E}" dt="2024-10-17T11:24:39.459" v="57"/>
          <ac:spMkLst>
            <pc:docMk/>
            <pc:sldMk cId="2282226019" sldId="306"/>
            <ac:spMk id="4" creationId="{254A1E28-A8E6-0FD7-78AE-55F998B5968A}"/>
          </ac:spMkLst>
        </pc:spChg>
        <pc:spChg chg="del mod">
          <ac:chgData name="Joshua Lim" userId="33a1bee5-1e14-4aaf-a822-15947ff6db7d" providerId="ADAL" clId="{DD2D7609-C136-4415-8937-92E2E7A05A1E}" dt="2024-10-17T11:25:08.548" v="71"/>
          <ac:spMkLst>
            <pc:docMk/>
            <pc:sldMk cId="2282226019" sldId="306"/>
            <ac:spMk id="5" creationId="{066D441B-6D27-5128-DF0A-4DF664754DFE}"/>
          </ac:spMkLst>
        </pc:spChg>
        <pc:spChg chg="add mod ord">
          <ac:chgData name="Joshua Lim" userId="33a1bee5-1e14-4aaf-a822-15947ff6db7d" providerId="ADAL" clId="{DD2D7609-C136-4415-8937-92E2E7A05A1E}" dt="2024-10-17T11:42:35.806" v="171" actId="27636"/>
          <ac:spMkLst>
            <pc:docMk/>
            <pc:sldMk cId="2282226019" sldId="306"/>
            <ac:spMk id="7" creationId="{0EFCFC9A-D525-3BA9-D99A-56175B641098}"/>
          </ac:spMkLst>
        </pc:spChg>
        <pc:picChg chg="add mod ord">
          <ac:chgData name="Joshua Lim" userId="33a1bee5-1e14-4aaf-a822-15947ff6db7d" providerId="ADAL" clId="{DD2D7609-C136-4415-8937-92E2E7A05A1E}" dt="2024-10-17T11:25:23.801" v="79" actId="700"/>
          <ac:picMkLst>
            <pc:docMk/>
            <pc:sldMk cId="2282226019" sldId="306"/>
            <ac:picMk id="6" creationId="{22A41F4C-F492-69BC-FDE6-B558AB4DE248}"/>
          </ac:picMkLst>
        </pc:picChg>
        <pc:picChg chg="del">
          <ac:chgData name="Joshua Lim" userId="33a1bee5-1e14-4aaf-a822-15947ff6db7d" providerId="ADAL" clId="{DD2D7609-C136-4415-8937-92E2E7A05A1E}" dt="2024-10-17T11:24:38.990" v="56" actId="21"/>
          <ac:picMkLst>
            <pc:docMk/>
            <pc:sldMk cId="2282226019" sldId="306"/>
            <ac:picMk id="8" creationId="{22A41F4C-F492-69BC-FDE6-B558AB4DE248}"/>
          </ac:picMkLst>
        </pc:picChg>
      </pc:sldChg>
      <pc:sldChg chg="new del">
        <pc:chgData name="Joshua Lim" userId="33a1bee5-1e14-4aaf-a822-15947ff6db7d" providerId="ADAL" clId="{DD2D7609-C136-4415-8937-92E2E7A05A1E}" dt="2024-10-17T11:23:26.168" v="24" actId="47"/>
        <pc:sldMkLst>
          <pc:docMk/>
          <pc:sldMk cId="1108292075" sldId="307"/>
        </pc:sldMkLst>
      </pc:sldChg>
      <pc:sldChg chg="addSp delSp modSp add mod modClrScheme chgLayout">
        <pc:chgData name="Joshua Lim" userId="33a1bee5-1e14-4aaf-a822-15947ff6db7d" providerId="ADAL" clId="{DD2D7609-C136-4415-8937-92E2E7A05A1E}" dt="2024-10-17T11:28:49.270" v="163" actId="20577"/>
        <pc:sldMkLst>
          <pc:docMk/>
          <pc:sldMk cId="2770670343" sldId="307"/>
        </pc:sldMkLst>
        <pc:spChg chg="mod ord">
          <ac:chgData name="Joshua Lim" userId="33a1bee5-1e14-4aaf-a822-15947ff6db7d" providerId="ADAL" clId="{DD2D7609-C136-4415-8937-92E2E7A05A1E}" dt="2024-10-17T11:24:10.118" v="54" actId="20577"/>
          <ac:spMkLst>
            <pc:docMk/>
            <pc:sldMk cId="2770670343" sldId="307"/>
            <ac:spMk id="2" creationId="{BF9D0C20-BA5A-4ADF-AED4-0D4FB9F7EE8D}"/>
          </ac:spMkLst>
        </pc:spChg>
        <pc:spChg chg="del mod ord">
          <ac:chgData name="Joshua Lim" userId="33a1bee5-1e14-4aaf-a822-15947ff6db7d" providerId="ADAL" clId="{DD2D7609-C136-4415-8937-92E2E7A05A1E}" dt="2024-10-17T11:23:58.512" v="33" actId="478"/>
          <ac:spMkLst>
            <pc:docMk/>
            <pc:sldMk cId="2770670343" sldId="307"/>
            <ac:spMk id="3" creationId="{813336A3-636B-40E6-964A-BF0C2CEF7719}"/>
          </ac:spMkLst>
        </pc:spChg>
        <pc:spChg chg="add del mod ord">
          <ac:chgData name="Joshua Lim" userId="33a1bee5-1e14-4aaf-a822-15947ff6db7d" providerId="ADAL" clId="{DD2D7609-C136-4415-8937-92E2E7A05A1E}" dt="2024-10-17T11:23:51.193" v="32" actId="700"/>
          <ac:spMkLst>
            <pc:docMk/>
            <pc:sldMk cId="2770670343" sldId="307"/>
            <ac:spMk id="4" creationId="{700FE7C7-6998-C84A-1322-D5B1246694E1}"/>
          </ac:spMkLst>
        </pc:spChg>
        <pc:spChg chg="add del mod">
          <ac:chgData name="Joshua Lim" userId="33a1bee5-1e14-4aaf-a822-15947ff6db7d" providerId="ADAL" clId="{DD2D7609-C136-4415-8937-92E2E7A05A1E}" dt="2024-10-17T11:27:58.212" v="121"/>
          <ac:spMkLst>
            <pc:docMk/>
            <pc:sldMk cId="2770670343" sldId="307"/>
            <ac:spMk id="7" creationId="{9F4ED7F4-ADB0-DFA7-0911-02583061AAD4}"/>
          </ac:spMkLst>
        </pc:spChg>
        <pc:spChg chg="add mod">
          <ac:chgData name="Joshua Lim" userId="33a1bee5-1e14-4aaf-a822-15947ff6db7d" providerId="ADAL" clId="{DD2D7609-C136-4415-8937-92E2E7A05A1E}" dt="2024-10-17T11:28:49.270" v="163" actId="20577"/>
          <ac:spMkLst>
            <pc:docMk/>
            <pc:sldMk cId="2770670343" sldId="307"/>
            <ac:spMk id="8" creationId="{CE2FD9D8-B3DA-04AA-6C9B-54261BE5BA85}"/>
          </ac:spMkLst>
        </pc:spChg>
        <pc:picChg chg="del">
          <ac:chgData name="Joshua Lim" userId="33a1bee5-1e14-4aaf-a822-15947ff6db7d" providerId="ADAL" clId="{DD2D7609-C136-4415-8937-92E2E7A05A1E}" dt="2024-10-17T11:23:34.109" v="27" actId="478"/>
          <ac:picMkLst>
            <pc:docMk/>
            <pc:sldMk cId="2770670343" sldId="307"/>
            <ac:picMk id="5" creationId="{6070E8BC-96AD-A532-7A79-1E4CCD3DC64A}"/>
          </ac:picMkLst>
        </pc:picChg>
        <pc:picChg chg="del">
          <ac:chgData name="Joshua Lim" userId="33a1bee5-1e14-4aaf-a822-15947ff6db7d" providerId="ADAL" clId="{DD2D7609-C136-4415-8937-92E2E7A05A1E}" dt="2024-10-17T11:23:33.810" v="26" actId="478"/>
          <ac:picMkLst>
            <pc:docMk/>
            <pc:sldMk cId="2770670343" sldId="307"/>
            <ac:picMk id="9" creationId="{9D490044-B7D2-AED4-E2E9-28D9FA3EED02}"/>
          </ac:picMkLst>
        </pc:picChg>
        <pc:picChg chg="add mod">
          <ac:chgData name="Joshua Lim" userId="33a1bee5-1e14-4aaf-a822-15947ff6db7d" providerId="ADAL" clId="{DD2D7609-C136-4415-8937-92E2E7A05A1E}" dt="2024-10-17T11:28:37.501" v="123" actId="1076"/>
          <ac:picMkLst>
            <pc:docMk/>
            <pc:sldMk cId="2770670343" sldId="307"/>
            <ac:picMk id="1026" creationId="{0A01B29B-D79C-C0AD-8790-6D09667C6CEE}"/>
          </ac:picMkLst>
        </pc:picChg>
      </pc:sldChg>
    </pc:docChg>
  </pc:docChgLst>
  <pc:docChgLst>
    <pc:chgData name="Mark Egan" userId="aaa683ba-6b5c-4b74-bdca-e31ab5285352" providerId="ADAL" clId="{B9D9B015-BEB0-4F22-9778-340303BB5A4F}"/>
    <pc:docChg chg="undo custSel modSld">
      <pc:chgData name="Mark Egan" userId="aaa683ba-6b5c-4b74-bdca-e31ab5285352" providerId="ADAL" clId="{B9D9B015-BEB0-4F22-9778-340303BB5A4F}" dt="2024-10-23T10:48:40.921" v="230" actId="1076"/>
      <pc:docMkLst>
        <pc:docMk/>
      </pc:docMkLst>
      <pc:sldChg chg="modSp mod">
        <pc:chgData name="Mark Egan" userId="aaa683ba-6b5c-4b74-bdca-e31ab5285352" providerId="ADAL" clId="{B9D9B015-BEB0-4F22-9778-340303BB5A4F}" dt="2024-10-23T10:41:23.924" v="48" actId="1037"/>
        <pc:sldMkLst>
          <pc:docMk/>
          <pc:sldMk cId="1299303239" sldId="278"/>
        </pc:sldMkLst>
        <pc:spChg chg="mod">
          <ac:chgData name="Mark Egan" userId="aaa683ba-6b5c-4b74-bdca-e31ab5285352" providerId="ADAL" clId="{B9D9B015-BEB0-4F22-9778-340303BB5A4F}" dt="2024-10-23T10:41:19.745" v="38" actId="27636"/>
          <ac:spMkLst>
            <pc:docMk/>
            <pc:sldMk cId="1299303239" sldId="278"/>
            <ac:spMk id="3" creationId="{813336A3-636B-40E6-964A-BF0C2CEF7719}"/>
          </ac:spMkLst>
        </pc:spChg>
        <pc:picChg chg="mod">
          <ac:chgData name="Mark Egan" userId="aaa683ba-6b5c-4b74-bdca-e31ab5285352" providerId="ADAL" clId="{B9D9B015-BEB0-4F22-9778-340303BB5A4F}" dt="2024-10-23T10:41:23.924" v="48" actId="1037"/>
          <ac:picMkLst>
            <pc:docMk/>
            <pc:sldMk cId="1299303239" sldId="278"/>
            <ac:picMk id="6" creationId="{90D64C5A-DF8F-8962-C78B-8C38409B190F}"/>
          </ac:picMkLst>
        </pc:picChg>
      </pc:sldChg>
      <pc:sldChg chg="modSp mod">
        <pc:chgData name="Mark Egan" userId="aaa683ba-6b5c-4b74-bdca-e31ab5285352" providerId="ADAL" clId="{B9D9B015-BEB0-4F22-9778-340303BB5A4F}" dt="2024-10-23T10:36:49.783" v="8" actId="1037"/>
        <pc:sldMkLst>
          <pc:docMk/>
          <pc:sldMk cId="3042069864" sldId="280"/>
        </pc:sldMkLst>
        <pc:spChg chg="mod">
          <ac:chgData name="Mark Egan" userId="aaa683ba-6b5c-4b74-bdca-e31ab5285352" providerId="ADAL" clId="{B9D9B015-BEB0-4F22-9778-340303BB5A4F}" dt="2024-10-23T10:36:49.783" v="8" actId="1037"/>
          <ac:spMkLst>
            <pc:docMk/>
            <pc:sldMk cId="3042069864" sldId="280"/>
            <ac:spMk id="8" creationId="{DADE6550-D488-4D7F-ADEE-F78FEEC3BA05}"/>
          </ac:spMkLst>
        </pc:spChg>
      </pc:sldChg>
      <pc:sldChg chg="modSp mod">
        <pc:chgData name="Mark Egan" userId="aaa683ba-6b5c-4b74-bdca-e31ab5285352" providerId="ADAL" clId="{B9D9B015-BEB0-4F22-9778-340303BB5A4F}" dt="2024-10-23T10:38:30.034" v="28" actId="14100"/>
        <pc:sldMkLst>
          <pc:docMk/>
          <pc:sldMk cId="2921131286" sldId="288"/>
        </pc:sldMkLst>
        <pc:spChg chg="mod">
          <ac:chgData name="Mark Egan" userId="aaa683ba-6b5c-4b74-bdca-e31ab5285352" providerId="ADAL" clId="{B9D9B015-BEB0-4F22-9778-340303BB5A4F}" dt="2024-10-23T10:38:02.826" v="24" actId="20577"/>
          <ac:spMkLst>
            <pc:docMk/>
            <pc:sldMk cId="2921131286" sldId="288"/>
            <ac:spMk id="3" creationId="{813336A3-636B-40E6-964A-BF0C2CEF7719}"/>
          </ac:spMkLst>
        </pc:spChg>
        <pc:spChg chg="mod">
          <ac:chgData name="Mark Egan" userId="aaa683ba-6b5c-4b74-bdca-e31ab5285352" providerId="ADAL" clId="{B9D9B015-BEB0-4F22-9778-340303BB5A4F}" dt="2024-10-23T10:37:45.235" v="19" actId="20577"/>
          <ac:spMkLst>
            <pc:docMk/>
            <pc:sldMk cId="2921131286" sldId="288"/>
            <ac:spMk id="8" creationId="{F9CAFF77-D4FD-B304-4848-C27B3C7E1D84}"/>
          </ac:spMkLst>
        </pc:spChg>
        <pc:picChg chg="mod">
          <ac:chgData name="Mark Egan" userId="aaa683ba-6b5c-4b74-bdca-e31ab5285352" providerId="ADAL" clId="{B9D9B015-BEB0-4F22-9778-340303BB5A4F}" dt="2024-10-23T10:38:30.034" v="28" actId="14100"/>
          <ac:picMkLst>
            <pc:docMk/>
            <pc:sldMk cId="2921131286" sldId="288"/>
            <ac:picMk id="12" creationId="{C63269B4-D59E-AB33-4777-60BCB2ABB695}"/>
          </ac:picMkLst>
        </pc:picChg>
      </pc:sldChg>
      <pc:sldChg chg="modSp mod">
        <pc:chgData name="Mark Egan" userId="aaa683ba-6b5c-4b74-bdca-e31ab5285352" providerId="ADAL" clId="{B9D9B015-BEB0-4F22-9778-340303BB5A4F}" dt="2024-10-23T10:40:52.372" v="30" actId="1076"/>
        <pc:sldMkLst>
          <pc:docMk/>
          <pc:sldMk cId="2084676291" sldId="297"/>
        </pc:sldMkLst>
        <pc:picChg chg="mod">
          <ac:chgData name="Mark Egan" userId="aaa683ba-6b5c-4b74-bdca-e31ab5285352" providerId="ADAL" clId="{B9D9B015-BEB0-4F22-9778-340303BB5A4F}" dt="2024-10-23T10:40:52.372" v="30" actId="1076"/>
          <ac:picMkLst>
            <pc:docMk/>
            <pc:sldMk cId="2084676291" sldId="297"/>
            <ac:picMk id="5" creationId="{01D33B26-77BB-7F3D-6E41-5198EF9D88A3}"/>
          </ac:picMkLst>
        </pc:picChg>
      </pc:sldChg>
      <pc:sldChg chg="modSp mod">
        <pc:chgData name="Mark Egan" userId="aaa683ba-6b5c-4b74-bdca-e31ab5285352" providerId="ADAL" clId="{B9D9B015-BEB0-4F22-9778-340303BB5A4F}" dt="2024-10-23T10:42:05.050" v="50" actId="14100"/>
        <pc:sldMkLst>
          <pc:docMk/>
          <pc:sldMk cId="1345980475" sldId="298"/>
        </pc:sldMkLst>
        <pc:picChg chg="mod">
          <ac:chgData name="Mark Egan" userId="aaa683ba-6b5c-4b74-bdca-e31ab5285352" providerId="ADAL" clId="{B9D9B015-BEB0-4F22-9778-340303BB5A4F}" dt="2024-10-23T10:42:05.050" v="50" actId="14100"/>
          <ac:picMkLst>
            <pc:docMk/>
            <pc:sldMk cId="1345980475" sldId="298"/>
            <ac:picMk id="7" creationId="{E157F538-192D-669E-383B-AA342A68C462}"/>
          </ac:picMkLst>
        </pc:picChg>
      </pc:sldChg>
      <pc:sldChg chg="modSp mod">
        <pc:chgData name="Mark Egan" userId="aaa683ba-6b5c-4b74-bdca-e31ab5285352" providerId="ADAL" clId="{B9D9B015-BEB0-4F22-9778-340303BB5A4F}" dt="2024-10-23T10:42:23.318" v="53" actId="1076"/>
        <pc:sldMkLst>
          <pc:docMk/>
          <pc:sldMk cId="4075580651" sldId="299"/>
        </pc:sldMkLst>
        <pc:picChg chg="mod">
          <ac:chgData name="Mark Egan" userId="aaa683ba-6b5c-4b74-bdca-e31ab5285352" providerId="ADAL" clId="{B9D9B015-BEB0-4F22-9778-340303BB5A4F}" dt="2024-10-23T10:42:12.369" v="51" actId="1076"/>
          <ac:picMkLst>
            <pc:docMk/>
            <pc:sldMk cId="4075580651" sldId="299"/>
            <ac:picMk id="6" creationId="{85004ED0-F072-60FB-0B49-DCFF7D86CE5B}"/>
          </ac:picMkLst>
        </pc:picChg>
        <pc:picChg chg="mod">
          <ac:chgData name="Mark Egan" userId="aaa683ba-6b5c-4b74-bdca-e31ab5285352" providerId="ADAL" clId="{B9D9B015-BEB0-4F22-9778-340303BB5A4F}" dt="2024-10-23T10:42:23.318" v="53" actId="1076"/>
          <ac:picMkLst>
            <pc:docMk/>
            <pc:sldMk cId="4075580651" sldId="299"/>
            <ac:picMk id="9" creationId="{0A3EE255-8FA5-B6B8-6B29-9F5AA644F49C}"/>
          </ac:picMkLst>
        </pc:picChg>
      </pc:sldChg>
      <pc:sldChg chg="modSp mod">
        <pc:chgData name="Mark Egan" userId="aaa683ba-6b5c-4b74-bdca-e31ab5285352" providerId="ADAL" clId="{B9D9B015-BEB0-4F22-9778-340303BB5A4F}" dt="2024-10-23T10:42:53.547" v="59" actId="1076"/>
        <pc:sldMkLst>
          <pc:docMk/>
          <pc:sldMk cId="829464256" sldId="300"/>
        </pc:sldMkLst>
        <pc:picChg chg="mod">
          <ac:chgData name="Mark Egan" userId="aaa683ba-6b5c-4b74-bdca-e31ab5285352" providerId="ADAL" clId="{B9D9B015-BEB0-4F22-9778-340303BB5A4F}" dt="2024-10-23T10:42:31.713" v="54" actId="1076"/>
          <ac:picMkLst>
            <pc:docMk/>
            <pc:sldMk cId="829464256" sldId="300"/>
            <ac:picMk id="5" creationId="{D76DEAB5-156F-3907-AB8C-A7620B3102BB}"/>
          </ac:picMkLst>
        </pc:picChg>
        <pc:picChg chg="mod">
          <ac:chgData name="Mark Egan" userId="aaa683ba-6b5c-4b74-bdca-e31ab5285352" providerId="ADAL" clId="{B9D9B015-BEB0-4F22-9778-340303BB5A4F}" dt="2024-10-23T10:42:53.547" v="59" actId="1076"/>
          <ac:picMkLst>
            <pc:docMk/>
            <pc:sldMk cId="829464256" sldId="300"/>
            <ac:picMk id="8" creationId="{B3D8B9C8-1C73-AC0C-374C-672C0116E65B}"/>
          </ac:picMkLst>
        </pc:picChg>
      </pc:sldChg>
      <pc:sldChg chg="addSp modSp mod">
        <pc:chgData name="Mark Egan" userId="aaa683ba-6b5c-4b74-bdca-e31ab5285352" providerId="ADAL" clId="{B9D9B015-BEB0-4F22-9778-340303BB5A4F}" dt="2024-10-23T10:44:09.132" v="136" actId="14100"/>
        <pc:sldMkLst>
          <pc:docMk/>
          <pc:sldMk cId="1816181006" sldId="301"/>
        </pc:sldMkLst>
        <pc:spChg chg="add mod">
          <ac:chgData name="Mark Egan" userId="aaa683ba-6b5c-4b74-bdca-e31ab5285352" providerId="ADAL" clId="{B9D9B015-BEB0-4F22-9778-340303BB5A4F}" dt="2024-10-23T10:43:59.391" v="135" actId="1035"/>
          <ac:spMkLst>
            <pc:docMk/>
            <pc:sldMk cId="1816181006" sldId="301"/>
            <ac:spMk id="4" creationId="{CF5298D4-48C4-178D-9405-820663E1E1A0}"/>
          </ac:spMkLst>
        </pc:spChg>
        <pc:picChg chg="mod">
          <ac:chgData name="Mark Egan" userId="aaa683ba-6b5c-4b74-bdca-e31ab5285352" providerId="ADAL" clId="{B9D9B015-BEB0-4F22-9778-340303BB5A4F}" dt="2024-10-23T10:43:47.574" v="118" actId="1035"/>
          <ac:picMkLst>
            <pc:docMk/>
            <pc:sldMk cId="1816181006" sldId="301"/>
            <ac:picMk id="6" creationId="{2B6253F0-3027-E850-7C7C-98D88A851A39}"/>
          </ac:picMkLst>
        </pc:picChg>
        <pc:picChg chg="mod">
          <ac:chgData name="Mark Egan" userId="aaa683ba-6b5c-4b74-bdca-e31ab5285352" providerId="ADAL" clId="{B9D9B015-BEB0-4F22-9778-340303BB5A4F}" dt="2024-10-23T10:44:09.132" v="136" actId="14100"/>
          <ac:picMkLst>
            <pc:docMk/>
            <pc:sldMk cId="1816181006" sldId="301"/>
            <ac:picMk id="11" creationId="{90826740-FE13-9784-23DA-7D1896DA8D48}"/>
          </ac:picMkLst>
        </pc:picChg>
      </pc:sldChg>
      <pc:sldChg chg="addSp modSp mod">
        <pc:chgData name="Mark Egan" userId="aaa683ba-6b5c-4b74-bdca-e31ab5285352" providerId="ADAL" clId="{B9D9B015-BEB0-4F22-9778-340303BB5A4F}" dt="2024-10-23T10:46:36.836" v="194" actId="1076"/>
        <pc:sldMkLst>
          <pc:docMk/>
          <pc:sldMk cId="3869194925" sldId="302"/>
        </pc:sldMkLst>
        <pc:spChg chg="add mod">
          <ac:chgData name="Mark Egan" userId="aaa683ba-6b5c-4b74-bdca-e31ab5285352" providerId="ADAL" clId="{B9D9B015-BEB0-4F22-9778-340303BB5A4F}" dt="2024-10-23T10:46:22.197" v="190" actId="1035"/>
          <ac:spMkLst>
            <pc:docMk/>
            <pc:sldMk cId="3869194925" sldId="302"/>
            <ac:spMk id="4" creationId="{B29CB040-33E7-523B-DDF9-A3BB12397A4F}"/>
          </ac:spMkLst>
        </pc:spChg>
        <pc:picChg chg="mod">
          <ac:chgData name="Mark Egan" userId="aaa683ba-6b5c-4b74-bdca-e31ab5285352" providerId="ADAL" clId="{B9D9B015-BEB0-4F22-9778-340303BB5A4F}" dt="2024-10-23T10:46:36.836" v="194" actId="1076"/>
          <ac:picMkLst>
            <pc:docMk/>
            <pc:sldMk cId="3869194925" sldId="302"/>
            <ac:picMk id="5" creationId="{6070E8BC-96AD-A532-7A79-1E4CCD3DC64A}"/>
          </ac:picMkLst>
        </pc:picChg>
        <pc:picChg chg="mod">
          <ac:chgData name="Mark Egan" userId="aaa683ba-6b5c-4b74-bdca-e31ab5285352" providerId="ADAL" clId="{B9D9B015-BEB0-4F22-9778-340303BB5A4F}" dt="2024-10-23T10:45:03.297" v="160" actId="1035"/>
          <ac:picMkLst>
            <pc:docMk/>
            <pc:sldMk cId="3869194925" sldId="302"/>
            <ac:picMk id="9" creationId="{9D490044-B7D2-AED4-E2E9-28D9FA3EED02}"/>
          </ac:picMkLst>
        </pc:picChg>
      </pc:sldChg>
      <pc:sldChg chg="modSp mod">
        <pc:chgData name="Mark Egan" userId="aaa683ba-6b5c-4b74-bdca-e31ab5285352" providerId="ADAL" clId="{B9D9B015-BEB0-4F22-9778-340303BB5A4F}" dt="2024-10-23T10:47:09.806" v="201" actId="14100"/>
        <pc:sldMkLst>
          <pc:docMk/>
          <pc:sldMk cId="2916500126" sldId="303"/>
        </pc:sldMkLst>
        <pc:picChg chg="mod">
          <ac:chgData name="Mark Egan" userId="aaa683ba-6b5c-4b74-bdca-e31ab5285352" providerId="ADAL" clId="{B9D9B015-BEB0-4F22-9778-340303BB5A4F}" dt="2024-10-23T10:47:09.806" v="201" actId="14100"/>
          <ac:picMkLst>
            <pc:docMk/>
            <pc:sldMk cId="2916500126" sldId="303"/>
            <ac:picMk id="8" creationId="{CD7B9573-6742-76BE-0151-BC76D3AF8E1E}"/>
          </ac:picMkLst>
        </pc:picChg>
      </pc:sldChg>
      <pc:sldChg chg="modSp mod">
        <pc:chgData name="Mark Egan" userId="aaa683ba-6b5c-4b74-bdca-e31ab5285352" providerId="ADAL" clId="{B9D9B015-BEB0-4F22-9778-340303BB5A4F}" dt="2024-10-23T10:47:34.761" v="209" actId="1076"/>
        <pc:sldMkLst>
          <pc:docMk/>
          <pc:sldMk cId="36527044" sldId="304"/>
        </pc:sldMkLst>
        <pc:spChg chg="mod">
          <ac:chgData name="Mark Egan" userId="aaa683ba-6b5c-4b74-bdca-e31ab5285352" providerId="ADAL" clId="{B9D9B015-BEB0-4F22-9778-340303BB5A4F}" dt="2024-10-23T10:47:27.170" v="207" actId="20577"/>
          <ac:spMkLst>
            <pc:docMk/>
            <pc:sldMk cId="36527044" sldId="304"/>
            <ac:spMk id="3" creationId="{813336A3-636B-40E6-964A-BF0C2CEF7719}"/>
          </ac:spMkLst>
        </pc:spChg>
        <pc:picChg chg="mod">
          <ac:chgData name="Mark Egan" userId="aaa683ba-6b5c-4b74-bdca-e31ab5285352" providerId="ADAL" clId="{B9D9B015-BEB0-4F22-9778-340303BB5A4F}" dt="2024-10-23T10:47:34.761" v="209" actId="1076"/>
          <ac:picMkLst>
            <pc:docMk/>
            <pc:sldMk cId="36527044" sldId="304"/>
            <ac:picMk id="6" creationId="{12E9BDAC-FEAE-0E95-71BD-13DD1D5FD0F3}"/>
          </ac:picMkLst>
        </pc:picChg>
      </pc:sldChg>
      <pc:sldChg chg="modSp mod">
        <pc:chgData name="Mark Egan" userId="aaa683ba-6b5c-4b74-bdca-e31ab5285352" providerId="ADAL" clId="{B9D9B015-BEB0-4F22-9778-340303BB5A4F}" dt="2024-10-23T10:48:40.921" v="230" actId="1076"/>
        <pc:sldMkLst>
          <pc:docMk/>
          <pc:sldMk cId="2282226019" sldId="306"/>
        </pc:sldMkLst>
        <pc:spChg chg="mod">
          <ac:chgData name="Mark Egan" userId="aaa683ba-6b5c-4b74-bdca-e31ab5285352" providerId="ADAL" clId="{B9D9B015-BEB0-4F22-9778-340303BB5A4F}" dt="2024-10-23T10:48:35.969" v="229" actId="27636"/>
          <ac:spMkLst>
            <pc:docMk/>
            <pc:sldMk cId="2282226019" sldId="306"/>
            <ac:spMk id="7" creationId="{0EFCFC9A-D525-3BA9-D99A-56175B641098}"/>
          </ac:spMkLst>
        </pc:spChg>
        <pc:picChg chg="mod">
          <ac:chgData name="Mark Egan" userId="aaa683ba-6b5c-4b74-bdca-e31ab5285352" providerId="ADAL" clId="{B9D9B015-BEB0-4F22-9778-340303BB5A4F}" dt="2024-10-23T10:48:40.921" v="230" actId="1076"/>
          <ac:picMkLst>
            <pc:docMk/>
            <pc:sldMk cId="2282226019" sldId="306"/>
            <ac:picMk id="6" creationId="{22A41F4C-F492-69BC-FDE6-B558AB4DE248}"/>
          </ac:picMkLst>
        </pc:picChg>
      </pc:sldChg>
      <pc:sldChg chg="modSp mod">
        <pc:chgData name="Mark Egan" userId="aaa683ba-6b5c-4b74-bdca-e31ab5285352" providerId="ADAL" clId="{B9D9B015-BEB0-4F22-9778-340303BB5A4F}" dt="2024-10-23T10:46:55.326" v="199" actId="113"/>
        <pc:sldMkLst>
          <pc:docMk/>
          <pc:sldMk cId="2770670343" sldId="307"/>
        </pc:sldMkLst>
        <pc:spChg chg="mod">
          <ac:chgData name="Mark Egan" userId="aaa683ba-6b5c-4b74-bdca-e31ab5285352" providerId="ADAL" clId="{B9D9B015-BEB0-4F22-9778-340303BB5A4F}" dt="2024-10-23T10:46:55.326" v="199" actId="113"/>
          <ac:spMkLst>
            <pc:docMk/>
            <pc:sldMk cId="2770670343" sldId="307"/>
            <ac:spMk id="8" creationId="{CE2FD9D8-B3DA-04AA-6C9B-54261BE5BA85}"/>
          </ac:spMkLst>
        </pc:spChg>
        <pc:picChg chg="mod">
          <ac:chgData name="Mark Egan" userId="aaa683ba-6b5c-4b74-bdca-e31ab5285352" providerId="ADAL" clId="{B9D9B015-BEB0-4F22-9778-340303BB5A4F}" dt="2024-10-23T10:46:51.854" v="198" actId="1076"/>
          <ac:picMkLst>
            <pc:docMk/>
            <pc:sldMk cId="2770670343" sldId="307"/>
            <ac:picMk id="1026" creationId="{0A01B29B-D79C-C0AD-8790-6D09667C6CEE}"/>
          </ac:picMkLst>
        </pc:picChg>
      </pc:sldChg>
    </pc:docChg>
  </pc:docChgLst>
  <pc:docChgLst>
    <pc:chgData name="Joshua Lim" userId="33a1bee5-1e14-4aaf-a822-15947ff6db7d" providerId="ADAL" clId="{0F1A0211-1918-459A-B1D9-A8799A69C5B7}"/>
    <pc:docChg chg="modSld">
      <pc:chgData name="Joshua Lim" userId="33a1bee5-1e14-4aaf-a822-15947ff6db7d" providerId="ADAL" clId="{0F1A0211-1918-459A-B1D9-A8799A69C5B7}" dt="2024-11-26T08:55:35.303" v="13" actId="20577"/>
      <pc:docMkLst>
        <pc:docMk/>
      </pc:docMkLst>
      <pc:sldChg chg="modSp mod">
        <pc:chgData name="Joshua Lim" userId="33a1bee5-1e14-4aaf-a822-15947ff6db7d" providerId="ADAL" clId="{0F1A0211-1918-459A-B1D9-A8799A69C5B7}" dt="2024-11-26T08:55:35.303" v="13" actId="20577"/>
        <pc:sldMkLst>
          <pc:docMk/>
          <pc:sldMk cId="3042069864" sldId="280"/>
        </pc:sldMkLst>
        <pc:spChg chg="mod">
          <ac:chgData name="Joshua Lim" userId="33a1bee5-1e14-4aaf-a822-15947ff6db7d" providerId="ADAL" clId="{0F1A0211-1918-459A-B1D9-A8799A69C5B7}" dt="2024-11-26T08:55:35.303" v="13" actId="20577"/>
          <ac:spMkLst>
            <pc:docMk/>
            <pc:sldMk cId="3042069864" sldId="280"/>
            <ac:spMk id="8" creationId="{DADE6550-D488-4D7F-ADEE-F78FEEC3BA05}"/>
          </ac:spMkLst>
        </pc:spChg>
      </pc:sldChg>
    </pc:docChg>
  </pc:docChgLst>
  <pc:docChgLst>
    <pc:chgData name="Joshua Lim" userId="33a1bee5-1e14-4aaf-a822-15947ff6db7d" providerId="ADAL" clId="{9114F499-AD1C-4B5D-A538-0D6DEAAEDEDF}"/>
    <pc:docChg chg="custSel modSld">
      <pc:chgData name="Joshua Lim" userId="33a1bee5-1e14-4aaf-a822-15947ff6db7d" providerId="ADAL" clId="{9114F499-AD1C-4B5D-A538-0D6DEAAEDEDF}" dt="2024-10-16T10:33:42.563" v="60" actId="20577"/>
      <pc:docMkLst>
        <pc:docMk/>
      </pc:docMkLst>
      <pc:sldChg chg="modNotesTx">
        <pc:chgData name="Joshua Lim" userId="33a1bee5-1e14-4aaf-a822-15947ff6db7d" providerId="ADAL" clId="{9114F499-AD1C-4B5D-A538-0D6DEAAEDEDF}" dt="2024-10-16T10:30:21.009" v="39" actId="20577"/>
        <pc:sldMkLst>
          <pc:docMk/>
          <pc:sldMk cId="1299303239" sldId="278"/>
        </pc:sldMkLst>
      </pc:sldChg>
      <pc:sldChg chg="modSp mod">
        <pc:chgData name="Joshua Lim" userId="33a1bee5-1e14-4aaf-a822-15947ff6db7d" providerId="ADAL" clId="{9114F499-AD1C-4B5D-A538-0D6DEAAEDEDF}" dt="2024-10-16T10:31:00.445" v="44" actId="20577"/>
        <pc:sldMkLst>
          <pc:docMk/>
          <pc:sldMk cId="1345980475" sldId="298"/>
        </pc:sldMkLst>
        <pc:spChg chg="mod">
          <ac:chgData name="Joshua Lim" userId="33a1bee5-1e14-4aaf-a822-15947ff6db7d" providerId="ADAL" clId="{9114F499-AD1C-4B5D-A538-0D6DEAAEDEDF}" dt="2024-10-16T10:31:00.445" v="44" actId="20577"/>
          <ac:spMkLst>
            <pc:docMk/>
            <pc:sldMk cId="1345980475" sldId="298"/>
            <ac:spMk id="2" creationId="{BF9D0C20-BA5A-4ADF-AED4-0D4FB9F7EE8D}"/>
          </ac:spMkLst>
        </pc:spChg>
      </pc:sldChg>
      <pc:sldChg chg="modSp mod">
        <pc:chgData name="Joshua Lim" userId="33a1bee5-1e14-4aaf-a822-15947ff6db7d" providerId="ADAL" clId="{9114F499-AD1C-4B5D-A538-0D6DEAAEDEDF}" dt="2024-10-16T10:32:45.184" v="56" actId="20577"/>
        <pc:sldMkLst>
          <pc:docMk/>
          <pc:sldMk cId="4075580651" sldId="299"/>
        </pc:sldMkLst>
        <pc:spChg chg="mod">
          <ac:chgData name="Joshua Lim" userId="33a1bee5-1e14-4aaf-a822-15947ff6db7d" providerId="ADAL" clId="{9114F499-AD1C-4B5D-A538-0D6DEAAEDEDF}" dt="2024-10-16T10:32:45.184" v="56" actId="20577"/>
          <ac:spMkLst>
            <pc:docMk/>
            <pc:sldMk cId="4075580651" sldId="299"/>
            <ac:spMk id="2" creationId="{BF9D0C20-BA5A-4ADF-AED4-0D4FB9F7EE8D}"/>
          </ac:spMkLst>
        </pc:spChg>
      </pc:sldChg>
      <pc:sldChg chg="modSp mod">
        <pc:chgData name="Joshua Lim" userId="33a1bee5-1e14-4aaf-a822-15947ff6db7d" providerId="ADAL" clId="{9114F499-AD1C-4B5D-A538-0D6DEAAEDEDF}" dt="2024-10-16T10:32:42.650" v="52" actId="20577"/>
        <pc:sldMkLst>
          <pc:docMk/>
          <pc:sldMk cId="829464256" sldId="300"/>
        </pc:sldMkLst>
        <pc:spChg chg="mod">
          <ac:chgData name="Joshua Lim" userId="33a1bee5-1e14-4aaf-a822-15947ff6db7d" providerId="ADAL" clId="{9114F499-AD1C-4B5D-A538-0D6DEAAEDEDF}" dt="2024-10-16T10:32:42.650" v="52" actId="20577"/>
          <ac:spMkLst>
            <pc:docMk/>
            <pc:sldMk cId="829464256" sldId="300"/>
            <ac:spMk id="2" creationId="{BF9D0C20-BA5A-4ADF-AED4-0D4FB9F7EE8D}"/>
          </ac:spMkLst>
        </pc:spChg>
      </pc:sldChg>
      <pc:sldChg chg="modSp mod">
        <pc:chgData name="Joshua Lim" userId="33a1bee5-1e14-4aaf-a822-15947ff6db7d" providerId="ADAL" clId="{9114F499-AD1C-4B5D-A538-0D6DEAAEDEDF}" dt="2024-10-16T10:32:38.919" v="48" actId="20577"/>
        <pc:sldMkLst>
          <pc:docMk/>
          <pc:sldMk cId="1816181006" sldId="301"/>
        </pc:sldMkLst>
        <pc:spChg chg="mod">
          <ac:chgData name="Joshua Lim" userId="33a1bee5-1e14-4aaf-a822-15947ff6db7d" providerId="ADAL" clId="{9114F499-AD1C-4B5D-A538-0D6DEAAEDEDF}" dt="2024-10-16T10:32:38.919" v="48" actId="20577"/>
          <ac:spMkLst>
            <pc:docMk/>
            <pc:sldMk cId="1816181006" sldId="301"/>
            <ac:spMk id="2" creationId="{BF9D0C20-BA5A-4ADF-AED4-0D4FB9F7EE8D}"/>
          </ac:spMkLst>
        </pc:spChg>
      </pc:sldChg>
      <pc:sldChg chg="modSp mod">
        <pc:chgData name="Joshua Lim" userId="33a1bee5-1e14-4aaf-a822-15947ff6db7d" providerId="ADAL" clId="{9114F499-AD1C-4B5D-A538-0D6DEAAEDEDF}" dt="2024-10-16T10:33:42.563" v="60" actId="20577"/>
        <pc:sldMkLst>
          <pc:docMk/>
          <pc:sldMk cId="3869194925" sldId="302"/>
        </pc:sldMkLst>
        <pc:spChg chg="mod">
          <ac:chgData name="Joshua Lim" userId="33a1bee5-1e14-4aaf-a822-15947ff6db7d" providerId="ADAL" clId="{9114F499-AD1C-4B5D-A538-0D6DEAAEDEDF}" dt="2024-10-16T10:33:42.563" v="60" actId="20577"/>
          <ac:spMkLst>
            <pc:docMk/>
            <pc:sldMk cId="3869194925" sldId="302"/>
            <ac:spMk id="2" creationId="{BF9D0C20-BA5A-4ADF-AED4-0D4FB9F7EE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CC76-8891-46D1-A25A-5624F21834ED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BB5A-3326-4BF5-8003-9E4CBC7F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3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6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795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09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8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5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3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0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this point switch to live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1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0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7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1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38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5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780C-73B0-4CE6-B66A-238EB5BE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A472-F5D5-46C2-9971-3ED283F35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CAADC-1352-41F7-807B-F8A1724F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636-43CD-4B2B-A3AD-FB5E264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964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FCAC0-0CC2-4A7F-B9C5-F15C446F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2ECD5-A977-4205-8B9F-30C3677B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1BA0-0F71-4E44-BAE4-286FD55CB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338BA-C421-425C-8AF7-A9AE2DF54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AC3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9C2-5991-4B10-8E14-42C01434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1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9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F578-D1FF-43B3-9E88-AB6C792E0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" y="1548063"/>
            <a:ext cx="8887326" cy="10840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EA7D8-B85C-47AC-BEFE-4FABCCBF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8283"/>
            <a:ext cx="6858000" cy="12414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9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B489-1C00-486A-AAF4-4F79CEB6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6571-8980-43D4-B0E7-C539F50F49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63908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3884-5E30-4320-AD73-F3D54B4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2F96-DB44-479B-9D83-4BB24739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76F1A-D6AE-4DE6-972C-C52CEAD3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4F0A-B725-4427-A213-BF9D6E16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9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eachinghub.bath.ac.uk/guide/writing-effective-multiple-choice-question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eachinghub.bath.ac.uk/guide/formative-recommended-workflow-moodle-qui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eachinghub.bath.ac.uk/guide/summative-recommended-workflow-moodle-quiz/" TargetMode="External"/><Relationship Id="rId5" Type="http://schemas.openxmlformats.org/officeDocument/2006/relationships/hyperlink" Target="https://teachinghub.bath.ac.uk/guide/how-to-set-up-a-moodle-quiz/" TargetMode="External"/><Relationship Id="rId4" Type="http://schemas.openxmlformats.org/officeDocument/2006/relationships/hyperlink" Target="https://teachinghub.bath.ac.uk/guide/the-moodle-quiz-question-bank/" TargetMode="Externa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/summative-recommended-workflow-moodle-qui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teachinghub.bath.ac.uk/guide/formative-recommended-workflow-moodle-qui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forms.office.com/Pages/ResponsePage.aspx?id=Ij1-N6FOLUKwrY_MiUBrntrAUXSc05pMgTYzqKetmvFUQkc5NVlaNzVLNU8yU0lDVUM3V0c0Q1FYVC4u&amp;sid=5fcb1c96-5ea3-4ecf-a480-fa6400aad7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33511"/>
            <a:ext cx="7772400" cy="110251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NeueLT Std Lt"/>
              </a:rPr>
              <a:t>Setting up a Moodle Quiz</a:t>
            </a:r>
            <a:endParaRPr lang="en-GB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4984A-A37A-4BC1-9747-FF649443C722}"/>
              </a:ext>
            </a:extLst>
          </p:cNvPr>
          <p:cNvSpPr txBox="1"/>
          <p:nvPr/>
        </p:nvSpPr>
        <p:spPr>
          <a:xfrm>
            <a:off x="297832" y="4349613"/>
            <a:ext cx="456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Mark Egan / Josh Lim</a:t>
            </a:r>
          </a:p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tel@bath.ac.uk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E6550-D488-4D7F-ADEE-F78FEEC3BA05}"/>
              </a:ext>
            </a:extLst>
          </p:cNvPr>
          <p:cNvSpPr txBox="1"/>
          <p:nvPr/>
        </p:nvSpPr>
        <p:spPr>
          <a:xfrm>
            <a:off x="5383162" y="4349612"/>
            <a:ext cx="346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HelveticaNeueLT Std"/>
              </a:rPr>
              <a:t>November 2024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742D523-8301-FA9B-9F3E-137CAAB79C28}"/>
              </a:ext>
            </a:extLst>
          </p:cNvPr>
          <p:cNvSpPr txBox="1">
            <a:spLocks/>
          </p:cNvSpPr>
          <p:nvPr/>
        </p:nvSpPr>
        <p:spPr>
          <a:xfrm>
            <a:off x="728782" y="2456719"/>
            <a:ext cx="7686435" cy="989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rgbClr val="FFFF00"/>
                </a:solidFill>
                <a:latin typeface="HelveticaNeueLT Std Lt"/>
              </a:rPr>
              <a:t>This session will begin shortly. It may be recorded. </a:t>
            </a:r>
            <a:br>
              <a:rPr lang="en-US" sz="2000" i="1" dirty="0">
                <a:solidFill>
                  <a:srgbClr val="FFFF00"/>
                </a:solidFill>
                <a:latin typeface="HelveticaNeueLT Std Lt"/>
              </a:rPr>
            </a:br>
            <a:r>
              <a:rPr lang="en-US" sz="2000" i="1" dirty="0">
                <a:solidFill>
                  <a:srgbClr val="FFFF00"/>
                </a:solidFill>
                <a:latin typeface="HelveticaNeueLT Std Lt"/>
              </a:rPr>
              <a:t>Please check you are happy with your video / audio settings. </a:t>
            </a:r>
          </a:p>
        </p:txBody>
      </p:sp>
      <p:pic>
        <p:nvPicPr>
          <p:cNvPr id="5" name="Picture 4" descr="University of Bath logo.">
            <a:extLst>
              <a:ext uri="{FF2B5EF4-FFF2-40B4-BE49-F238E27FC236}">
                <a16:creationId xmlns:a16="http://schemas.microsoft.com/office/drawing/2014/main" id="{CD12EA07-73DA-3936-6701-CDF89DFB0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74" y="0"/>
            <a:ext cx="1986626" cy="8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>
                <a:latin typeface="HelveticaNeueLT Std Lt"/>
              </a:rPr>
              <a:t>3. Create </a:t>
            </a:r>
            <a:r>
              <a:rPr lang="en-US" sz="3600" dirty="0">
                <a:latin typeface="HelveticaNeueLT Std Lt"/>
              </a:rPr>
              <a:t>a </a:t>
            </a:r>
            <a:r>
              <a:rPr lang="en-US" sz="3600">
                <a:latin typeface="HelveticaNeueLT Std Lt"/>
              </a:rPr>
              <a:t>quiz activity</a:t>
            </a:r>
            <a:endParaRPr lang="en-GB" sz="36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5" y="1167912"/>
            <a:ext cx="6884183" cy="3394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16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490044-B7D2-AED4-E2E9-28D9FA3E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28" y="1061232"/>
            <a:ext cx="5750724" cy="2348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70E8BC-96AD-A532-7A79-1E4CCD3DC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557" y="3205306"/>
            <a:ext cx="4479384" cy="2927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9CB040-33E7-523B-DDF9-A3BB12397A4F}"/>
              </a:ext>
            </a:extLst>
          </p:cNvPr>
          <p:cNvSpPr/>
          <p:nvPr/>
        </p:nvSpPr>
        <p:spPr>
          <a:xfrm>
            <a:off x="4817141" y="2288444"/>
            <a:ext cx="1242651" cy="1242036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9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HelveticaNeueLT Std Lt"/>
              </a:rPr>
              <a:t>3. Create a quiz activity – Review options</a:t>
            </a:r>
            <a:endParaRPr lang="en-GB" sz="3600" dirty="0">
              <a:solidFill>
                <a:schemeClr val="bg1"/>
              </a:solidFill>
              <a:latin typeface="HelveticaNeueLT Std Lt"/>
            </a:endParaRPr>
          </a:p>
        </p:txBody>
      </p:sp>
      <p:pic>
        <p:nvPicPr>
          <p:cNvPr id="1026" name="Picture 2" descr="screenshot review options after the quiz">
            <a:extLst>
              <a:ext uri="{FF2B5EF4-FFF2-40B4-BE49-F238E27FC236}">
                <a16:creationId xmlns:a16="http://schemas.microsoft.com/office/drawing/2014/main" id="{0A01B29B-D79C-C0AD-8790-6D09667C6C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1966568"/>
            <a:ext cx="9182147" cy="1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FD9D8-B3DA-04AA-6C9B-54261BE5BA85}"/>
              </a:ext>
            </a:extLst>
          </p:cNvPr>
          <p:cNvSpPr txBox="1"/>
          <p:nvPr/>
        </p:nvSpPr>
        <p:spPr>
          <a:xfrm>
            <a:off x="457200" y="1242204"/>
            <a:ext cx="390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Summative quiz </a:t>
            </a:r>
            <a:r>
              <a:rPr lang="en-GB" b="1" dirty="0">
                <a:sym typeface="Wingdings" panose="05000000000000000000" pitchFamily="2" charset="2"/>
              </a:rPr>
              <a:t> Uncheck all options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7067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NeueLT Std Lt"/>
              </a:rPr>
              <a:t>Preview a quiz</a:t>
            </a:r>
            <a:endParaRPr lang="en-GB" sz="36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5" y="1167912"/>
            <a:ext cx="6884183" cy="3394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16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36484-F256-7140-8C69-16F7CEBC0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7" y="1006789"/>
            <a:ext cx="4333476" cy="204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7B9573-6742-76BE-0151-BC76D3AF8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052" y="2031161"/>
            <a:ext cx="5704867" cy="2884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650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NeueLT Std Lt"/>
              </a:rPr>
              <a:t>Next Steps</a:t>
            </a:r>
            <a:endParaRPr lang="en-GB" sz="36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5" y="1081947"/>
            <a:ext cx="7337475" cy="3394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Work through the quiz SETTINGS and adjust quiz opening / closing times, question layout and the feedback options etc:</a:t>
            </a:r>
          </a:p>
          <a:p>
            <a:pPr marL="0" indent="0" algn="l">
              <a:buNone/>
            </a:pPr>
            <a:endParaRPr lang="en-GB" sz="16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9BDAC-FEAE-0E95-71BD-13DD1D5FD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97" y="1790700"/>
            <a:ext cx="7224614" cy="4862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2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NeueLT Std Lt"/>
              </a:rPr>
              <a:t>Online help resources</a:t>
            </a:r>
            <a:endParaRPr lang="en-GB" sz="36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CFC9A-D525-3BA9-D99A-56175B641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106804"/>
            <a:ext cx="4008120" cy="370903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GB" sz="2800" b="1" dirty="0">
                <a:solidFill>
                  <a:srgbClr val="000000"/>
                </a:solidFill>
                <a:latin typeface="Roboto" panose="02000000000000000000" pitchFamily="2" charset="0"/>
              </a:rPr>
              <a:t>Articles on the Teaching Hub:</a:t>
            </a:r>
            <a:endParaRPr lang="en-GB" sz="2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GB" sz="2800" dirty="0">
                <a:hlinkClick r:id="rId4"/>
              </a:rPr>
              <a:t>Intro to the Moodle Quiz Question Bank</a:t>
            </a:r>
            <a:endParaRPr lang="en-GB" sz="2800" dirty="0"/>
          </a:p>
          <a:p>
            <a:r>
              <a:rPr lang="en-GB" sz="2800" dirty="0">
                <a:hlinkClick r:id="rId5"/>
              </a:rPr>
              <a:t>How to set up a Moodle Quiz</a:t>
            </a:r>
            <a:endParaRPr lang="en-GB" sz="2800" dirty="0"/>
          </a:p>
          <a:p>
            <a:pPr lvl="1"/>
            <a:r>
              <a:rPr lang="en-GB" dirty="0">
                <a:hlinkClick r:id="rId6"/>
              </a:rPr>
              <a:t>Moodle - Quiz (summative workflow) </a:t>
            </a:r>
            <a:endParaRPr lang="en-GB" dirty="0"/>
          </a:p>
          <a:p>
            <a:pPr lvl="1"/>
            <a:r>
              <a:rPr lang="en-GB" dirty="0">
                <a:hlinkClick r:id="rId7"/>
              </a:rPr>
              <a:t>Moodle - Quiz (formative workflow)</a:t>
            </a:r>
            <a:endParaRPr lang="en-GB" dirty="0"/>
          </a:p>
          <a:p>
            <a:r>
              <a:rPr lang="en-GB" dirty="0">
                <a:hlinkClick r:id="rId8"/>
              </a:rPr>
              <a:t>How to write effective multiple choice questions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A41F4C-F492-69BC-FDE6-B558AB4DE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130039" y="2460105"/>
            <a:ext cx="4686301" cy="235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222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0219"/>
            <a:ext cx="7772400" cy="1102519"/>
          </a:xfrm>
        </p:spPr>
        <p:txBody>
          <a:bodyPr/>
          <a:lstStyle/>
          <a:p>
            <a:r>
              <a:rPr lang="en-US" dirty="0">
                <a:latin typeface="HelveticaNeueLT Std Lt"/>
              </a:rPr>
              <a:t>Q&amp;A</a:t>
            </a:r>
            <a:endParaRPr lang="en-GB" dirty="0">
              <a:solidFill>
                <a:schemeClr val="bg1"/>
              </a:solidFill>
              <a:latin typeface="HelveticaNeueLT Std Lt"/>
            </a:endParaRPr>
          </a:p>
        </p:txBody>
      </p:sp>
      <p:pic>
        <p:nvPicPr>
          <p:cNvPr id="4" name="Picture 3" descr="A question mark next to letters&#10;&#10;Description automatically generated">
            <a:extLst>
              <a:ext uri="{FF2B5EF4-FFF2-40B4-BE49-F238E27FC236}">
                <a16:creationId xmlns:a16="http://schemas.microsoft.com/office/drawing/2014/main" id="{65F67D8F-6470-9B53-F326-0DF90868E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89" y="1422407"/>
            <a:ext cx="3119022" cy="311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01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337CAC7-0777-4773-9492-9D9EF266E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02519"/>
            <a:ext cx="7772400" cy="11025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CLT closing slide</a:t>
            </a:r>
            <a:endParaRPr lang="en-GB" dirty="0"/>
          </a:p>
        </p:txBody>
      </p:sp>
      <p:pic>
        <p:nvPicPr>
          <p:cNvPr id="10" name="Picture 9" descr="Centre for Learning &amp; Teaching log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4"/>
            <a:ext cx="9057736" cy="5094976"/>
          </a:xfrm>
          <a:prstGeom prst="rect">
            <a:avLst/>
          </a:prstGeom>
        </p:spPr>
      </p:pic>
      <p:pic>
        <p:nvPicPr>
          <p:cNvPr id="9" name="Picture 8" descr="University of Bath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74" y="0"/>
            <a:ext cx="1986626" cy="890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141" y="1193834"/>
            <a:ext cx="8024037" cy="234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NeueLT Std Lt"/>
                <a:cs typeface="HelveticaNeueLT Std Lt"/>
              </a:rPr>
              <a:t>Produced by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HelveticaNeueLT Std"/>
                <a:cs typeface="HelveticaNeueLT Std"/>
              </a:rPr>
              <a:t>Centre for Learning &amp; Teaching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HelveticaNeueLT Std Lt"/>
                <a:cs typeface="HelveticaNeueLT Std Lt"/>
              </a:rPr>
              <a:t>in conjunction with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HelveticaNeueLT Std Lt"/>
                <a:cs typeface="HelveticaNeueLT Std Lt"/>
              </a:rPr>
              <a:t>Technology Enhanced Learning Team</a:t>
            </a:r>
          </a:p>
        </p:txBody>
      </p:sp>
      <p:grpSp>
        <p:nvGrpSpPr>
          <p:cNvPr id="2" name="Group 1" descr="2017 - This work is licenced under a Creative Commons Attribution-NonCommerical-NoDerivatives 4.0 International Licence">
            <a:extLst>
              <a:ext uri="{FF2B5EF4-FFF2-40B4-BE49-F238E27FC236}">
                <a16:creationId xmlns:a16="http://schemas.microsoft.com/office/drawing/2014/main" id="{9561DD95-1E01-476F-8038-64D7ADE00F3F}"/>
              </a:ext>
            </a:extLst>
          </p:cNvPr>
          <p:cNvGrpSpPr/>
          <p:nvPr/>
        </p:nvGrpSpPr>
        <p:grpSpPr>
          <a:xfrm>
            <a:off x="414753" y="4776859"/>
            <a:ext cx="8792570" cy="267155"/>
            <a:chOff x="414753" y="4776859"/>
            <a:chExt cx="8792570" cy="267155"/>
          </a:xfrm>
        </p:grpSpPr>
        <p:pic>
          <p:nvPicPr>
            <p:cNvPr id="6" name="Picture 5" descr="Creative Commons logo&#10;"/>
            <p:cNvPicPr>
              <a:picLocks noChangeAspect="1"/>
            </p:cNvPicPr>
            <p:nvPr/>
          </p:nvPicPr>
          <p:blipFill>
            <a:blip r:embed="rId4">
              <a:lum bright="60000"/>
            </a:blip>
            <a:stretch>
              <a:fillRect/>
            </a:stretch>
          </p:blipFill>
          <p:spPr>
            <a:xfrm>
              <a:off x="414753" y="4776859"/>
              <a:ext cx="281032" cy="26715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5785" y="4776859"/>
              <a:ext cx="85115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HelveticaNeueLT Std Lt"/>
                  <a:cs typeface="HelveticaNeueLT Std Lt"/>
                </a:rPr>
                <a:t>2024 - This work is licensed under a Creative Commons Attribution-NonCommercial-NoDerivatives 4.0 International License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7349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33511"/>
            <a:ext cx="7772400" cy="110251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NeueLT Std Lt"/>
              </a:rPr>
              <a:t>Welcome and introductions</a:t>
            </a:r>
            <a:endParaRPr lang="en-GB" sz="4000" dirty="0">
              <a:solidFill>
                <a:schemeClr val="bg1"/>
              </a:solidFill>
              <a:latin typeface="HelveticaNeueLT Std Lt"/>
            </a:endParaRPr>
          </a:p>
        </p:txBody>
      </p:sp>
      <p:pic>
        <p:nvPicPr>
          <p:cNvPr id="4" name="Picture 3" descr="A question mark next to letters&#10;&#10;Description automatically generated">
            <a:extLst>
              <a:ext uri="{FF2B5EF4-FFF2-40B4-BE49-F238E27FC236}">
                <a16:creationId xmlns:a16="http://schemas.microsoft.com/office/drawing/2014/main" id="{65F67D8F-6470-9B53-F326-0DF90868E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89" y="1813173"/>
            <a:ext cx="3119022" cy="311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niversity of Bath logo.">
            <a:extLst>
              <a:ext uri="{FF2B5EF4-FFF2-40B4-BE49-F238E27FC236}">
                <a16:creationId xmlns:a16="http://schemas.microsoft.com/office/drawing/2014/main" id="{E1B37540-6F34-B5D0-ADF8-1C6D7D6D5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74" y="0"/>
            <a:ext cx="1986626" cy="8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NeueLT Std Lt"/>
              </a:rPr>
              <a:t>Overview</a:t>
            </a:r>
            <a:endParaRPr lang="en-GB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19600" cy="339447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Quiz notification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Create questions in the question bank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Settings for the quiz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Add questions</a:t>
            </a:r>
          </a:p>
          <a:p>
            <a:r>
              <a:rPr lang="en-US" sz="2800" dirty="0"/>
              <a:t>Preview the quiz</a:t>
            </a:r>
          </a:p>
          <a:p>
            <a:r>
              <a:rPr lang="en-US" sz="2800" dirty="0"/>
              <a:t>Next steps and Q&amp;A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AFF77-D4FD-B304-4848-C27B3C7E1D84}"/>
              </a:ext>
            </a:extLst>
          </p:cNvPr>
          <p:cNvSpPr txBox="1"/>
          <p:nvPr/>
        </p:nvSpPr>
        <p:spPr>
          <a:xfrm>
            <a:off x="0" y="477416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Guidance on the Hub: </a:t>
            </a:r>
            <a:r>
              <a:rPr lang="en-GB" dirty="0">
                <a:hlinkClick r:id="rId3"/>
              </a:rPr>
              <a:t>Moodle - Quiz (summative)</a:t>
            </a:r>
            <a:r>
              <a:rPr lang="en-GB" dirty="0"/>
              <a:t> and </a:t>
            </a:r>
            <a:r>
              <a:rPr lang="en-GB" dirty="0">
                <a:hlinkClick r:id="rId4"/>
              </a:rPr>
              <a:t>Moodle - Quiz (formative)</a:t>
            </a:r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63269B4-D59E-AB33-4777-60BCB2ABB6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354935" y="1036795"/>
            <a:ext cx="3566041" cy="3515487"/>
          </a:xfrm>
        </p:spPr>
      </p:pic>
    </p:spTree>
    <p:extLst>
      <p:ext uri="{BB962C8B-B14F-4D97-AF65-F5344CB8AC3E}">
        <p14:creationId xmlns:p14="http://schemas.microsoft.com/office/powerpoint/2010/main" val="292113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/>
          <a:lstStyle/>
          <a:p>
            <a:r>
              <a:rPr lang="en-US" dirty="0">
                <a:latin typeface="HelveticaNeueLT Std Lt"/>
              </a:rPr>
              <a:t>1. The quiz notification form</a:t>
            </a:r>
            <a:endParaRPr lang="en-GB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5" y="1167912"/>
            <a:ext cx="7720427" cy="3394472"/>
          </a:xfrm>
        </p:spPr>
        <p:txBody>
          <a:bodyPr>
            <a:norm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Complete the 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4"/>
              </a:rPr>
              <a:t>Quiz Notification Form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at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least seven days before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the quiz. </a:t>
            </a: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This helps to allocate resources and minimise system issues. </a:t>
            </a:r>
            <a:br>
              <a:rPr lang="en-GB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GB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33B26-77BB-7F3D-6E41-5198EF9D8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25" y="2571750"/>
            <a:ext cx="7496065" cy="4252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467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HelveticaNeueLT Std Lt"/>
              </a:rPr>
              <a:t>2. Create questions in the question bank</a:t>
            </a:r>
            <a:endParaRPr lang="en-GB" sz="36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399" y="1200150"/>
            <a:ext cx="4602967" cy="3574018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Create questions in the Question Bank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rather than authoring questions directly in a Moodle Quiz activity.</a:t>
            </a:r>
          </a:p>
          <a:p>
            <a:pPr marL="0" indent="0" algn="l">
              <a:buNone/>
            </a:pPr>
            <a:endParaRPr lang="en-GB" sz="1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n-GB" sz="1800" b="1" dirty="0">
                <a:solidFill>
                  <a:srgbClr val="000000"/>
                </a:solidFill>
                <a:latin typeface="Roboto" panose="02000000000000000000" pitchFamily="2" charset="0"/>
              </a:rPr>
              <a:t>Benefits:</a:t>
            </a:r>
            <a:endParaRPr lang="en-GB" sz="1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Organisation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Categorise and subcategorise questions for easy management, similar to folders.</a:t>
            </a:r>
          </a:p>
          <a:p>
            <a:pPr algn="l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Reusability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Easily reuse questions across different quizzes and courses.</a:t>
            </a:r>
          </a:p>
          <a:p>
            <a:pPr algn="l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Version Control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Track question versions and statuses for quality assurance.</a:t>
            </a:r>
          </a:p>
          <a:p>
            <a:pPr marL="0" indent="0" algn="l">
              <a:buNone/>
            </a:pPr>
            <a:endParaRPr lang="en-GB" sz="1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D64C5A-DF8F-8962-C78B-8C38409B19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19184" y="1298772"/>
            <a:ext cx="4038600" cy="319683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0A254E-55A0-198A-274E-D4CF6984AAB9}"/>
              </a:ext>
            </a:extLst>
          </p:cNvPr>
          <p:cNvSpPr txBox="1"/>
          <p:nvPr/>
        </p:nvSpPr>
        <p:spPr>
          <a:xfrm>
            <a:off x="8063255" y="4774168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Demo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0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HelveticaNeueLT Std Lt"/>
              </a:rPr>
              <a:t>2. Create questions in the question bank</a:t>
            </a:r>
            <a:endParaRPr lang="en-GB" sz="36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5" y="1167912"/>
            <a:ext cx="6884183" cy="3394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16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CFF67-F291-D839-0ABC-5435AFF65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45755"/>
            <a:ext cx="4868372" cy="1908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7F538-192D-669E-383B-AA342A68C4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24"/>
          <a:stretch/>
        </p:blipFill>
        <p:spPr>
          <a:xfrm>
            <a:off x="4232616" y="2571750"/>
            <a:ext cx="4454184" cy="2336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598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HelveticaNeueLT Std Lt"/>
              </a:rPr>
              <a:t>2. Create questions in the question bank</a:t>
            </a:r>
            <a:endParaRPr lang="en-GB" sz="36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5" y="1167912"/>
            <a:ext cx="6884183" cy="3394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16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04ED0-F072-60FB-0B49-DCFF7D86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56" y="1077243"/>
            <a:ext cx="4958862" cy="29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EE255-8FA5-B6B8-6B29-9F5AA644F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387" y="1375316"/>
            <a:ext cx="3011064" cy="355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558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HelveticaNeueLT Std Lt"/>
              </a:rPr>
              <a:t>2. Create questions in the question bank</a:t>
            </a:r>
            <a:endParaRPr lang="en-GB" sz="36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5" y="1167912"/>
            <a:ext cx="6884183" cy="3394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16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DEAB5-156F-3907-AB8C-A7620B310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84" y="1077067"/>
            <a:ext cx="5393194" cy="2303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D8B9C8-1C73-AC0C-374C-672C0116E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666" y="3148978"/>
            <a:ext cx="6153087" cy="3155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946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NeueLT Std Lt"/>
              </a:rPr>
              <a:t>3. Create a quiz activity</a:t>
            </a:r>
            <a:endParaRPr lang="en-GB" sz="3600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5" y="1167912"/>
            <a:ext cx="6884183" cy="3394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16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253F0-3027-E850-7C7C-98D88A851A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9"/>
          <a:stretch/>
        </p:blipFill>
        <p:spPr>
          <a:xfrm>
            <a:off x="321652" y="1094871"/>
            <a:ext cx="5105275" cy="239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826740-FE13-9784-23DA-7D1896D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984" y="2458057"/>
            <a:ext cx="4568364" cy="2529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5298D4-48C4-178D-9405-820663E1E1A0}"/>
              </a:ext>
            </a:extLst>
          </p:cNvPr>
          <p:cNvSpPr/>
          <p:nvPr/>
        </p:nvSpPr>
        <p:spPr>
          <a:xfrm>
            <a:off x="2691161" y="2356625"/>
            <a:ext cx="862361" cy="802887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81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OS" val="2"/>
  <p:tag name="TPLASTSAVEVERSION" val="6.2 PC"/>
  <p:tag name="TPLASTSAVEPRODUCT" val="TurningPoint web for PowerPoint"/>
  <p:tag name="TPFULLVERSION" val="2.2.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AI Beginners Workshop presentation TEAMS version October 2024 v2 with new screenshots" id="{E690C74D-208B-46FE-97CA-93E3333A0F4C}" vid="{5CB0AF84-55B4-4993-ADE1-999CC1FF6CE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AI Beginners Workshop presentation TEAMS version October 2024 v2 with new screenshots" id="{E690C74D-208B-46FE-97CA-93E3333A0F4C}" vid="{09EA2C3F-8338-47CA-AC0A-547FB6949A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545316-4597-4fad-8d4c-963aca4a7e43">
      <Terms xmlns="http://schemas.microsoft.com/office/infopath/2007/PartnerControls"/>
    </lcf76f155ced4ddcb4097134ff3c332f>
    <TaxCatchAll xmlns="7baf63a6-8159-4531-922f-8d695af1915f" xsi:nil="true"/>
    <SharedWithUsers xmlns="7ceff3d1-26d0-4a19-9784-ffc192f0c3e4">
      <UserInfo>
        <DisplayName>Mark Egan</DisplayName>
        <AccountId>679</AccountId>
        <AccountType/>
      </UserInfo>
      <UserInfo>
        <DisplayName>Stephanie Kamffer</DisplayName>
        <AccountId>57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E7B06C7A4AD439BD17AFD297B32B6" ma:contentTypeVersion="18" ma:contentTypeDescription="Create a new document." ma:contentTypeScope="" ma:versionID="3f49855e822a747ceced49c31d837e73">
  <xsd:schema xmlns:xsd="http://www.w3.org/2001/XMLSchema" xmlns:xs="http://www.w3.org/2001/XMLSchema" xmlns:p="http://schemas.microsoft.com/office/2006/metadata/properties" xmlns:ns2="12545316-4597-4fad-8d4c-963aca4a7e43" xmlns:ns3="7ceff3d1-26d0-4a19-9784-ffc192f0c3e4" xmlns:ns4="7baf63a6-8159-4531-922f-8d695af1915f" targetNamespace="http://schemas.microsoft.com/office/2006/metadata/properties" ma:root="true" ma:fieldsID="0eb1622fa0f93b580a86b88605590d57" ns2:_="" ns3:_="" ns4:_="">
    <xsd:import namespace="12545316-4597-4fad-8d4c-963aca4a7e43"/>
    <xsd:import namespace="7ceff3d1-26d0-4a19-9784-ffc192f0c3e4"/>
    <xsd:import namespace="7baf63a6-8159-4531-922f-8d695af19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45316-4597-4fad-8d4c-963aca4a7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ff3d1-26d0-4a19-9784-ffc192f0c3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f63a6-8159-4531-922f-8d695af1915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3de8453-3d93-40e3-b7c9-8c4ee99d16ef}" ma:internalName="TaxCatchAll" ma:showField="CatchAllData" ma:web="7ceff3d1-26d0-4a19-9784-ffc192f0c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67E95-36EA-4CEF-AB60-E03A9FF921E0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7ceff3d1-26d0-4a19-9784-ffc192f0c3e4"/>
    <ds:schemaRef ds:uri="http://schemas.microsoft.com/office/2006/metadata/properties"/>
    <ds:schemaRef ds:uri="12545316-4597-4fad-8d4c-963aca4a7e43"/>
    <ds:schemaRef ds:uri="http://schemas.microsoft.com/office/infopath/2007/PartnerControls"/>
    <ds:schemaRef ds:uri="7baf63a6-8159-4531-922f-8d695af1915f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36F50A7-2C17-43F9-98C3-21466BE6F8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2D53C-DFEB-4431-998C-505E45974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45316-4597-4fad-8d4c-963aca4a7e43"/>
    <ds:schemaRef ds:uri="7ceff3d1-26d0-4a19-9784-ffc192f0c3e4"/>
    <ds:schemaRef ds:uri="7baf63a6-8159-4531-922f-8d695af19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Setting up a Moodle quiz powerpoint v1</Template>
  <TotalTime>57</TotalTime>
  <Words>362</Words>
  <Application>Microsoft Office PowerPoint</Application>
  <PresentationFormat>On-screen Show (16:9)</PresentationFormat>
  <Paragraphs>64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HelveticaNeueLT Std</vt:lpstr>
      <vt:lpstr>HelveticaNeueLT Std Lt</vt:lpstr>
      <vt:lpstr>Roboto</vt:lpstr>
      <vt:lpstr>Wingdings</vt:lpstr>
      <vt:lpstr>Office Theme</vt:lpstr>
      <vt:lpstr>Custom Design</vt:lpstr>
      <vt:lpstr>Setting up a Moodle Quiz</vt:lpstr>
      <vt:lpstr>Welcome and introductions</vt:lpstr>
      <vt:lpstr>Overview</vt:lpstr>
      <vt:lpstr>1. The quiz notification form</vt:lpstr>
      <vt:lpstr>2. Create questions in the question bank</vt:lpstr>
      <vt:lpstr>2. Create questions in the question bank</vt:lpstr>
      <vt:lpstr>2. Create questions in the question bank</vt:lpstr>
      <vt:lpstr>2. Create questions in the question bank</vt:lpstr>
      <vt:lpstr>3. Create a quiz activity</vt:lpstr>
      <vt:lpstr>3. Create a quiz activity</vt:lpstr>
      <vt:lpstr>3. Create a quiz activity – Review options</vt:lpstr>
      <vt:lpstr>Preview a quiz</vt:lpstr>
      <vt:lpstr>Next Steps</vt:lpstr>
      <vt:lpstr>Online help resources</vt:lpstr>
      <vt:lpstr>Q&amp;A</vt:lpstr>
      <vt:lpstr>CLT closing slide</vt:lpstr>
    </vt:vector>
  </TitlesOfParts>
  <Manager/>
  <Company>University of Bath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Moodle Quiz</dc:title>
  <dc:subject/>
  <dc:creator>Joshua Lim</dc:creator>
  <cp:keywords/>
  <dc:description/>
  <cp:lastModifiedBy>Joshua Lim</cp:lastModifiedBy>
  <cp:revision>1</cp:revision>
  <dcterms:created xsi:type="dcterms:W3CDTF">2024-10-16T10:09:24Z</dcterms:created>
  <dcterms:modified xsi:type="dcterms:W3CDTF">2024-11-26T08:55:42Z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0x010100DCCE7B06C7A4AD439BD17AFD297B32B6</vt:lpwstr>
  </property>
  <property fmtid="{D5CDD505-2E9C-101B-9397-08002B2CF9AE}" pid="3" name="MediaServiceImageTags">
    <vt:lpwstr/>
  </property>
</Properties>
</file>