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335" r:id="rId5"/>
    <p:sldId id="332" r:id="rId6"/>
    <p:sldId id="300" r:id="rId7"/>
    <p:sldId id="369" r:id="rId8"/>
    <p:sldId id="365" r:id="rId9"/>
    <p:sldId id="363" r:id="rId10"/>
    <p:sldId id="364" r:id="rId11"/>
    <p:sldId id="362" r:id="rId12"/>
    <p:sldId id="367" r:id="rId13"/>
    <p:sldId id="368" r:id="rId14"/>
    <p:sldId id="354" r:id="rId15"/>
    <p:sldId id="370" r:id="rId16"/>
    <p:sldId id="371" r:id="rId17"/>
    <p:sldId id="357" r:id="rId18"/>
    <p:sldId id="374" r:id="rId19"/>
    <p:sldId id="373" r:id="rId20"/>
    <p:sldId id="372" r:id="rId21"/>
    <p:sldId id="375" r:id="rId22"/>
    <p:sldId id="356" r:id="rId23"/>
    <p:sldId id="358" r:id="rId24"/>
    <p:sldId id="359" r:id="rId25"/>
    <p:sldId id="360" r:id="rId26"/>
    <p:sldId id="377" r:id="rId27"/>
    <p:sldId id="378" r:id="rId28"/>
    <p:sldId id="379" r:id="rId29"/>
    <p:sldId id="380" r:id="rId30"/>
    <p:sldId id="361" r:id="rId31"/>
    <p:sldId id="321" r:id="rId32"/>
    <p:sldId id="333" r:id="rId33"/>
    <p:sldId id="376" r:id="rId34"/>
    <p:sldId id="352" r:id="rId35"/>
    <p:sldId id="381" r:id="rId36"/>
    <p:sldId id="382" r:id="rId37"/>
    <p:sldId id="351" r:id="rId38"/>
    <p:sldId id="353" r:id="rId39"/>
    <p:sldId id="271" r:id="rId40"/>
  </p:sldIdLst>
  <p:sldSz cx="9144000" cy="5143500" type="screen16x9"/>
  <p:notesSz cx="6797675" cy="9929813"/>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5191"/>
    <a:srgbClr val="92CEC8"/>
    <a:srgbClr val="FFFF99"/>
    <a:srgbClr val="85BDB8"/>
    <a:srgbClr val="396164"/>
    <a:srgbClr val="253737"/>
    <a:srgbClr val="1A3F82"/>
    <a:srgbClr val="717236"/>
    <a:srgbClr val="7898E0"/>
    <a:srgbClr val="E1E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AE190-5773-427B-98B7-D9FEA4608285}" v="3804" dt="2024-10-15T12:03:34.044"/>
    <p1510:client id="{F2676AF7-457A-461D-9B1E-76BDC476B378}" v="6" dt="2024-10-14T19:49:52.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pplegate" userId="S::rw273@bath.ac.uk::cf090625-734e-4a47-a39f-abba3eff651a" providerId="AD" clId="Web-{26C0F216-DC52-B736-DFD7-E9B6D268BFA6}"/>
    <pc:docChg chg="modSld">
      <pc:chgData name="Rachel Applegate" userId="S::rw273@bath.ac.uk::cf090625-734e-4a47-a39f-abba3eff651a" providerId="AD" clId="Web-{26C0F216-DC52-B736-DFD7-E9B6D268BFA6}" dt="2024-10-08T09:17:35.013" v="207"/>
      <pc:docMkLst>
        <pc:docMk/>
      </pc:docMkLst>
      <pc:sldChg chg="addSp modSp">
        <pc:chgData name="Rachel Applegate" userId="S::rw273@bath.ac.uk::cf090625-734e-4a47-a39f-abba3eff651a" providerId="AD" clId="Web-{26C0F216-DC52-B736-DFD7-E9B6D268BFA6}" dt="2024-10-08T07:59:42.690" v="34" actId="1076"/>
        <pc:sldMkLst>
          <pc:docMk/>
          <pc:sldMk cId="269964416" sldId="359"/>
        </pc:sldMkLst>
        <pc:spChg chg="mod">
          <ac:chgData name="Rachel Applegate" userId="S::rw273@bath.ac.uk::cf090625-734e-4a47-a39f-abba3eff651a" providerId="AD" clId="Web-{26C0F216-DC52-B736-DFD7-E9B6D268BFA6}" dt="2024-10-08T07:58:10.168" v="15" actId="14100"/>
          <ac:spMkLst>
            <pc:docMk/>
            <pc:sldMk cId="269964416" sldId="359"/>
            <ac:spMk id="5" creationId="{F58AB418-6C17-A4C4-6FEC-3389E0C4828A}"/>
          </ac:spMkLst>
        </pc:spChg>
        <pc:spChg chg="add mod">
          <ac:chgData name="Rachel Applegate" userId="S::rw273@bath.ac.uk::cf090625-734e-4a47-a39f-abba3eff651a" providerId="AD" clId="Web-{26C0F216-DC52-B736-DFD7-E9B6D268BFA6}" dt="2024-10-08T07:59:20.861" v="31" actId="1076"/>
          <ac:spMkLst>
            <pc:docMk/>
            <pc:sldMk cId="269964416" sldId="359"/>
            <ac:spMk id="8" creationId="{B759A380-94E8-7683-AA54-6AD4E63C4C1C}"/>
          </ac:spMkLst>
        </pc:spChg>
        <pc:spChg chg="mod">
          <ac:chgData name="Rachel Applegate" userId="S::rw273@bath.ac.uk::cf090625-734e-4a47-a39f-abba3eff651a" providerId="AD" clId="Web-{26C0F216-DC52-B736-DFD7-E9B6D268BFA6}" dt="2024-10-08T07:58:27.701" v="16" actId="1076"/>
          <ac:spMkLst>
            <pc:docMk/>
            <pc:sldMk cId="269964416" sldId="359"/>
            <ac:spMk id="37" creationId="{96D23069-BFF2-6F7A-DCA0-C8392BE36FF7}"/>
          </ac:spMkLst>
        </pc:spChg>
        <pc:spChg chg="mod">
          <ac:chgData name="Rachel Applegate" userId="S::rw273@bath.ac.uk::cf090625-734e-4a47-a39f-abba3eff651a" providerId="AD" clId="Web-{26C0F216-DC52-B736-DFD7-E9B6D268BFA6}" dt="2024-10-08T07:59:27.611" v="32" actId="14100"/>
          <ac:spMkLst>
            <pc:docMk/>
            <pc:sldMk cId="269964416" sldId="359"/>
            <ac:spMk id="45" creationId="{CAF9FAD8-A3C8-7AE0-C360-D4242018A405}"/>
          </ac:spMkLst>
        </pc:spChg>
        <pc:grpChg chg="add mod">
          <ac:chgData name="Rachel Applegate" userId="S::rw273@bath.ac.uk::cf090625-734e-4a47-a39f-abba3eff651a" providerId="AD" clId="Web-{26C0F216-DC52-B736-DFD7-E9B6D268BFA6}" dt="2024-10-08T07:57:51.620" v="13" actId="14100"/>
          <ac:grpSpMkLst>
            <pc:docMk/>
            <pc:sldMk cId="269964416" sldId="359"/>
            <ac:grpSpMk id="7" creationId="{F95E828E-9080-D2D4-A3A4-11470818D322}"/>
          </ac:grpSpMkLst>
        </pc:grpChg>
        <pc:grpChg chg="add mod">
          <ac:chgData name="Rachel Applegate" userId="S::rw273@bath.ac.uk::cf090625-734e-4a47-a39f-abba3eff651a" providerId="AD" clId="Web-{26C0F216-DC52-B736-DFD7-E9B6D268BFA6}" dt="2024-10-08T07:59:42.690" v="34" actId="1076"/>
          <ac:grpSpMkLst>
            <pc:docMk/>
            <pc:sldMk cId="269964416" sldId="359"/>
            <ac:grpSpMk id="9" creationId="{AB3F58FC-A1AF-CC2C-917D-5C3C11088640}"/>
          </ac:grpSpMkLst>
        </pc:grpChg>
        <pc:picChg chg="mod">
          <ac:chgData name="Rachel Applegate" userId="S::rw273@bath.ac.uk::cf090625-734e-4a47-a39f-abba3eff651a" providerId="AD" clId="Web-{26C0F216-DC52-B736-DFD7-E9B6D268BFA6}" dt="2024-10-08T07:58:02.699" v="14" actId="14100"/>
          <ac:picMkLst>
            <pc:docMk/>
            <pc:sldMk cId="269964416" sldId="359"/>
            <ac:picMk id="6" creationId="{F4F4E3E0-91EF-4CA2-BD4D-ADE83ACD1802}"/>
          </ac:picMkLst>
        </pc:picChg>
      </pc:sldChg>
      <pc:sldChg chg="addSp delSp modSp addAnim delAnim">
        <pc:chgData name="Rachel Applegate" userId="S::rw273@bath.ac.uk::cf090625-734e-4a47-a39f-abba3eff651a" providerId="AD" clId="Web-{26C0F216-DC52-B736-DFD7-E9B6D268BFA6}" dt="2024-10-08T09:17:35.013" v="207"/>
        <pc:sldMkLst>
          <pc:docMk/>
          <pc:sldMk cId="3446515624" sldId="360"/>
        </pc:sldMkLst>
        <pc:spChg chg="mod">
          <ac:chgData name="Rachel Applegate" userId="S::rw273@bath.ac.uk::cf090625-734e-4a47-a39f-abba3eff651a" providerId="AD" clId="Web-{26C0F216-DC52-B736-DFD7-E9B6D268BFA6}" dt="2024-10-08T08:13:01.904" v="184" actId="1076"/>
          <ac:spMkLst>
            <pc:docMk/>
            <pc:sldMk cId="3446515624" sldId="360"/>
            <ac:spMk id="2" creationId="{6932FC5D-37A7-5D6E-D857-AA132C47FC4D}"/>
          </ac:spMkLst>
        </pc:spChg>
        <pc:spChg chg="add mod">
          <ac:chgData name="Rachel Applegate" userId="S::rw273@bath.ac.uk::cf090625-734e-4a47-a39f-abba3eff651a" providerId="AD" clId="Web-{26C0F216-DC52-B736-DFD7-E9B6D268BFA6}" dt="2024-10-08T08:13:10.498" v="189" actId="1076"/>
          <ac:spMkLst>
            <pc:docMk/>
            <pc:sldMk cId="3446515624" sldId="360"/>
            <ac:spMk id="13" creationId="{3E7C1021-1B8B-68E1-4A09-F991620B727A}"/>
          </ac:spMkLst>
        </pc:spChg>
        <pc:spChg chg="add mod">
          <ac:chgData name="Rachel Applegate" userId="S::rw273@bath.ac.uk::cf090625-734e-4a47-a39f-abba3eff651a" providerId="AD" clId="Web-{26C0F216-DC52-B736-DFD7-E9B6D268BFA6}" dt="2024-10-08T08:13:10.514" v="190" actId="1076"/>
          <ac:spMkLst>
            <pc:docMk/>
            <pc:sldMk cId="3446515624" sldId="360"/>
            <ac:spMk id="15" creationId="{1BB0EBF7-39E4-D221-FEAE-0C7E534CCCD7}"/>
          </ac:spMkLst>
        </pc:spChg>
        <pc:spChg chg="add mod">
          <ac:chgData name="Rachel Applegate" userId="S::rw273@bath.ac.uk::cf090625-734e-4a47-a39f-abba3eff651a" providerId="AD" clId="Web-{26C0F216-DC52-B736-DFD7-E9B6D268BFA6}" dt="2024-10-08T08:13:10.514" v="191" actId="1076"/>
          <ac:spMkLst>
            <pc:docMk/>
            <pc:sldMk cId="3446515624" sldId="360"/>
            <ac:spMk id="17" creationId="{1ED43070-C297-870D-BDA4-F3F203D868AB}"/>
          </ac:spMkLst>
        </pc:spChg>
        <pc:spChg chg="add del">
          <ac:chgData name="Rachel Applegate" userId="S::rw273@bath.ac.uk::cf090625-734e-4a47-a39f-abba3eff651a" providerId="AD" clId="Web-{26C0F216-DC52-B736-DFD7-E9B6D268BFA6}" dt="2024-10-08T08:05:02.838" v="96"/>
          <ac:spMkLst>
            <pc:docMk/>
            <pc:sldMk cId="3446515624" sldId="360"/>
            <ac:spMk id="19" creationId="{FD81F1BC-A2A1-31C7-B50B-EA7A0A28D7F6}"/>
          </ac:spMkLst>
        </pc:spChg>
        <pc:spChg chg="mod">
          <ac:chgData name="Rachel Applegate" userId="S::rw273@bath.ac.uk::cf090625-734e-4a47-a39f-abba3eff651a" providerId="AD" clId="Web-{26C0F216-DC52-B736-DFD7-E9B6D268BFA6}" dt="2024-10-08T09:17:20.934" v="206" actId="20577"/>
          <ac:spMkLst>
            <pc:docMk/>
            <pc:sldMk cId="3446515624" sldId="360"/>
            <ac:spMk id="20" creationId="{E5A127F8-39A2-E629-438C-D66C0E1126EA}"/>
          </ac:spMkLst>
        </pc:spChg>
        <pc:spChg chg="add mod">
          <ac:chgData name="Rachel Applegate" userId="S::rw273@bath.ac.uk::cf090625-734e-4a47-a39f-abba3eff651a" providerId="AD" clId="Web-{26C0F216-DC52-B736-DFD7-E9B6D268BFA6}" dt="2024-10-08T08:13:10.529" v="192" actId="1076"/>
          <ac:spMkLst>
            <pc:docMk/>
            <pc:sldMk cId="3446515624" sldId="360"/>
            <ac:spMk id="21" creationId="{7AFF0B82-9DDE-CC59-520A-39E03DADD86F}"/>
          </ac:spMkLst>
        </pc:spChg>
        <pc:spChg chg="add del mod">
          <ac:chgData name="Rachel Applegate" userId="S::rw273@bath.ac.uk::cf090625-734e-4a47-a39f-abba3eff651a" providerId="AD" clId="Web-{26C0F216-DC52-B736-DFD7-E9B6D268BFA6}" dt="2024-10-08T08:04:57.557" v="93"/>
          <ac:spMkLst>
            <pc:docMk/>
            <pc:sldMk cId="3446515624" sldId="360"/>
            <ac:spMk id="23" creationId="{8B48769A-3F16-8987-DBE9-9F1F5EB1F942}"/>
          </ac:spMkLst>
        </pc:spChg>
        <pc:spChg chg="add del mod">
          <ac:chgData name="Rachel Applegate" userId="S::rw273@bath.ac.uk::cf090625-734e-4a47-a39f-abba3eff651a" providerId="AD" clId="Web-{26C0F216-DC52-B736-DFD7-E9B6D268BFA6}" dt="2024-10-08T08:04:58.900" v="94"/>
          <ac:spMkLst>
            <pc:docMk/>
            <pc:sldMk cId="3446515624" sldId="360"/>
            <ac:spMk id="25" creationId="{DB02C4DD-D5AF-8FD9-EAB9-E54326F07014}"/>
          </ac:spMkLst>
        </pc:spChg>
        <pc:spChg chg="add del mod">
          <ac:chgData name="Rachel Applegate" userId="S::rw273@bath.ac.uk::cf090625-734e-4a47-a39f-abba3eff651a" providerId="AD" clId="Web-{26C0F216-DC52-B736-DFD7-E9B6D268BFA6}" dt="2024-10-08T08:05:01.291" v="95"/>
          <ac:spMkLst>
            <pc:docMk/>
            <pc:sldMk cId="3446515624" sldId="360"/>
            <ac:spMk id="27" creationId="{FDE68726-E7FD-E019-6078-1C822B251E2C}"/>
          </ac:spMkLst>
        </pc:spChg>
        <pc:spChg chg="add mod">
          <ac:chgData name="Rachel Applegate" userId="S::rw273@bath.ac.uk::cf090625-734e-4a47-a39f-abba3eff651a" providerId="AD" clId="Web-{26C0F216-DC52-B736-DFD7-E9B6D268BFA6}" dt="2024-10-08T08:13:10.529" v="193" actId="1076"/>
          <ac:spMkLst>
            <pc:docMk/>
            <pc:sldMk cId="3446515624" sldId="360"/>
            <ac:spMk id="28" creationId="{A990B3C7-76EC-DC20-3EF1-7C4BBA701502}"/>
          </ac:spMkLst>
        </pc:spChg>
        <pc:spChg chg="add del">
          <ac:chgData name="Rachel Applegate" userId="S::rw273@bath.ac.uk::cf090625-734e-4a47-a39f-abba3eff651a" providerId="AD" clId="Web-{26C0F216-DC52-B736-DFD7-E9B6D268BFA6}" dt="2024-10-08T08:08:52.433" v="142"/>
          <ac:spMkLst>
            <pc:docMk/>
            <pc:sldMk cId="3446515624" sldId="360"/>
            <ac:spMk id="30" creationId="{9BC10CA8-852C-CEA5-9003-32FA20ED8EBA}"/>
          </ac:spMkLst>
        </pc:spChg>
        <pc:grpChg chg="add">
          <ac:chgData name="Rachel Applegate" userId="S::rw273@bath.ac.uk::cf090625-734e-4a47-a39f-abba3eff651a" providerId="AD" clId="Web-{26C0F216-DC52-B736-DFD7-E9B6D268BFA6}" dt="2024-10-08T09:16:47.449" v="196"/>
          <ac:grpSpMkLst>
            <pc:docMk/>
            <pc:sldMk cId="3446515624" sldId="360"/>
            <ac:grpSpMk id="3" creationId="{F9580595-4BB1-F484-2940-22248F3BF10A}"/>
          </ac:grpSpMkLst>
        </pc:grpChg>
        <pc:grpChg chg="add mod">
          <ac:chgData name="Rachel Applegate" userId="S::rw273@bath.ac.uk::cf090625-734e-4a47-a39f-abba3eff651a" providerId="AD" clId="Web-{26C0F216-DC52-B736-DFD7-E9B6D268BFA6}" dt="2024-10-08T09:17:12.684" v="199" actId="1076"/>
          <ac:grpSpMkLst>
            <pc:docMk/>
            <pc:sldMk cId="3446515624" sldId="360"/>
            <ac:grpSpMk id="6" creationId="{A1C4EDF6-C91C-AE94-1CAB-E771E163BA18}"/>
          </ac:grpSpMkLst>
        </pc:grpChg>
        <pc:picChg chg="add mod">
          <ac:chgData name="Rachel Applegate" userId="S::rw273@bath.ac.uk::cf090625-734e-4a47-a39f-abba3eff651a" providerId="AD" clId="Web-{26C0F216-DC52-B736-DFD7-E9B6D268BFA6}" dt="2024-10-08T08:13:10.483" v="185" actId="1076"/>
          <ac:picMkLst>
            <pc:docMk/>
            <pc:sldMk cId="3446515624" sldId="360"/>
            <ac:picMk id="4" creationId="{80CF1603-659B-06F9-B8B1-B3D751DCE0E1}"/>
          </ac:picMkLst>
        </pc:picChg>
        <pc:picChg chg="mod">
          <ac:chgData name="Rachel Applegate" userId="S::rw273@bath.ac.uk::cf090625-734e-4a47-a39f-abba3eff651a" providerId="AD" clId="Web-{26C0F216-DC52-B736-DFD7-E9B6D268BFA6}" dt="2024-10-08T08:13:15.905" v="195" actId="14100"/>
          <ac:picMkLst>
            <pc:docMk/>
            <pc:sldMk cId="3446515624" sldId="360"/>
            <ac:picMk id="5" creationId="{A5962E45-AA6F-4392-6D55-523228BCB474}"/>
          </ac:picMkLst>
        </pc:picChg>
        <pc:picChg chg="add mod">
          <ac:chgData name="Rachel Applegate" userId="S::rw273@bath.ac.uk::cf090625-734e-4a47-a39f-abba3eff651a" providerId="AD" clId="Web-{26C0F216-DC52-B736-DFD7-E9B6D268BFA6}" dt="2024-10-08T08:13:10.483" v="186" actId="1076"/>
          <ac:picMkLst>
            <pc:docMk/>
            <pc:sldMk cId="3446515624" sldId="360"/>
            <ac:picMk id="7" creationId="{03A9E034-C207-2234-E335-06B869846ECA}"/>
          </ac:picMkLst>
        </pc:picChg>
        <pc:picChg chg="add mod">
          <ac:chgData name="Rachel Applegate" userId="S::rw273@bath.ac.uk::cf090625-734e-4a47-a39f-abba3eff651a" providerId="AD" clId="Web-{26C0F216-DC52-B736-DFD7-E9B6D268BFA6}" dt="2024-10-08T08:13:10.483" v="187" actId="1076"/>
          <ac:picMkLst>
            <pc:docMk/>
            <pc:sldMk cId="3446515624" sldId="360"/>
            <ac:picMk id="9" creationId="{D2B37902-312B-207A-95A1-404119774683}"/>
          </ac:picMkLst>
        </pc:picChg>
        <pc:picChg chg="add mod">
          <ac:chgData name="Rachel Applegate" userId="S::rw273@bath.ac.uk::cf090625-734e-4a47-a39f-abba3eff651a" providerId="AD" clId="Web-{26C0F216-DC52-B736-DFD7-E9B6D268BFA6}" dt="2024-10-08T08:13:10.498" v="188" actId="1076"/>
          <ac:picMkLst>
            <pc:docMk/>
            <pc:sldMk cId="3446515624" sldId="360"/>
            <ac:picMk id="11" creationId="{D93F1CD3-DC8C-71AF-D002-18B4B7D97F54}"/>
          </ac:picMkLst>
        </pc:picChg>
        <pc:picChg chg="add mod">
          <ac:chgData name="Rachel Applegate" userId="S::rw273@bath.ac.uk::cf090625-734e-4a47-a39f-abba3eff651a" providerId="AD" clId="Web-{26C0F216-DC52-B736-DFD7-E9B6D268BFA6}" dt="2024-10-08T08:12:21.088" v="159" actId="1076"/>
          <ac:picMkLst>
            <pc:docMk/>
            <pc:sldMk cId="3446515624" sldId="360"/>
            <ac:picMk id="32" creationId="{DD5E142B-46D5-502B-6A4D-46B077A65938}"/>
          </ac:picMkLst>
        </pc:picChg>
        <pc:cxnChg chg="mod">
          <ac:chgData name="Rachel Applegate" userId="S::rw273@bath.ac.uk::cf090625-734e-4a47-a39f-abba3eff651a" providerId="AD" clId="Web-{26C0F216-DC52-B736-DFD7-E9B6D268BFA6}" dt="2024-10-08T09:17:35.013" v="207"/>
          <ac:cxnSpMkLst>
            <pc:docMk/>
            <pc:sldMk cId="3446515624" sldId="360"/>
            <ac:cxnSpMk id="23" creationId="{F8A08751-1D77-7B24-8B1B-E81745C522A3}"/>
          </ac:cxnSpMkLst>
        </pc:cxnChg>
        <pc:cxnChg chg="add mod">
          <ac:chgData name="Rachel Applegate" userId="S::rw273@bath.ac.uk::cf090625-734e-4a47-a39f-abba3eff651a" providerId="AD" clId="Web-{26C0F216-DC52-B736-DFD7-E9B6D268BFA6}" dt="2024-10-08T08:13:10.529" v="194" actId="1076"/>
          <ac:cxnSpMkLst>
            <pc:docMk/>
            <pc:sldMk cId="3446515624" sldId="360"/>
            <ac:cxnSpMk id="31" creationId="{DCE56884-299B-27A7-6051-93AF74F1D145}"/>
          </ac:cxnSpMkLst>
        </pc:cxnChg>
      </pc:sldChg>
    </pc:docChg>
  </pc:docChgLst>
  <pc:docChgLst>
    <pc:chgData name="Lynn Cheong-White" userId="bfa6c5a3-883e-4f48-b205-061a2b43f70c" providerId="ADAL" clId="{F2676AF7-457A-461D-9B1E-76BDC476B378}"/>
    <pc:docChg chg="undo custSel addSld delSld modSld sldOrd">
      <pc:chgData name="Lynn Cheong-White" userId="bfa6c5a3-883e-4f48-b205-061a2b43f70c" providerId="ADAL" clId="{F2676AF7-457A-461D-9B1E-76BDC476B378}" dt="2024-10-14T19:49:52.669" v="6537"/>
      <pc:docMkLst>
        <pc:docMk/>
      </pc:docMkLst>
      <pc:sldChg chg="del">
        <pc:chgData name="Lynn Cheong-White" userId="bfa6c5a3-883e-4f48-b205-061a2b43f70c" providerId="ADAL" clId="{F2676AF7-457A-461D-9B1E-76BDC476B378}" dt="2024-09-20T08:36:24.186" v="64" actId="47"/>
        <pc:sldMkLst>
          <pc:docMk/>
          <pc:sldMk cId="2502391342" sldId="274"/>
        </pc:sldMkLst>
      </pc:sldChg>
      <pc:sldChg chg="del">
        <pc:chgData name="Lynn Cheong-White" userId="bfa6c5a3-883e-4f48-b205-061a2b43f70c" providerId="ADAL" clId="{F2676AF7-457A-461D-9B1E-76BDC476B378}" dt="2024-09-20T08:36:24.186" v="64" actId="47"/>
        <pc:sldMkLst>
          <pc:docMk/>
          <pc:sldMk cId="384701427" sldId="279"/>
        </pc:sldMkLst>
      </pc:sldChg>
      <pc:sldChg chg="del">
        <pc:chgData name="Lynn Cheong-White" userId="bfa6c5a3-883e-4f48-b205-061a2b43f70c" providerId="ADAL" clId="{F2676AF7-457A-461D-9B1E-76BDC476B378}" dt="2024-09-20T08:36:24.186" v="64" actId="47"/>
        <pc:sldMkLst>
          <pc:docMk/>
          <pc:sldMk cId="2021673580" sldId="280"/>
        </pc:sldMkLst>
      </pc:sldChg>
      <pc:sldChg chg="del">
        <pc:chgData name="Lynn Cheong-White" userId="bfa6c5a3-883e-4f48-b205-061a2b43f70c" providerId="ADAL" clId="{F2676AF7-457A-461D-9B1E-76BDC476B378}" dt="2024-09-20T08:36:24.186" v="64" actId="47"/>
        <pc:sldMkLst>
          <pc:docMk/>
          <pc:sldMk cId="3130385818" sldId="284"/>
        </pc:sldMkLst>
      </pc:sldChg>
      <pc:sldChg chg="del">
        <pc:chgData name="Lynn Cheong-White" userId="bfa6c5a3-883e-4f48-b205-061a2b43f70c" providerId="ADAL" clId="{F2676AF7-457A-461D-9B1E-76BDC476B378}" dt="2024-09-20T08:36:24.186" v="64" actId="47"/>
        <pc:sldMkLst>
          <pc:docMk/>
          <pc:sldMk cId="3725351744" sldId="286"/>
        </pc:sldMkLst>
      </pc:sldChg>
      <pc:sldChg chg="del">
        <pc:chgData name="Lynn Cheong-White" userId="bfa6c5a3-883e-4f48-b205-061a2b43f70c" providerId="ADAL" clId="{F2676AF7-457A-461D-9B1E-76BDC476B378}" dt="2024-09-20T08:36:24.186" v="64" actId="47"/>
        <pc:sldMkLst>
          <pc:docMk/>
          <pc:sldMk cId="3548656536" sldId="287"/>
        </pc:sldMkLst>
      </pc:sldChg>
      <pc:sldChg chg="del">
        <pc:chgData name="Lynn Cheong-White" userId="bfa6c5a3-883e-4f48-b205-061a2b43f70c" providerId="ADAL" clId="{F2676AF7-457A-461D-9B1E-76BDC476B378}" dt="2024-09-20T08:36:24.186" v="64" actId="47"/>
        <pc:sldMkLst>
          <pc:docMk/>
          <pc:sldMk cId="1080273910" sldId="288"/>
        </pc:sldMkLst>
      </pc:sldChg>
      <pc:sldChg chg="del">
        <pc:chgData name="Lynn Cheong-White" userId="bfa6c5a3-883e-4f48-b205-061a2b43f70c" providerId="ADAL" clId="{F2676AF7-457A-461D-9B1E-76BDC476B378}" dt="2024-09-20T08:36:24.186" v="64" actId="47"/>
        <pc:sldMkLst>
          <pc:docMk/>
          <pc:sldMk cId="4100577489" sldId="289"/>
        </pc:sldMkLst>
      </pc:sldChg>
      <pc:sldChg chg="del">
        <pc:chgData name="Lynn Cheong-White" userId="bfa6c5a3-883e-4f48-b205-061a2b43f70c" providerId="ADAL" clId="{F2676AF7-457A-461D-9B1E-76BDC476B378}" dt="2024-09-20T08:36:24.186" v="64" actId="47"/>
        <pc:sldMkLst>
          <pc:docMk/>
          <pc:sldMk cId="3859361358" sldId="290"/>
        </pc:sldMkLst>
      </pc:sldChg>
      <pc:sldChg chg="del">
        <pc:chgData name="Lynn Cheong-White" userId="bfa6c5a3-883e-4f48-b205-061a2b43f70c" providerId="ADAL" clId="{F2676AF7-457A-461D-9B1E-76BDC476B378}" dt="2024-09-20T08:36:24.186" v="64" actId="47"/>
        <pc:sldMkLst>
          <pc:docMk/>
          <pc:sldMk cId="4189237370" sldId="291"/>
        </pc:sldMkLst>
      </pc:sldChg>
      <pc:sldChg chg="del">
        <pc:chgData name="Lynn Cheong-White" userId="bfa6c5a3-883e-4f48-b205-061a2b43f70c" providerId="ADAL" clId="{F2676AF7-457A-461D-9B1E-76BDC476B378}" dt="2024-09-20T08:36:24.186" v="64" actId="47"/>
        <pc:sldMkLst>
          <pc:docMk/>
          <pc:sldMk cId="1848865154" sldId="292"/>
        </pc:sldMkLst>
      </pc:sldChg>
      <pc:sldChg chg="del">
        <pc:chgData name="Lynn Cheong-White" userId="bfa6c5a3-883e-4f48-b205-061a2b43f70c" providerId="ADAL" clId="{F2676AF7-457A-461D-9B1E-76BDC476B378}" dt="2024-09-20T08:36:24.186" v="64" actId="47"/>
        <pc:sldMkLst>
          <pc:docMk/>
          <pc:sldMk cId="2906479520" sldId="293"/>
        </pc:sldMkLst>
      </pc:sldChg>
      <pc:sldChg chg="del">
        <pc:chgData name="Lynn Cheong-White" userId="bfa6c5a3-883e-4f48-b205-061a2b43f70c" providerId="ADAL" clId="{F2676AF7-457A-461D-9B1E-76BDC476B378}" dt="2024-09-20T08:36:24.186" v="64" actId="47"/>
        <pc:sldMkLst>
          <pc:docMk/>
          <pc:sldMk cId="465122694" sldId="294"/>
        </pc:sldMkLst>
      </pc:sldChg>
      <pc:sldChg chg="del">
        <pc:chgData name="Lynn Cheong-White" userId="bfa6c5a3-883e-4f48-b205-061a2b43f70c" providerId="ADAL" clId="{F2676AF7-457A-461D-9B1E-76BDC476B378}" dt="2024-09-20T08:36:24.186" v="64" actId="47"/>
        <pc:sldMkLst>
          <pc:docMk/>
          <pc:sldMk cId="1121337816" sldId="295"/>
        </pc:sldMkLst>
      </pc:sldChg>
      <pc:sldChg chg="del">
        <pc:chgData name="Lynn Cheong-White" userId="bfa6c5a3-883e-4f48-b205-061a2b43f70c" providerId="ADAL" clId="{F2676AF7-457A-461D-9B1E-76BDC476B378}" dt="2024-09-20T08:36:24.186" v="64" actId="47"/>
        <pc:sldMkLst>
          <pc:docMk/>
          <pc:sldMk cId="274740690" sldId="296"/>
        </pc:sldMkLst>
      </pc:sldChg>
      <pc:sldChg chg="del">
        <pc:chgData name="Lynn Cheong-White" userId="bfa6c5a3-883e-4f48-b205-061a2b43f70c" providerId="ADAL" clId="{F2676AF7-457A-461D-9B1E-76BDC476B378}" dt="2024-09-20T08:36:24.186" v="64" actId="47"/>
        <pc:sldMkLst>
          <pc:docMk/>
          <pc:sldMk cId="2001093871" sldId="297"/>
        </pc:sldMkLst>
      </pc:sldChg>
      <pc:sldChg chg="del">
        <pc:chgData name="Lynn Cheong-White" userId="bfa6c5a3-883e-4f48-b205-061a2b43f70c" providerId="ADAL" clId="{F2676AF7-457A-461D-9B1E-76BDC476B378}" dt="2024-09-20T08:36:24.186" v="64" actId="47"/>
        <pc:sldMkLst>
          <pc:docMk/>
          <pc:sldMk cId="2859274851" sldId="298"/>
        </pc:sldMkLst>
      </pc:sldChg>
      <pc:sldChg chg="addSp delSp modSp mod modNotesTx">
        <pc:chgData name="Lynn Cheong-White" userId="bfa6c5a3-883e-4f48-b205-061a2b43f70c" providerId="ADAL" clId="{F2676AF7-457A-461D-9B1E-76BDC476B378}" dt="2024-09-24T13:42:31.364" v="6006" actId="27636"/>
        <pc:sldMkLst>
          <pc:docMk/>
          <pc:sldMk cId="1709089506" sldId="300"/>
        </pc:sldMkLst>
        <pc:spChg chg="mod">
          <ac:chgData name="Lynn Cheong-White" userId="bfa6c5a3-883e-4f48-b205-061a2b43f70c" providerId="ADAL" clId="{F2676AF7-457A-461D-9B1E-76BDC476B378}" dt="2024-09-24T13:42:31.364" v="6006" actId="27636"/>
          <ac:spMkLst>
            <pc:docMk/>
            <pc:sldMk cId="1709089506" sldId="300"/>
            <ac:spMk id="2" creationId="{569F859F-ED2B-07AF-FA93-145AED7AF517}"/>
          </ac:spMkLst>
        </pc:spChg>
        <pc:spChg chg="del mod">
          <ac:chgData name="Lynn Cheong-White" userId="bfa6c5a3-883e-4f48-b205-061a2b43f70c" providerId="ADAL" clId="{F2676AF7-457A-461D-9B1E-76BDC476B378}" dt="2024-09-20T12:06:39.478" v="1736"/>
          <ac:spMkLst>
            <pc:docMk/>
            <pc:sldMk cId="1709089506" sldId="300"/>
            <ac:spMk id="6" creationId="{BA20D9B1-0E8B-B434-8036-DF14171EE3C1}"/>
          </ac:spMkLst>
        </pc:spChg>
        <pc:spChg chg="add del mod">
          <ac:chgData name="Lynn Cheong-White" userId="bfa6c5a3-883e-4f48-b205-061a2b43f70c" providerId="ADAL" clId="{F2676AF7-457A-461D-9B1E-76BDC476B378}" dt="2024-09-20T12:31:23.274" v="2137" actId="478"/>
          <ac:spMkLst>
            <pc:docMk/>
            <pc:sldMk cId="1709089506" sldId="300"/>
            <ac:spMk id="24" creationId="{1CE3DCEC-BE42-A9A0-287E-8E6441816BF8}"/>
          </ac:spMkLst>
        </pc:spChg>
        <pc:spChg chg="add del mod">
          <ac:chgData name="Lynn Cheong-White" userId="bfa6c5a3-883e-4f48-b205-061a2b43f70c" providerId="ADAL" clId="{F2676AF7-457A-461D-9B1E-76BDC476B378}" dt="2024-09-20T12:31:23.274" v="2137" actId="478"/>
          <ac:spMkLst>
            <pc:docMk/>
            <pc:sldMk cId="1709089506" sldId="300"/>
            <ac:spMk id="25" creationId="{4682851C-F916-44D9-1D9C-71229BE1CDCE}"/>
          </ac:spMkLst>
        </pc:spChg>
        <pc:spChg chg="add mod">
          <ac:chgData name="Lynn Cheong-White" userId="bfa6c5a3-883e-4f48-b205-061a2b43f70c" providerId="ADAL" clId="{F2676AF7-457A-461D-9B1E-76BDC476B378}" dt="2024-09-20T12:31:56.681" v="2145" actId="1076"/>
          <ac:spMkLst>
            <pc:docMk/>
            <pc:sldMk cId="1709089506" sldId="300"/>
            <ac:spMk id="27" creationId="{E40C4073-BF3B-4BC9-2494-5BD6DCE02C3F}"/>
          </ac:spMkLst>
        </pc:spChg>
        <pc:picChg chg="add del mod">
          <ac:chgData name="Lynn Cheong-White" userId="bfa6c5a3-883e-4f48-b205-061a2b43f70c" providerId="ADAL" clId="{F2676AF7-457A-461D-9B1E-76BDC476B378}" dt="2024-09-20T12:18:01.632" v="1772" actId="478"/>
          <ac:picMkLst>
            <pc:docMk/>
            <pc:sldMk cId="1709089506" sldId="300"/>
            <ac:picMk id="4" creationId="{2A9D2A9D-67EB-4360-A434-D0C7509EC108}"/>
          </ac:picMkLst>
        </pc:picChg>
        <pc:picChg chg="del">
          <ac:chgData name="Lynn Cheong-White" userId="bfa6c5a3-883e-4f48-b205-061a2b43f70c" providerId="ADAL" clId="{F2676AF7-457A-461D-9B1E-76BDC476B378}" dt="2024-09-20T09:09:37.924" v="376" actId="478"/>
          <ac:picMkLst>
            <pc:docMk/>
            <pc:sldMk cId="1709089506" sldId="300"/>
            <ac:picMk id="5" creationId="{51962F1D-0B7F-8B34-8FA9-A8948E666BA6}"/>
          </ac:picMkLst>
        </pc:picChg>
        <pc:picChg chg="del">
          <ac:chgData name="Lynn Cheong-White" userId="bfa6c5a3-883e-4f48-b205-061a2b43f70c" providerId="ADAL" clId="{F2676AF7-457A-461D-9B1E-76BDC476B378}" dt="2024-09-20T09:09:38.405" v="377" actId="478"/>
          <ac:picMkLst>
            <pc:docMk/>
            <pc:sldMk cId="1709089506" sldId="300"/>
            <ac:picMk id="7" creationId="{36BB52E3-8B39-224F-EB4C-AEC6BFBE7E43}"/>
          </ac:picMkLst>
        </pc:picChg>
        <pc:picChg chg="del">
          <ac:chgData name="Lynn Cheong-White" userId="bfa6c5a3-883e-4f48-b205-061a2b43f70c" providerId="ADAL" clId="{F2676AF7-457A-461D-9B1E-76BDC476B378}" dt="2024-09-20T09:09:38.858" v="378" actId="478"/>
          <ac:picMkLst>
            <pc:docMk/>
            <pc:sldMk cId="1709089506" sldId="300"/>
            <ac:picMk id="9" creationId="{3CCA8463-81AA-A606-0943-F304ED358BFC}"/>
          </ac:picMkLst>
        </pc:picChg>
        <pc:picChg chg="add del mod">
          <ac:chgData name="Lynn Cheong-White" userId="bfa6c5a3-883e-4f48-b205-061a2b43f70c" providerId="ADAL" clId="{F2676AF7-457A-461D-9B1E-76BDC476B378}" dt="2024-09-20T12:18:01.632" v="1772" actId="478"/>
          <ac:picMkLst>
            <pc:docMk/>
            <pc:sldMk cId="1709089506" sldId="300"/>
            <ac:picMk id="10" creationId="{260832D2-55D4-E4E6-ACE7-FFB499ABC09E}"/>
          </ac:picMkLst>
        </pc:picChg>
        <pc:picChg chg="del">
          <ac:chgData name="Lynn Cheong-White" userId="bfa6c5a3-883e-4f48-b205-061a2b43f70c" providerId="ADAL" clId="{F2676AF7-457A-461D-9B1E-76BDC476B378}" dt="2024-09-20T09:09:39.314" v="379" actId="478"/>
          <ac:picMkLst>
            <pc:docMk/>
            <pc:sldMk cId="1709089506" sldId="300"/>
            <ac:picMk id="11" creationId="{79C15F52-6887-7181-ED3E-7FEC173CF25C}"/>
          </ac:picMkLst>
        </pc:picChg>
        <pc:picChg chg="add del mod">
          <ac:chgData name="Lynn Cheong-White" userId="bfa6c5a3-883e-4f48-b205-061a2b43f70c" providerId="ADAL" clId="{F2676AF7-457A-461D-9B1E-76BDC476B378}" dt="2024-09-20T12:18:01.632" v="1772" actId="478"/>
          <ac:picMkLst>
            <pc:docMk/>
            <pc:sldMk cId="1709089506" sldId="300"/>
            <ac:picMk id="13" creationId="{8731FF0A-B687-1C4E-3D4B-8EEE376CF16D}"/>
          </ac:picMkLst>
        </pc:picChg>
        <pc:picChg chg="add del mod">
          <ac:chgData name="Lynn Cheong-White" userId="bfa6c5a3-883e-4f48-b205-061a2b43f70c" providerId="ADAL" clId="{F2676AF7-457A-461D-9B1E-76BDC476B378}" dt="2024-09-20T12:17:59.842" v="1771" actId="478"/>
          <ac:picMkLst>
            <pc:docMk/>
            <pc:sldMk cId="1709089506" sldId="300"/>
            <ac:picMk id="15" creationId="{8ECA8158-D52E-8681-5E41-CF110C9C21DB}"/>
          </ac:picMkLst>
        </pc:picChg>
        <pc:picChg chg="add del mod">
          <ac:chgData name="Lynn Cheong-White" userId="bfa6c5a3-883e-4f48-b205-061a2b43f70c" providerId="ADAL" clId="{F2676AF7-457A-461D-9B1E-76BDC476B378}" dt="2024-09-20T12:31:30.442" v="2138" actId="478"/>
          <ac:picMkLst>
            <pc:docMk/>
            <pc:sldMk cId="1709089506" sldId="300"/>
            <ac:picMk id="17" creationId="{267547E3-A001-4CE2-8A46-459AA80D1478}"/>
          </ac:picMkLst>
        </pc:picChg>
        <pc:picChg chg="add del mod">
          <ac:chgData name="Lynn Cheong-White" userId="bfa6c5a3-883e-4f48-b205-061a2b43f70c" providerId="ADAL" clId="{F2676AF7-457A-461D-9B1E-76BDC476B378}" dt="2024-09-20T12:31:30.442" v="2138" actId="478"/>
          <ac:picMkLst>
            <pc:docMk/>
            <pc:sldMk cId="1709089506" sldId="300"/>
            <ac:picMk id="19" creationId="{46202BA7-380C-4591-DA2C-B2DEA5C164F8}"/>
          </ac:picMkLst>
        </pc:picChg>
        <pc:picChg chg="add del mod">
          <ac:chgData name="Lynn Cheong-White" userId="bfa6c5a3-883e-4f48-b205-061a2b43f70c" providerId="ADAL" clId="{F2676AF7-457A-461D-9B1E-76BDC476B378}" dt="2024-09-20T12:31:30.442" v="2138" actId="478"/>
          <ac:picMkLst>
            <pc:docMk/>
            <pc:sldMk cId="1709089506" sldId="300"/>
            <ac:picMk id="21" creationId="{76022776-3764-50C0-BB60-A6AABE64E92E}"/>
          </ac:picMkLst>
        </pc:picChg>
        <pc:picChg chg="add del mod">
          <ac:chgData name="Lynn Cheong-White" userId="bfa6c5a3-883e-4f48-b205-061a2b43f70c" providerId="ADAL" clId="{F2676AF7-457A-461D-9B1E-76BDC476B378}" dt="2024-09-20T12:31:30.442" v="2138" actId="478"/>
          <ac:picMkLst>
            <pc:docMk/>
            <pc:sldMk cId="1709089506" sldId="300"/>
            <ac:picMk id="23" creationId="{7FD22B86-BFFF-3082-76D0-9B7A303438DE}"/>
          </ac:picMkLst>
        </pc:picChg>
        <pc:picChg chg="add mod">
          <ac:chgData name="Lynn Cheong-White" userId="bfa6c5a3-883e-4f48-b205-061a2b43f70c" providerId="ADAL" clId="{F2676AF7-457A-461D-9B1E-76BDC476B378}" dt="2024-09-20T12:32:21.418" v="2150" actId="1076"/>
          <ac:picMkLst>
            <pc:docMk/>
            <pc:sldMk cId="1709089506" sldId="300"/>
            <ac:picMk id="28" creationId="{43DB23E1-A470-EB35-1A1F-35C31DDD2BC3}"/>
          </ac:picMkLst>
        </pc:picChg>
        <pc:picChg chg="add mod">
          <ac:chgData name="Lynn Cheong-White" userId="bfa6c5a3-883e-4f48-b205-061a2b43f70c" providerId="ADAL" clId="{F2676AF7-457A-461D-9B1E-76BDC476B378}" dt="2024-09-20T12:32:21.418" v="2150" actId="1076"/>
          <ac:picMkLst>
            <pc:docMk/>
            <pc:sldMk cId="1709089506" sldId="300"/>
            <ac:picMk id="29" creationId="{1B335B30-7F6B-063B-4E9A-06F50225BC85}"/>
          </ac:picMkLst>
        </pc:picChg>
        <pc:picChg chg="add mod">
          <ac:chgData name="Lynn Cheong-White" userId="bfa6c5a3-883e-4f48-b205-061a2b43f70c" providerId="ADAL" clId="{F2676AF7-457A-461D-9B1E-76BDC476B378}" dt="2024-09-20T12:32:21.418" v="2150" actId="1076"/>
          <ac:picMkLst>
            <pc:docMk/>
            <pc:sldMk cId="1709089506" sldId="300"/>
            <ac:picMk id="30" creationId="{957E00EB-453A-73C3-9344-BC09DE72F7F5}"/>
          </ac:picMkLst>
        </pc:picChg>
        <pc:picChg chg="add mod">
          <ac:chgData name="Lynn Cheong-White" userId="bfa6c5a3-883e-4f48-b205-061a2b43f70c" providerId="ADAL" clId="{F2676AF7-457A-461D-9B1E-76BDC476B378}" dt="2024-09-20T12:32:21.418" v="2150" actId="1076"/>
          <ac:picMkLst>
            <pc:docMk/>
            <pc:sldMk cId="1709089506" sldId="300"/>
            <ac:picMk id="31" creationId="{E1BD7E37-691E-463F-17D9-607D83FB397D}"/>
          </ac:picMkLst>
        </pc:picChg>
      </pc:sldChg>
      <pc:sldChg chg="add del">
        <pc:chgData name="Lynn Cheong-White" userId="bfa6c5a3-883e-4f48-b205-061a2b43f70c" providerId="ADAL" clId="{F2676AF7-457A-461D-9B1E-76BDC476B378}" dt="2024-09-20T16:16:13.466" v="5518" actId="47"/>
        <pc:sldMkLst>
          <pc:docMk/>
          <pc:sldMk cId="166745448" sldId="307"/>
        </pc:sldMkLst>
      </pc:sldChg>
      <pc:sldChg chg="add del">
        <pc:chgData name="Lynn Cheong-White" userId="bfa6c5a3-883e-4f48-b205-061a2b43f70c" providerId="ADAL" clId="{F2676AF7-457A-461D-9B1E-76BDC476B378}" dt="2024-09-20T16:16:47.445" v="5519" actId="47"/>
        <pc:sldMkLst>
          <pc:docMk/>
          <pc:sldMk cId="849288136" sldId="308"/>
        </pc:sldMkLst>
      </pc:sldChg>
      <pc:sldChg chg="add del">
        <pc:chgData name="Lynn Cheong-White" userId="bfa6c5a3-883e-4f48-b205-061a2b43f70c" providerId="ADAL" clId="{F2676AF7-457A-461D-9B1E-76BDC476B378}" dt="2024-09-20T16:17:49.970" v="5527" actId="47"/>
        <pc:sldMkLst>
          <pc:docMk/>
          <pc:sldMk cId="3231088823" sldId="309"/>
        </pc:sldMkLst>
      </pc:sldChg>
      <pc:sldChg chg="add del">
        <pc:chgData name="Lynn Cheong-White" userId="bfa6c5a3-883e-4f48-b205-061a2b43f70c" providerId="ADAL" clId="{F2676AF7-457A-461D-9B1E-76BDC476B378}" dt="2024-09-20T16:17:48.954" v="5526" actId="47"/>
        <pc:sldMkLst>
          <pc:docMk/>
          <pc:sldMk cId="4285563918" sldId="310"/>
        </pc:sldMkLst>
      </pc:sldChg>
      <pc:sldChg chg="add del">
        <pc:chgData name="Lynn Cheong-White" userId="bfa6c5a3-883e-4f48-b205-061a2b43f70c" providerId="ADAL" clId="{F2676AF7-457A-461D-9B1E-76BDC476B378}" dt="2024-09-20T16:17:47.978" v="5525" actId="47"/>
        <pc:sldMkLst>
          <pc:docMk/>
          <pc:sldMk cId="48397399" sldId="311"/>
        </pc:sldMkLst>
      </pc:sldChg>
      <pc:sldChg chg="add del">
        <pc:chgData name="Lynn Cheong-White" userId="bfa6c5a3-883e-4f48-b205-061a2b43f70c" providerId="ADAL" clId="{F2676AF7-457A-461D-9B1E-76BDC476B378}" dt="2024-09-20T16:17:47.130" v="5524" actId="47"/>
        <pc:sldMkLst>
          <pc:docMk/>
          <pc:sldMk cId="1640997708" sldId="312"/>
        </pc:sldMkLst>
      </pc:sldChg>
      <pc:sldChg chg="modSp del mod ord">
        <pc:chgData name="Lynn Cheong-White" userId="bfa6c5a3-883e-4f48-b205-061a2b43f70c" providerId="ADAL" clId="{F2676AF7-457A-461D-9B1E-76BDC476B378}" dt="2024-09-20T12:55:04.308" v="3268" actId="47"/>
        <pc:sldMkLst>
          <pc:docMk/>
          <pc:sldMk cId="2426720656" sldId="313"/>
        </pc:sldMkLst>
        <pc:spChg chg="mod">
          <ac:chgData name="Lynn Cheong-White" userId="bfa6c5a3-883e-4f48-b205-061a2b43f70c" providerId="ADAL" clId="{F2676AF7-457A-461D-9B1E-76BDC476B378}" dt="2024-09-20T09:35:45.314" v="1098" actId="20577"/>
          <ac:spMkLst>
            <pc:docMk/>
            <pc:sldMk cId="2426720656" sldId="313"/>
            <ac:spMk id="2" creationId="{058DBD33-E7BD-2E2D-7C5B-94B4E75BEDD0}"/>
          </ac:spMkLst>
        </pc:spChg>
      </pc:sldChg>
      <pc:sldChg chg="modSp del mod ord">
        <pc:chgData name="Lynn Cheong-White" userId="bfa6c5a3-883e-4f48-b205-061a2b43f70c" providerId="ADAL" clId="{F2676AF7-457A-461D-9B1E-76BDC476B378}" dt="2024-09-20T12:55:05.192" v="3269" actId="47"/>
        <pc:sldMkLst>
          <pc:docMk/>
          <pc:sldMk cId="3961826929" sldId="314"/>
        </pc:sldMkLst>
        <pc:spChg chg="mod">
          <ac:chgData name="Lynn Cheong-White" userId="bfa6c5a3-883e-4f48-b205-061a2b43f70c" providerId="ADAL" clId="{F2676AF7-457A-461D-9B1E-76BDC476B378}" dt="2024-09-20T09:35:04.515" v="1056" actId="20577"/>
          <ac:spMkLst>
            <pc:docMk/>
            <pc:sldMk cId="3961826929" sldId="314"/>
            <ac:spMk id="2" creationId="{058DBD33-E7BD-2E2D-7C5B-94B4E75BEDD0}"/>
          </ac:spMkLst>
        </pc:spChg>
        <pc:graphicFrameChg chg="modGraphic">
          <ac:chgData name="Lynn Cheong-White" userId="bfa6c5a3-883e-4f48-b205-061a2b43f70c" providerId="ADAL" clId="{F2676AF7-457A-461D-9B1E-76BDC476B378}" dt="2024-09-20T09:35:24.252" v="1073" actId="20577"/>
          <ac:graphicFrameMkLst>
            <pc:docMk/>
            <pc:sldMk cId="3961826929" sldId="314"/>
            <ac:graphicFrameMk id="5" creationId="{5DFACCFC-7DCF-DDDA-B168-4D4786188D94}"/>
          </ac:graphicFrameMkLst>
        </pc:graphicFrameChg>
      </pc:sldChg>
      <pc:sldChg chg="del">
        <pc:chgData name="Lynn Cheong-White" userId="bfa6c5a3-883e-4f48-b205-061a2b43f70c" providerId="ADAL" clId="{F2676AF7-457A-461D-9B1E-76BDC476B378}" dt="2024-09-20T16:17:45.577" v="5522" actId="47"/>
        <pc:sldMkLst>
          <pc:docMk/>
          <pc:sldMk cId="2932145351" sldId="316"/>
        </pc:sldMkLst>
      </pc:sldChg>
      <pc:sldChg chg="del">
        <pc:chgData name="Lynn Cheong-White" userId="bfa6c5a3-883e-4f48-b205-061a2b43f70c" providerId="ADAL" clId="{F2676AF7-457A-461D-9B1E-76BDC476B378}" dt="2024-09-20T16:17:44.754" v="5521" actId="47"/>
        <pc:sldMkLst>
          <pc:docMk/>
          <pc:sldMk cId="1732136415" sldId="317"/>
        </pc:sldMkLst>
      </pc:sldChg>
      <pc:sldChg chg="del">
        <pc:chgData name="Lynn Cheong-White" userId="bfa6c5a3-883e-4f48-b205-061a2b43f70c" providerId="ADAL" clId="{F2676AF7-457A-461D-9B1E-76BDC476B378}" dt="2024-09-20T16:17:43.675" v="5520" actId="47"/>
        <pc:sldMkLst>
          <pc:docMk/>
          <pc:sldMk cId="4267270379" sldId="319"/>
        </pc:sldMkLst>
      </pc:sldChg>
      <pc:sldChg chg="modSp mod">
        <pc:chgData name="Lynn Cheong-White" userId="bfa6c5a3-883e-4f48-b205-061a2b43f70c" providerId="ADAL" clId="{F2676AF7-457A-461D-9B1E-76BDC476B378}" dt="2024-09-24T13:51:54.791" v="6489" actId="14100"/>
        <pc:sldMkLst>
          <pc:docMk/>
          <pc:sldMk cId="2216490040" sldId="321"/>
        </pc:sldMkLst>
        <pc:spChg chg="mod">
          <ac:chgData name="Lynn Cheong-White" userId="bfa6c5a3-883e-4f48-b205-061a2b43f70c" providerId="ADAL" clId="{F2676AF7-457A-461D-9B1E-76BDC476B378}" dt="2024-09-24T13:51:54.791" v="6489" actId="14100"/>
          <ac:spMkLst>
            <pc:docMk/>
            <pc:sldMk cId="2216490040" sldId="321"/>
            <ac:spMk id="3" creationId="{B0B385FE-97E4-1C6E-D011-5E689BA87E57}"/>
          </ac:spMkLst>
        </pc:spChg>
        <pc:spChg chg="mod">
          <ac:chgData name="Lynn Cheong-White" userId="bfa6c5a3-883e-4f48-b205-061a2b43f70c" providerId="ADAL" clId="{F2676AF7-457A-461D-9B1E-76BDC476B378}" dt="2024-09-24T13:51:52.165" v="6488" actId="14100"/>
          <ac:spMkLst>
            <pc:docMk/>
            <pc:sldMk cId="2216490040" sldId="321"/>
            <ac:spMk id="4" creationId="{33EFF8F2-BCEE-22A3-4826-451551590186}"/>
          </ac:spMkLst>
        </pc:spChg>
        <pc:picChg chg="mod">
          <ac:chgData name="Lynn Cheong-White" userId="bfa6c5a3-883e-4f48-b205-061a2b43f70c" providerId="ADAL" clId="{F2676AF7-457A-461D-9B1E-76BDC476B378}" dt="2024-09-24T13:51:41.884" v="6486" actId="14100"/>
          <ac:picMkLst>
            <pc:docMk/>
            <pc:sldMk cId="2216490040" sldId="321"/>
            <ac:picMk id="12" creationId="{9C581B6D-22E3-F22A-A6FF-9B78772BE9CB}"/>
          </ac:picMkLst>
        </pc:picChg>
      </pc:sldChg>
      <pc:sldChg chg="del">
        <pc:chgData name="Lynn Cheong-White" userId="bfa6c5a3-883e-4f48-b205-061a2b43f70c" providerId="ADAL" clId="{F2676AF7-457A-461D-9B1E-76BDC476B378}" dt="2024-09-20T08:36:39.987" v="65" actId="47"/>
        <pc:sldMkLst>
          <pc:docMk/>
          <pc:sldMk cId="3086630888" sldId="323"/>
        </pc:sldMkLst>
      </pc:sldChg>
      <pc:sldChg chg="del">
        <pc:chgData name="Lynn Cheong-White" userId="bfa6c5a3-883e-4f48-b205-061a2b43f70c" providerId="ADAL" clId="{F2676AF7-457A-461D-9B1E-76BDC476B378}" dt="2024-09-20T11:35:16.883" v="1731" actId="2696"/>
        <pc:sldMkLst>
          <pc:docMk/>
          <pc:sldMk cId="3171238693" sldId="324"/>
        </pc:sldMkLst>
      </pc:sldChg>
      <pc:sldChg chg="del">
        <pc:chgData name="Lynn Cheong-White" userId="bfa6c5a3-883e-4f48-b205-061a2b43f70c" providerId="ADAL" clId="{F2676AF7-457A-461D-9B1E-76BDC476B378}" dt="2024-09-20T08:36:24.186" v="64" actId="47"/>
        <pc:sldMkLst>
          <pc:docMk/>
          <pc:sldMk cId="2311271665" sldId="325"/>
        </pc:sldMkLst>
      </pc:sldChg>
      <pc:sldChg chg="del">
        <pc:chgData name="Lynn Cheong-White" userId="bfa6c5a3-883e-4f48-b205-061a2b43f70c" providerId="ADAL" clId="{F2676AF7-457A-461D-9B1E-76BDC476B378}" dt="2024-09-20T08:36:24.186" v="64" actId="47"/>
        <pc:sldMkLst>
          <pc:docMk/>
          <pc:sldMk cId="2751016414" sldId="326"/>
        </pc:sldMkLst>
      </pc:sldChg>
      <pc:sldChg chg="del">
        <pc:chgData name="Lynn Cheong-White" userId="bfa6c5a3-883e-4f48-b205-061a2b43f70c" providerId="ADAL" clId="{F2676AF7-457A-461D-9B1E-76BDC476B378}" dt="2024-09-20T08:36:39.987" v="65" actId="47"/>
        <pc:sldMkLst>
          <pc:docMk/>
          <pc:sldMk cId="756832828" sldId="327"/>
        </pc:sldMkLst>
      </pc:sldChg>
      <pc:sldChg chg="del">
        <pc:chgData name="Lynn Cheong-White" userId="bfa6c5a3-883e-4f48-b205-061a2b43f70c" providerId="ADAL" clId="{F2676AF7-457A-461D-9B1E-76BDC476B378}" dt="2024-09-20T08:36:39.987" v="65" actId="47"/>
        <pc:sldMkLst>
          <pc:docMk/>
          <pc:sldMk cId="3911197243" sldId="328"/>
        </pc:sldMkLst>
      </pc:sldChg>
      <pc:sldChg chg="del">
        <pc:chgData name="Lynn Cheong-White" userId="bfa6c5a3-883e-4f48-b205-061a2b43f70c" providerId="ADAL" clId="{F2676AF7-457A-461D-9B1E-76BDC476B378}" dt="2024-09-20T08:36:39.987" v="65" actId="47"/>
        <pc:sldMkLst>
          <pc:docMk/>
          <pc:sldMk cId="2520634729" sldId="329"/>
        </pc:sldMkLst>
      </pc:sldChg>
      <pc:sldChg chg="modSp mod">
        <pc:chgData name="Lynn Cheong-White" userId="bfa6c5a3-883e-4f48-b205-061a2b43f70c" providerId="ADAL" clId="{F2676AF7-457A-461D-9B1E-76BDC476B378}" dt="2024-09-24T13:44:36.688" v="6121" actId="5793"/>
        <pc:sldMkLst>
          <pc:docMk/>
          <pc:sldMk cId="583793065" sldId="332"/>
        </pc:sldMkLst>
        <pc:spChg chg="mod">
          <ac:chgData name="Lynn Cheong-White" userId="bfa6c5a3-883e-4f48-b205-061a2b43f70c" providerId="ADAL" clId="{F2676AF7-457A-461D-9B1E-76BDC476B378}" dt="2024-09-24T13:44:36.688" v="6121" actId="5793"/>
          <ac:spMkLst>
            <pc:docMk/>
            <pc:sldMk cId="583793065" sldId="332"/>
            <ac:spMk id="3" creationId="{A01C02E8-E3F8-C2B7-8211-A1A62AF43BB4}"/>
          </ac:spMkLst>
        </pc:spChg>
      </pc:sldChg>
      <pc:sldChg chg="modSp mod">
        <pc:chgData name="Lynn Cheong-White" userId="bfa6c5a3-883e-4f48-b205-061a2b43f70c" providerId="ADAL" clId="{F2676AF7-457A-461D-9B1E-76BDC476B378}" dt="2024-09-24T13:52:12.159" v="6495" actId="14100"/>
        <pc:sldMkLst>
          <pc:docMk/>
          <pc:sldMk cId="3686946497" sldId="333"/>
        </pc:sldMkLst>
        <pc:spChg chg="mod">
          <ac:chgData name="Lynn Cheong-White" userId="bfa6c5a3-883e-4f48-b205-061a2b43f70c" providerId="ADAL" clId="{F2676AF7-457A-461D-9B1E-76BDC476B378}" dt="2024-09-24T13:52:12.159" v="6495" actId="14100"/>
          <ac:spMkLst>
            <pc:docMk/>
            <pc:sldMk cId="3686946497" sldId="333"/>
            <ac:spMk id="4" creationId="{02907843-8AEF-14C2-2BAC-56799FD78990}"/>
          </ac:spMkLst>
        </pc:spChg>
        <pc:picChg chg="mod">
          <ac:chgData name="Lynn Cheong-White" userId="bfa6c5a3-883e-4f48-b205-061a2b43f70c" providerId="ADAL" clId="{F2676AF7-457A-461D-9B1E-76BDC476B378}" dt="2024-09-24T13:52:05.949" v="6492" actId="1076"/>
          <ac:picMkLst>
            <pc:docMk/>
            <pc:sldMk cId="3686946497" sldId="333"/>
            <ac:picMk id="8" creationId="{2FA317A9-A62E-9ACA-1D68-1E9B6AB9D2D1}"/>
          </ac:picMkLst>
        </pc:picChg>
        <pc:picChg chg="mod">
          <ac:chgData name="Lynn Cheong-White" userId="bfa6c5a3-883e-4f48-b205-061a2b43f70c" providerId="ADAL" clId="{F2676AF7-457A-461D-9B1E-76BDC476B378}" dt="2024-09-24T13:52:09.886" v="6494" actId="1076"/>
          <ac:picMkLst>
            <pc:docMk/>
            <pc:sldMk cId="3686946497" sldId="333"/>
            <ac:picMk id="10" creationId="{9A2747A6-112D-034C-18BC-30C7E1A237CD}"/>
          </ac:picMkLst>
        </pc:picChg>
        <pc:picChg chg="mod">
          <ac:chgData name="Lynn Cheong-White" userId="bfa6c5a3-883e-4f48-b205-061a2b43f70c" providerId="ADAL" clId="{F2676AF7-457A-461D-9B1E-76BDC476B378}" dt="2024-09-24T13:51:58.907" v="6490" actId="14100"/>
          <ac:picMkLst>
            <pc:docMk/>
            <pc:sldMk cId="3686946497" sldId="333"/>
            <ac:picMk id="12" creationId="{9C581B6D-22E3-F22A-A6FF-9B78772BE9CB}"/>
          </ac:picMkLst>
        </pc:picChg>
      </pc:sldChg>
      <pc:sldChg chg="addSp delSp modSp mod modNotesTx">
        <pc:chgData name="Lynn Cheong-White" userId="bfa6c5a3-883e-4f48-b205-061a2b43f70c" providerId="ADAL" clId="{F2676AF7-457A-461D-9B1E-76BDC476B378}" dt="2024-09-24T13:55:18.625" v="6511" actId="1076"/>
        <pc:sldMkLst>
          <pc:docMk/>
          <pc:sldMk cId="1736384661" sldId="335"/>
        </pc:sldMkLst>
        <pc:spChg chg="mod">
          <ac:chgData name="Lynn Cheong-White" userId="bfa6c5a3-883e-4f48-b205-061a2b43f70c" providerId="ADAL" clId="{F2676AF7-457A-461D-9B1E-76BDC476B378}" dt="2024-09-20T08:35:47.231" v="35" actId="122"/>
          <ac:spMkLst>
            <pc:docMk/>
            <pc:sldMk cId="1736384661" sldId="335"/>
            <ac:spMk id="2" creationId="{00000000-0000-0000-0000-000000000000}"/>
          </ac:spMkLst>
        </pc:spChg>
        <pc:spChg chg="del">
          <ac:chgData name="Lynn Cheong-White" userId="bfa6c5a3-883e-4f48-b205-061a2b43f70c" providerId="ADAL" clId="{F2676AF7-457A-461D-9B1E-76BDC476B378}" dt="2024-09-20T08:35:41.022" v="33" actId="478"/>
          <ac:spMkLst>
            <pc:docMk/>
            <pc:sldMk cId="1736384661" sldId="335"/>
            <ac:spMk id="3" creationId="{00000000-0000-0000-0000-000000000000}"/>
          </ac:spMkLst>
        </pc:spChg>
        <pc:spChg chg="mod">
          <ac:chgData name="Lynn Cheong-White" userId="bfa6c5a3-883e-4f48-b205-061a2b43f70c" providerId="ADAL" clId="{F2676AF7-457A-461D-9B1E-76BDC476B378}" dt="2024-09-24T13:54:42.152" v="6507" actId="1076"/>
          <ac:spMkLst>
            <pc:docMk/>
            <pc:sldMk cId="1736384661" sldId="335"/>
            <ac:spMk id="5" creationId="{AED7C792-48A9-9046-A3A1-470BF821DADE}"/>
          </ac:spMkLst>
        </pc:spChg>
        <pc:spChg chg="add del mod">
          <ac:chgData name="Lynn Cheong-White" userId="bfa6c5a3-883e-4f48-b205-061a2b43f70c" providerId="ADAL" clId="{F2676AF7-457A-461D-9B1E-76BDC476B378}" dt="2024-09-20T16:20:49.780" v="5528" actId="478"/>
          <ac:spMkLst>
            <pc:docMk/>
            <pc:sldMk cId="1736384661" sldId="335"/>
            <ac:spMk id="7" creationId="{524D560E-070A-B4F0-0219-AE8B04D5722A}"/>
          </ac:spMkLst>
        </pc:spChg>
        <pc:spChg chg="mod">
          <ac:chgData name="Lynn Cheong-White" userId="bfa6c5a3-883e-4f48-b205-061a2b43f70c" providerId="ADAL" clId="{F2676AF7-457A-461D-9B1E-76BDC476B378}" dt="2024-09-24T13:55:18.625" v="6511" actId="1076"/>
          <ac:spMkLst>
            <pc:docMk/>
            <pc:sldMk cId="1736384661" sldId="335"/>
            <ac:spMk id="8" creationId="{E52D045F-5B09-7F9F-BA4B-2542151538D4}"/>
          </ac:spMkLst>
        </pc:spChg>
        <pc:spChg chg="mod">
          <ac:chgData name="Lynn Cheong-White" userId="bfa6c5a3-883e-4f48-b205-061a2b43f70c" providerId="ADAL" clId="{F2676AF7-457A-461D-9B1E-76BDC476B378}" dt="2024-09-24T13:55:03.574" v="6510" actId="1076"/>
          <ac:spMkLst>
            <pc:docMk/>
            <pc:sldMk cId="1736384661" sldId="335"/>
            <ac:spMk id="14" creationId="{B6CAA321-327B-A867-A31D-D423D229D16E}"/>
          </ac:spMkLst>
        </pc:spChg>
        <pc:picChg chg="del">
          <ac:chgData name="Lynn Cheong-White" userId="bfa6c5a3-883e-4f48-b205-061a2b43f70c" providerId="ADAL" clId="{F2676AF7-457A-461D-9B1E-76BDC476B378}" dt="2024-09-24T13:23:08.899" v="5635" actId="478"/>
          <ac:picMkLst>
            <pc:docMk/>
            <pc:sldMk cId="1736384661" sldId="335"/>
            <ac:picMk id="3" creationId="{1349EC2E-DE78-4AA8-4A05-E6A219E302D6}"/>
          </ac:picMkLst>
        </pc:picChg>
        <pc:picChg chg="add mod">
          <ac:chgData name="Lynn Cheong-White" userId="bfa6c5a3-883e-4f48-b205-061a2b43f70c" providerId="ADAL" clId="{F2676AF7-457A-461D-9B1E-76BDC476B378}" dt="2024-09-24T13:54:49.852" v="6509" actId="1076"/>
          <ac:picMkLst>
            <pc:docMk/>
            <pc:sldMk cId="1736384661" sldId="335"/>
            <ac:picMk id="6" creationId="{72E5CBC6-A3F9-AB84-AC16-07BD175B5E49}"/>
          </ac:picMkLst>
        </pc:picChg>
        <pc:picChg chg="del">
          <ac:chgData name="Lynn Cheong-White" userId="bfa6c5a3-883e-4f48-b205-061a2b43f70c" providerId="ADAL" clId="{F2676AF7-457A-461D-9B1E-76BDC476B378}" dt="2024-09-20T08:36:00.563" v="61" actId="478"/>
          <ac:picMkLst>
            <pc:docMk/>
            <pc:sldMk cId="1736384661" sldId="335"/>
            <ac:picMk id="6" creationId="{7D24AA4F-242E-F7B7-1623-1752F27E5D60}"/>
          </ac:picMkLst>
        </pc:picChg>
        <pc:picChg chg="add mod">
          <ac:chgData name="Lynn Cheong-White" userId="bfa6c5a3-883e-4f48-b205-061a2b43f70c" providerId="ADAL" clId="{F2676AF7-457A-461D-9B1E-76BDC476B378}" dt="2024-09-24T13:54:45.448" v="6508" actId="1076"/>
          <ac:picMkLst>
            <pc:docMk/>
            <pc:sldMk cId="1736384661" sldId="335"/>
            <ac:picMk id="10" creationId="{AFE0FA5E-3357-71C7-19C3-880B4D3CF565}"/>
          </ac:picMkLst>
        </pc:picChg>
        <pc:picChg chg="del mod">
          <ac:chgData name="Lynn Cheong-White" userId="bfa6c5a3-883e-4f48-b205-061a2b43f70c" providerId="ADAL" clId="{F2676AF7-457A-461D-9B1E-76BDC476B378}" dt="2024-09-24T13:23:08.169" v="5634" actId="478"/>
          <ac:picMkLst>
            <pc:docMk/>
            <pc:sldMk cId="1736384661" sldId="335"/>
            <ac:picMk id="19" creationId="{BC2C6540-C471-7663-2420-C119433B4041}"/>
          </ac:picMkLst>
        </pc:picChg>
      </pc:sldChg>
      <pc:sldChg chg="del">
        <pc:chgData name="Lynn Cheong-White" userId="bfa6c5a3-883e-4f48-b205-061a2b43f70c" providerId="ADAL" clId="{F2676AF7-457A-461D-9B1E-76BDC476B378}" dt="2024-09-20T08:36:24.186" v="64" actId="47"/>
        <pc:sldMkLst>
          <pc:docMk/>
          <pc:sldMk cId="4237263009" sldId="341"/>
        </pc:sldMkLst>
      </pc:sldChg>
      <pc:sldChg chg="del">
        <pc:chgData name="Lynn Cheong-White" userId="bfa6c5a3-883e-4f48-b205-061a2b43f70c" providerId="ADAL" clId="{F2676AF7-457A-461D-9B1E-76BDC476B378}" dt="2024-09-20T08:36:24.186" v="64" actId="47"/>
        <pc:sldMkLst>
          <pc:docMk/>
          <pc:sldMk cId="540197531" sldId="342"/>
        </pc:sldMkLst>
      </pc:sldChg>
      <pc:sldChg chg="del">
        <pc:chgData name="Lynn Cheong-White" userId="bfa6c5a3-883e-4f48-b205-061a2b43f70c" providerId="ADAL" clId="{F2676AF7-457A-461D-9B1E-76BDC476B378}" dt="2024-09-20T08:36:24.186" v="64" actId="47"/>
        <pc:sldMkLst>
          <pc:docMk/>
          <pc:sldMk cId="2419718408" sldId="343"/>
        </pc:sldMkLst>
      </pc:sldChg>
      <pc:sldChg chg="del">
        <pc:chgData name="Lynn Cheong-White" userId="bfa6c5a3-883e-4f48-b205-061a2b43f70c" providerId="ADAL" clId="{F2676AF7-457A-461D-9B1E-76BDC476B378}" dt="2024-09-20T08:36:24.186" v="64" actId="47"/>
        <pc:sldMkLst>
          <pc:docMk/>
          <pc:sldMk cId="2461362434" sldId="344"/>
        </pc:sldMkLst>
      </pc:sldChg>
      <pc:sldChg chg="del">
        <pc:chgData name="Lynn Cheong-White" userId="bfa6c5a3-883e-4f48-b205-061a2b43f70c" providerId="ADAL" clId="{F2676AF7-457A-461D-9B1E-76BDC476B378}" dt="2024-09-20T16:17:46.379" v="5523" actId="47"/>
        <pc:sldMkLst>
          <pc:docMk/>
          <pc:sldMk cId="2753016921" sldId="350"/>
        </pc:sldMkLst>
      </pc:sldChg>
      <pc:sldChg chg="modSp mod">
        <pc:chgData name="Lynn Cheong-White" userId="bfa6c5a3-883e-4f48-b205-061a2b43f70c" providerId="ADAL" clId="{F2676AF7-457A-461D-9B1E-76BDC476B378}" dt="2024-09-24T13:54:18.014" v="6504" actId="27636"/>
        <pc:sldMkLst>
          <pc:docMk/>
          <pc:sldMk cId="222884659" sldId="351"/>
        </pc:sldMkLst>
        <pc:spChg chg="mod">
          <ac:chgData name="Lynn Cheong-White" userId="bfa6c5a3-883e-4f48-b205-061a2b43f70c" providerId="ADAL" clId="{F2676AF7-457A-461D-9B1E-76BDC476B378}" dt="2024-09-24T13:54:18.014" v="6504" actId="27636"/>
          <ac:spMkLst>
            <pc:docMk/>
            <pc:sldMk cId="222884659" sldId="351"/>
            <ac:spMk id="3" creationId="{A11B73DC-4B36-B841-445C-B8BB65AD8300}"/>
          </ac:spMkLst>
        </pc:spChg>
      </pc:sldChg>
      <pc:sldChg chg="modSp mod">
        <pc:chgData name="Lynn Cheong-White" userId="bfa6c5a3-883e-4f48-b205-061a2b43f70c" providerId="ADAL" clId="{F2676AF7-457A-461D-9B1E-76BDC476B378}" dt="2024-09-24T13:52:44.448" v="6502" actId="1076"/>
        <pc:sldMkLst>
          <pc:docMk/>
          <pc:sldMk cId="927686573" sldId="352"/>
        </pc:sldMkLst>
        <pc:spChg chg="mod">
          <ac:chgData name="Lynn Cheong-White" userId="bfa6c5a3-883e-4f48-b205-061a2b43f70c" providerId="ADAL" clId="{F2676AF7-457A-461D-9B1E-76BDC476B378}" dt="2024-09-24T13:52:36.951" v="6500" actId="255"/>
          <ac:spMkLst>
            <pc:docMk/>
            <pc:sldMk cId="927686573" sldId="352"/>
            <ac:spMk id="3" creationId="{65F13A09-C34A-CD5B-CC60-9C7188CD7CBE}"/>
          </ac:spMkLst>
        </pc:spChg>
        <pc:spChg chg="mod">
          <ac:chgData name="Lynn Cheong-White" userId="bfa6c5a3-883e-4f48-b205-061a2b43f70c" providerId="ADAL" clId="{F2676AF7-457A-461D-9B1E-76BDC476B378}" dt="2024-09-24T13:52:30.010" v="6498" actId="14100"/>
          <ac:spMkLst>
            <pc:docMk/>
            <pc:sldMk cId="927686573" sldId="352"/>
            <ac:spMk id="7" creationId="{6E4FC688-2437-D81B-0844-AB1411928391}"/>
          </ac:spMkLst>
        </pc:spChg>
        <pc:picChg chg="mod">
          <ac:chgData name="Lynn Cheong-White" userId="bfa6c5a3-883e-4f48-b205-061a2b43f70c" providerId="ADAL" clId="{F2676AF7-457A-461D-9B1E-76BDC476B378}" dt="2024-09-24T13:52:44.448" v="6502" actId="1076"/>
          <ac:picMkLst>
            <pc:docMk/>
            <pc:sldMk cId="927686573" sldId="352"/>
            <ac:picMk id="4" creationId="{C860C3FA-DA73-B55D-7300-C81B2B84A67D}"/>
          </ac:picMkLst>
        </pc:picChg>
        <pc:picChg chg="mod">
          <ac:chgData name="Lynn Cheong-White" userId="bfa6c5a3-883e-4f48-b205-061a2b43f70c" providerId="ADAL" clId="{F2676AF7-457A-461D-9B1E-76BDC476B378}" dt="2024-09-24T13:52:22.132" v="6496" actId="14100"/>
          <ac:picMkLst>
            <pc:docMk/>
            <pc:sldMk cId="927686573" sldId="352"/>
            <ac:picMk id="12" creationId="{9C581B6D-22E3-F22A-A6FF-9B78772BE9CB}"/>
          </ac:picMkLst>
        </pc:picChg>
      </pc:sldChg>
      <pc:sldChg chg="del">
        <pc:chgData name="Lynn Cheong-White" userId="bfa6c5a3-883e-4f48-b205-061a2b43f70c" providerId="ADAL" clId="{F2676AF7-457A-461D-9B1E-76BDC476B378}" dt="2024-09-20T08:36:24.186" v="64" actId="47"/>
        <pc:sldMkLst>
          <pc:docMk/>
          <pc:sldMk cId="208238517" sldId="354"/>
        </pc:sldMkLst>
      </pc:sldChg>
      <pc:sldChg chg="addSp delSp modSp add del mod ord modNotesTx">
        <pc:chgData name="Lynn Cheong-White" userId="bfa6c5a3-883e-4f48-b205-061a2b43f70c" providerId="ADAL" clId="{F2676AF7-457A-461D-9B1E-76BDC476B378}" dt="2024-09-24T13:33:44.682" v="5955" actId="20577"/>
        <pc:sldMkLst>
          <pc:docMk/>
          <pc:sldMk cId="1264508083" sldId="354"/>
        </pc:sldMkLst>
        <pc:spChg chg="mod">
          <ac:chgData name="Lynn Cheong-White" userId="bfa6c5a3-883e-4f48-b205-061a2b43f70c" providerId="ADAL" clId="{F2676AF7-457A-461D-9B1E-76BDC476B378}" dt="2024-09-20T12:56:26.161" v="3295" actId="20577"/>
          <ac:spMkLst>
            <pc:docMk/>
            <pc:sldMk cId="1264508083" sldId="354"/>
            <ac:spMk id="2" creationId="{569F859F-ED2B-07AF-FA93-145AED7AF517}"/>
          </ac:spMkLst>
        </pc:spChg>
        <pc:spChg chg="mod">
          <ac:chgData name="Lynn Cheong-White" userId="bfa6c5a3-883e-4f48-b205-061a2b43f70c" providerId="ADAL" clId="{F2676AF7-457A-461D-9B1E-76BDC476B378}" dt="2024-09-24T13:33:44.682" v="5955" actId="20577"/>
          <ac:spMkLst>
            <pc:docMk/>
            <pc:sldMk cId="1264508083" sldId="354"/>
            <ac:spMk id="6" creationId="{BA20D9B1-0E8B-B434-8036-DF14171EE3C1}"/>
          </ac:spMkLst>
        </pc:spChg>
        <pc:spChg chg="add mod">
          <ac:chgData name="Lynn Cheong-White" userId="bfa6c5a3-883e-4f48-b205-061a2b43f70c" providerId="ADAL" clId="{F2676AF7-457A-461D-9B1E-76BDC476B378}" dt="2024-09-20T12:58:04.558" v="3318" actId="207"/>
          <ac:spMkLst>
            <pc:docMk/>
            <pc:sldMk cId="1264508083" sldId="354"/>
            <ac:spMk id="8" creationId="{3E40E057-32EC-155C-4CE0-B1F9B0D0D448}"/>
          </ac:spMkLst>
        </pc:spChg>
        <pc:spChg chg="add mod">
          <ac:chgData name="Lynn Cheong-White" userId="bfa6c5a3-883e-4f48-b205-061a2b43f70c" providerId="ADAL" clId="{F2676AF7-457A-461D-9B1E-76BDC476B378}" dt="2024-09-20T12:58:16.846" v="3320" actId="1076"/>
          <ac:spMkLst>
            <pc:docMk/>
            <pc:sldMk cId="1264508083" sldId="354"/>
            <ac:spMk id="10" creationId="{76A911D9-F658-2062-3686-71A0D1B57DB7}"/>
          </ac:spMkLst>
        </pc:spChg>
        <pc:spChg chg="add mod">
          <ac:chgData name="Lynn Cheong-White" userId="bfa6c5a3-883e-4f48-b205-061a2b43f70c" providerId="ADAL" clId="{F2676AF7-457A-461D-9B1E-76BDC476B378}" dt="2024-09-20T12:58:37.069" v="3345" actId="20577"/>
          <ac:spMkLst>
            <pc:docMk/>
            <pc:sldMk cId="1264508083" sldId="354"/>
            <ac:spMk id="12" creationId="{5B0ACC4D-39FA-583A-0926-DDB391F3D049}"/>
          </ac:spMkLst>
        </pc:spChg>
        <pc:picChg chg="add mod">
          <ac:chgData name="Lynn Cheong-White" userId="bfa6c5a3-883e-4f48-b205-061a2b43f70c" providerId="ADAL" clId="{F2676AF7-457A-461D-9B1E-76BDC476B378}" dt="2024-09-20T12:58:58.754" v="3353" actId="14100"/>
          <ac:picMkLst>
            <pc:docMk/>
            <pc:sldMk cId="1264508083" sldId="354"/>
            <ac:picMk id="3" creationId="{37F55D42-8CCE-AE16-2AFC-BEA73837825C}"/>
          </ac:picMkLst>
        </pc:picChg>
        <pc:picChg chg="add mod">
          <ac:chgData name="Lynn Cheong-White" userId="bfa6c5a3-883e-4f48-b205-061a2b43f70c" providerId="ADAL" clId="{F2676AF7-457A-461D-9B1E-76BDC476B378}" dt="2024-09-20T12:58:54.305" v="3351" actId="14100"/>
          <ac:picMkLst>
            <pc:docMk/>
            <pc:sldMk cId="1264508083" sldId="354"/>
            <ac:picMk id="4" creationId="{2B7F7B4D-82A7-B4C4-CEB0-6DCAF5AAE658}"/>
          </ac:picMkLst>
        </pc:picChg>
        <pc:picChg chg="del">
          <ac:chgData name="Lynn Cheong-White" userId="bfa6c5a3-883e-4f48-b205-061a2b43f70c" providerId="ADAL" clId="{F2676AF7-457A-461D-9B1E-76BDC476B378}" dt="2024-09-20T09:31:44.629" v="875" actId="478"/>
          <ac:picMkLst>
            <pc:docMk/>
            <pc:sldMk cId="1264508083" sldId="354"/>
            <ac:picMk id="5" creationId="{51962F1D-0B7F-8B34-8FA9-A8948E666BA6}"/>
          </ac:picMkLst>
        </pc:picChg>
        <pc:picChg chg="del">
          <ac:chgData name="Lynn Cheong-White" userId="bfa6c5a3-883e-4f48-b205-061a2b43f70c" providerId="ADAL" clId="{F2676AF7-457A-461D-9B1E-76BDC476B378}" dt="2024-09-20T09:31:44.055" v="874" actId="478"/>
          <ac:picMkLst>
            <pc:docMk/>
            <pc:sldMk cId="1264508083" sldId="354"/>
            <ac:picMk id="7" creationId="{36BB52E3-8B39-224F-EB4C-AEC6BFBE7E43}"/>
          </ac:picMkLst>
        </pc:picChg>
        <pc:picChg chg="mod">
          <ac:chgData name="Lynn Cheong-White" userId="bfa6c5a3-883e-4f48-b205-061a2b43f70c" providerId="ADAL" clId="{F2676AF7-457A-461D-9B1E-76BDC476B378}" dt="2024-09-20T12:58:43.552" v="3346" actId="1076"/>
          <ac:picMkLst>
            <pc:docMk/>
            <pc:sldMk cId="1264508083" sldId="354"/>
            <ac:picMk id="9" creationId="{3CCA8463-81AA-A606-0943-F304ED358BFC}"/>
          </ac:picMkLst>
        </pc:picChg>
        <pc:picChg chg="mod">
          <ac:chgData name="Lynn Cheong-White" userId="bfa6c5a3-883e-4f48-b205-061a2b43f70c" providerId="ADAL" clId="{F2676AF7-457A-461D-9B1E-76BDC476B378}" dt="2024-09-20T12:58:49.153" v="3348" actId="1076"/>
          <ac:picMkLst>
            <pc:docMk/>
            <pc:sldMk cId="1264508083" sldId="354"/>
            <ac:picMk id="11" creationId="{79C15F52-6887-7181-ED3E-7FEC173CF25C}"/>
          </ac:picMkLst>
        </pc:picChg>
      </pc:sldChg>
      <pc:sldChg chg="modSp add del mod">
        <pc:chgData name="Lynn Cheong-White" userId="bfa6c5a3-883e-4f48-b205-061a2b43f70c" providerId="ADAL" clId="{F2676AF7-457A-461D-9B1E-76BDC476B378}" dt="2024-09-20T16:05:43.688" v="5366" actId="47"/>
        <pc:sldMkLst>
          <pc:docMk/>
          <pc:sldMk cId="1682180228" sldId="355"/>
        </pc:sldMkLst>
        <pc:spChg chg="mod">
          <ac:chgData name="Lynn Cheong-White" userId="bfa6c5a3-883e-4f48-b205-061a2b43f70c" providerId="ADAL" clId="{F2676AF7-457A-461D-9B1E-76BDC476B378}" dt="2024-09-20T09:11:25.030" v="523" actId="20577"/>
          <ac:spMkLst>
            <pc:docMk/>
            <pc:sldMk cId="1682180228" sldId="355"/>
            <ac:spMk id="2" creationId="{569F859F-ED2B-07AF-FA93-145AED7AF517}"/>
          </ac:spMkLst>
        </pc:spChg>
        <pc:spChg chg="mod">
          <ac:chgData name="Lynn Cheong-White" userId="bfa6c5a3-883e-4f48-b205-061a2b43f70c" providerId="ADAL" clId="{F2676AF7-457A-461D-9B1E-76BDC476B378}" dt="2024-09-20T09:30:42.698" v="872" actId="20577"/>
          <ac:spMkLst>
            <pc:docMk/>
            <pc:sldMk cId="1682180228" sldId="355"/>
            <ac:spMk id="6" creationId="{BA20D9B1-0E8B-B434-8036-DF14171EE3C1}"/>
          </ac:spMkLst>
        </pc:spChg>
      </pc:sldChg>
      <pc:sldChg chg="addSp delSp modSp add mod modNotesTx">
        <pc:chgData name="Lynn Cheong-White" userId="bfa6c5a3-883e-4f48-b205-061a2b43f70c" providerId="ADAL" clId="{F2676AF7-457A-461D-9B1E-76BDC476B378}" dt="2024-09-24T13:35:31.847" v="5995"/>
        <pc:sldMkLst>
          <pc:docMk/>
          <pc:sldMk cId="3678520357" sldId="356"/>
        </pc:sldMkLst>
        <pc:spChg chg="mod">
          <ac:chgData name="Lynn Cheong-White" userId="bfa6c5a3-883e-4f48-b205-061a2b43f70c" providerId="ADAL" clId="{F2676AF7-457A-461D-9B1E-76BDC476B378}" dt="2024-09-20T09:11:58.149" v="549" actId="20577"/>
          <ac:spMkLst>
            <pc:docMk/>
            <pc:sldMk cId="3678520357" sldId="356"/>
            <ac:spMk id="2" creationId="{569F859F-ED2B-07AF-FA93-145AED7AF517}"/>
          </ac:spMkLst>
        </pc:spChg>
        <pc:spChg chg="del mod">
          <ac:chgData name="Lynn Cheong-White" userId="bfa6c5a3-883e-4f48-b205-061a2b43f70c" providerId="ADAL" clId="{F2676AF7-457A-461D-9B1E-76BDC476B378}" dt="2024-09-20T16:13:05.596" v="5393" actId="478"/>
          <ac:spMkLst>
            <pc:docMk/>
            <pc:sldMk cId="3678520357" sldId="356"/>
            <ac:spMk id="6" creationId="{BA20D9B1-0E8B-B434-8036-DF14171EE3C1}"/>
          </ac:spMkLst>
        </pc:spChg>
        <pc:picChg chg="add mod">
          <ac:chgData name="Lynn Cheong-White" userId="bfa6c5a3-883e-4f48-b205-061a2b43f70c" providerId="ADAL" clId="{F2676AF7-457A-461D-9B1E-76BDC476B378}" dt="2024-09-24T13:35:31.847" v="5995"/>
          <ac:picMkLst>
            <pc:docMk/>
            <pc:sldMk cId="3678520357" sldId="356"/>
            <ac:picMk id="3" creationId="{0DC06E04-8B70-6230-887F-B52C2E0A1071}"/>
          </ac:picMkLst>
        </pc:picChg>
        <pc:picChg chg="add del mod">
          <ac:chgData name="Lynn Cheong-White" userId="bfa6c5a3-883e-4f48-b205-061a2b43f70c" providerId="ADAL" clId="{F2676AF7-457A-461D-9B1E-76BDC476B378}" dt="2024-09-20T16:15:26.136" v="5511" actId="478"/>
          <ac:picMkLst>
            <pc:docMk/>
            <pc:sldMk cId="3678520357" sldId="356"/>
            <ac:picMk id="4" creationId="{11C1F7A0-D622-0327-9D4D-A049BACE9E4C}"/>
          </ac:picMkLst>
        </pc:picChg>
        <pc:picChg chg="add del">
          <ac:chgData name="Lynn Cheong-White" userId="bfa6c5a3-883e-4f48-b205-061a2b43f70c" providerId="ADAL" clId="{F2676AF7-457A-461D-9B1E-76BDC476B378}" dt="2024-09-20T16:15:27.657" v="5513" actId="22"/>
          <ac:picMkLst>
            <pc:docMk/>
            <pc:sldMk cId="3678520357" sldId="356"/>
            <ac:picMk id="7" creationId="{554F7A75-827E-8B12-735C-ED947D5A06D5}"/>
          </ac:picMkLst>
        </pc:picChg>
        <pc:picChg chg="add del mod">
          <ac:chgData name="Lynn Cheong-White" userId="bfa6c5a3-883e-4f48-b205-061a2b43f70c" providerId="ADAL" clId="{F2676AF7-457A-461D-9B1E-76BDC476B378}" dt="2024-09-24T13:35:31.678" v="5994" actId="478"/>
          <ac:picMkLst>
            <pc:docMk/>
            <pc:sldMk cId="3678520357" sldId="356"/>
            <ac:picMk id="9" creationId="{7B072047-06C3-903A-8C30-2C17D21C9817}"/>
          </ac:picMkLst>
        </pc:picChg>
      </pc:sldChg>
      <pc:sldChg chg="addSp delSp modSp add mod ord modNotesTx">
        <pc:chgData name="Lynn Cheong-White" userId="bfa6c5a3-883e-4f48-b205-061a2b43f70c" providerId="ADAL" clId="{F2676AF7-457A-461D-9B1E-76BDC476B378}" dt="2024-09-24T13:34:57.886" v="5993" actId="14100"/>
        <pc:sldMkLst>
          <pc:docMk/>
          <pc:sldMk cId="4282540989" sldId="357"/>
        </pc:sldMkLst>
        <pc:spChg chg="mod">
          <ac:chgData name="Lynn Cheong-White" userId="bfa6c5a3-883e-4f48-b205-061a2b43f70c" providerId="ADAL" clId="{F2676AF7-457A-461D-9B1E-76BDC476B378}" dt="2024-09-20T13:10:12.659" v="4054" actId="20577"/>
          <ac:spMkLst>
            <pc:docMk/>
            <pc:sldMk cId="4282540989" sldId="357"/>
            <ac:spMk id="2" creationId="{569F859F-ED2B-07AF-FA93-145AED7AF517}"/>
          </ac:spMkLst>
        </pc:spChg>
        <pc:spChg chg="del">
          <ac:chgData name="Lynn Cheong-White" userId="bfa6c5a3-883e-4f48-b205-061a2b43f70c" providerId="ADAL" clId="{F2676AF7-457A-461D-9B1E-76BDC476B378}" dt="2024-09-20T13:14:08.496" v="4078" actId="478"/>
          <ac:spMkLst>
            <pc:docMk/>
            <pc:sldMk cId="4282540989" sldId="357"/>
            <ac:spMk id="6" creationId="{BA20D9B1-0E8B-B434-8036-DF14171EE3C1}"/>
          </ac:spMkLst>
        </pc:spChg>
        <pc:spChg chg="add del mod">
          <ac:chgData name="Lynn Cheong-White" userId="bfa6c5a3-883e-4f48-b205-061a2b43f70c" providerId="ADAL" clId="{F2676AF7-457A-461D-9B1E-76BDC476B378}" dt="2024-09-20T13:30:33.283" v="4434" actId="478"/>
          <ac:spMkLst>
            <pc:docMk/>
            <pc:sldMk cId="4282540989" sldId="357"/>
            <ac:spMk id="8" creationId="{CC8A25F6-EDEB-08EA-759A-FC46103EC3FC}"/>
          </ac:spMkLst>
        </pc:spChg>
        <pc:spChg chg="add mod topLvl">
          <ac:chgData name="Lynn Cheong-White" userId="bfa6c5a3-883e-4f48-b205-061a2b43f70c" providerId="ADAL" clId="{F2676AF7-457A-461D-9B1E-76BDC476B378}" dt="2024-09-20T13:25:01.665" v="4219" actId="14100"/>
          <ac:spMkLst>
            <pc:docMk/>
            <pc:sldMk cId="4282540989" sldId="357"/>
            <ac:spMk id="10" creationId="{AC4CF80D-5FE8-9F8F-F9B0-9607D2D4DE4D}"/>
          </ac:spMkLst>
        </pc:spChg>
        <pc:spChg chg="add mod ord topLvl">
          <ac:chgData name="Lynn Cheong-White" userId="bfa6c5a3-883e-4f48-b205-061a2b43f70c" providerId="ADAL" clId="{F2676AF7-457A-461D-9B1E-76BDC476B378}" dt="2024-09-20T13:24:03.058" v="4207" actId="1076"/>
          <ac:spMkLst>
            <pc:docMk/>
            <pc:sldMk cId="4282540989" sldId="357"/>
            <ac:spMk id="14" creationId="{9153E364-E99E-E1FF-EA34-408FDE1E8105}"/>
          </ac:spMkLst>
        </pc:spChg>
        <pc:spChg chg="add del mod">
          <ac:chgData name="Lynn Cheong-White" userId="bfa6c5a3-883e-4f48-b205-061a2b43f70c" providerId="ADAL" clId="{F2676AF7-457A-461D-9B1E-76BDC476B378}" dt="2024-09-20T13:25:28.275" v="4223" actId="478"/>
          <ac:spMkLst>
            <pc:docMk/>
            <pc:sldMk cId="4282540989" sldId="357"/>
            <ac:spMk id="16" creationId="{C8BDBC84-6CD5-9678-C0E3-B7AAE7196B0A}"/>
          </ac:spMkLst>
        </pc:spChg>
        <pc:spChg chg="add mod">
          <ac:chgData name="Lynn Cheong-White" userId="bfa6c5a3-883e-4f48-b205-061a2b43f70c" providerId="ADAL" clId="{F2676AF7-457A-461D-9B1E-76BDC476B378}" dt="2024-09-24T13:34:57.886" v="5993" actId="14100"/>
          <ac:spMkLst>
            <pc:docMk/>
            <pc:sldMk cId="4282540989" sldId="357"/>
            <ac:spMk id="18" creationId="{1951CB66-642A-EB15-FF4A-0DFA96C9002C}"/>
          </ac:spMkLst>
        </pc:spChg>
        <pc:grpChg chg="add del mod">
          <ac:chgData name="Lynn Cheong-White" userId="bfa6c5a3-883e-4f48-b205-061a2b43f70c" providerId="ADAL" clId="{F2676AF7-457A-461D-9B1E-76BDC476B378}" dt="2024-09-20T13:23:03.469" v="4195" actId="165"/>
          <ac:grpSpMkLst>
            <pc:docMk/>
            <pc:sldMk cId="4282540989" sldId="357"/>
            <ac:grpSpMk id="15" creationId="{1954B916-03CC-BBCF-90F8-D2824FB4F06A}"/>
          </ac:grpSpMkLst>
        </pc:grpChg>
        <pc:grpChg chg="add mod">
          <ac:chgData name="Lynn Cheong-White" userId="bfa6c5a3-883e-4f48-b205-061a2b43f70c" providerId="ADAL" clId="{F2676AF7-457A-461D-9B1E-76BDC476B378}" dt="2024-09-20T13:24:56.776" v="4218" actId="14100"/>
          <ac:grpSpMkLst>
            <pc:docMk/>
            <pc:sldMk cId="4282540989" sldId="357"/>
            <ac:grpSpMk id="17" creationId="{9A3F37AA-C8A1-2DDE-ED24-9E494FB0B0C6}"/>
          </ac:grpSpMkLst>
        </pc:grpChg>
        <pc:picChg chg="add del mod">
          <ac:chgData name="Lynn Cheong-White" userId="bfa6c5a3-883e-4f48-b205-061a2b43f70c" providerId="ADAL" clId="{F2676AF7-457A-461D-9B1E-76BDC476B378}" dt="2024-09-20T13:30:28.811" v="4433" actId="478"/>
          <ac:picMkLst>
            <pc:docMk/>
            <pc:sldMk cId="4282540989" sldId="357"/>
            <ac:picMk id="4" creationId="{76C7B237-5DCA-FD76-9B43-473503E111C5}"/>
          </ac:picMkLst>
        </pc:picChg>
        <pc:picChg chg="del mod">
          <ac:chgData name="Lynn Cheong-White" userId="bfa6c5a3-883e-4f48-b205-061a2b43f70c" providerId="ADAL" clId="{F2676AF7-457A-461D-9B1E-76BDC476B378}" dt="2024-09-20T13:16:06.992" v="4087" actId="478"/>
          <ac:picMkLst>
            <pc:docMk/>
            <pc:sldMk cId="4282540989" sldId="357"/>
            <ac:picMk id="5" creationId="{51962F1D-0B7F-8B34-8FA9-A8948E666BA6}"/>
          </ac:picMkLst>
        </pc:picChg>
        <pc:picChg chg="mod">
          <ac:chgData name="Lynn Cheong-White" userId="bfa6c5a3-883e-4f48-b205-061a2b43f70c" providerId="ADAL" clId="{F2676AF7-457A-461D-9B1E-76BDC476B378}" dt="2024-09-20T13:24:26.889" v="4214" actId="1076"/>
          <ac:picMkLst>
            <pc:docMk/>
            <pc:sldMk cId="4282540989" sldId="357"/>
            <ac:picMk id="7" creationId="{36BB52E3-8B39-224F-EB4C-AEC6BFBE7E43}"/>
          </ac:picMkLst>
        </pc:picChg>
        <pc:picChg chg="del">
          <ac:chgData name="Lynn Cheong-White" userId="bfa6c5a3-883e-4f48-b205-061a2b43f70c" providerId="ADAL" clId="{F2676AF7-457A-461D-9B1E-76BDC476B378}" dt="2024-09-20T09:31:51.820" v="878" actId="478"/>
          <ac:picMkLst>
            <pc:docMk/>
            <pc:sldMk cId="4282540989" sldId="357"/>
            <ac:picMk id="9" creationId="{3CCA8463-81AA-A606-0943-F304ED358BFC}"/>
          </ac:picMkLst>
        </pc:picChg>
        <pc:picChg chg="del">
          <ac:chgData name="Lynn Cheong-White" userId="bfa6c5a3-883e-4f48-b205-061a2b43f70c" providerId="ADAL" clId="{F2676AF7-457A-461D-9B1E-76BDC476B378}" dt="2024-09-20T09:31:52.497" v="879" actId="478"/>
          <ac:picMkLst>
            <pc:docMk/>
            <pc:sldMk cId="4282540989" sldId="357"/>
            <ac:picMk id="11" creationId="{79C15F52-6887-7181-ED3E-7FEC173CF25C}"/>
          </ac:picMkLst>
        </pc:picChg>
        <pc:picChg chg="add mod topLvl">
          <ac:chgData name="Lynn Cheong-White" userId="bfa6c5a3-883e-4f48-b205-061a2b43f70c" providerId="ADAL" clId="{F2676AF7-457A-461D-9B1E-76BDC476B378}" dt="2024-09-20T13:23:59.120" v="4205" actId="164"/>
          <ac:picMkLst>
            <pc:docMk/>
            <pc:sldMk cId="4282540989" sldId="357"/>
            <ac:picMk id="13" creationId="{4C609471-06D7-A027-E158-96E94EF4B4A5}"/>
          </ac:picMkLst>
        </pc:picChg>
      </pc:sldChg>
      <pc:sldChg chg="modSp add mod">
        <pc:chgData name="Lynn Cheong-White" userId="bfa6c5a3-883e-4f48-b205-061a2b43f70c" providerId="ADAL" clId="{F2676AF7-457A-461D-9B1E-76BDC476B378}" dt="2024-09-20T16:15:58.902" v="5517" actId="20577"/>
        <pc:sldMkLst>
          <pc:docMk/>
          <pc:sldMk cId="2133884871" sldId="358"/>
        </pc:sldMkLst>
        <pc:spChg chg="mod">
          <ac:chgData name="Lynn Cheong-White" userId="bfa6c5a3-883e-4f48-b205-061a2b43f70c" providerId="ADAL" clId="{F2676AF7-457A-461D-9B1E-76BDC476B378}" dt="2024-09-20T16:15:58.902" v="5517" actId="20577"/>
          <ac:spMkLst>
            <pc:docMk/>
            <pc:sldMk cId="2133884871" sldId="358"/>
            <ac:spMk id="2" creationId="{569F859F-ED2B-07AF-FA93-145AED7AF517}"/>
          </ac:spMkLst>
        </pc:spChg>
        <pc:spChg chg="mod">
          <ac:chgData name="Lynn Cheong-White" userId="bfa6c5a3-883e-4f48-b205-061a2b43f70c" providerId="ADAL" clId="{F2676AF7-457A-461D-9B1E-76BDC476B378}" dt="2024-09-20T09:39:31.818" v="1360"/>
          <ac:spMkLst>
            <pc:docMk/>
            <pc:sldMk cId="2133884871" sldId="358"/>
            <ac:spMk id="6" creationId="{BA20D9B1-0E8B-B434-8036-DF14171EE3C1}"/>
          </ac:spMkLst>
        </pc:spChg>
      </pc:sldChg>
      <pc:sldChg chg="modSp new mod">
        <pc:chgData name="Lynn Cheong-White" userId="bfa6c5a3-883e-4f48-b205-061a2b43f70c" providerId="ADAL" clId="{F2676AF7-457A-461D-9B1E-76BDC476B378}" dt="2024-09-20T09:42:25.568" v="1585" actId="20577"/>
        <pc:sldMkLst>
          <pc:docMk/>
          <pc:sldMk cId="269964416" sldId="359"/>
        </pc:sldMkLst>
        <pc:spChg chg="mod">
          <ac:chgData name="Lynn Cheong-White" userId="bfa6c5a3-883e-4f48-b205-061a2b43f70c" providerId="ADAL" clId="{F2676AF7-457A-461D-9B1E-76BDC476B378}" dt="2024-09-20T09:40:34.169" v="1430" actId="313"/>
          <ac:spMkLst>
            <pc:docMk/>
            <pc:sldMk cId="269964416" sldId="359"/>
            <ac:spMk id="2" creationId="{E2B56E40-7FA4-54CB-2313-09639F36A0B9}"/>
          </ac:spMkLst>
        </pc:spChg>
        <pc:spChg chg="mod">
          <ac:chgData name="Lynn Cheong-White" userId="bfa6c5a3-883e-4f48-b205-061a2b43f70c" providerId="ADAL" clId="{F2676AF7-457A-461D-9B1E-76BDC476B378}" dt="2024-09-20T09:42:25.568" v="1585" actId="20577"/>
          <ac:spMkLst>
            <pc:docMk/>
            <pc:sldMk cId="269964416" sldId="359"/>
            <ac:spMk id="3" creationId="{74D91D05-B946-DBF0-9B21-3F2803F1967B}"/>
          </ac:spMkLst>
        </pc:spChg>
      </pc:sldChg>
      <pc:sldChg chg="modSp new mod">
        <pc:chgData name="Lynn Cheong-White" userId="bfa6c5a3-883e-4f48-b205-061a2b43f70c" providerId="ADAL" clId="{F2676AF7-457A-461D-9B1E-76BDC476B378}" dt="2024-09-20T09:40:45.995" v="1461" actId="20577"/>
        <pc:sldMkLst>
          <pc:docMk/>
          <pc:sldMk cId="3446515624" sldId="360"/>
        </pc:sldMkLst>
        <pc:spChg chg="mod">
          <ac:chgData name="Lynn Cheong-White" userId="bfa6c5a3-883e-4f48-b205-061a2b43f70c" providerId="ADAL" clId="{F2676AF7-457A-461D-9B1E-76BDC476B378}" dt="2024-09-20T09:39:49.468" v="1399" actId="20577"/>
          <ac:spMkLst>
            <pc:docMk/>
            <pc:sldMk cId="3446515624" sldId="360"/>
            <ac:spMk id="2" creationId="{6932FC5D-37A7-5D6E-D857-AA132C47FC4D}"/>
          </ac:spMkLst>
        </pc:spChg>
        <pc:spChg chg="mod">
          <ac:chgData name="Lynn Cheong-White" userId="bfa6c5a3-883e-4f48-b205-061a2b43f70c" providerId="ADAL" clId="{F2676AF7-457A-461D-9B1E-76BDC476B378}" dt="2024-09-20T09:40:45.995" v="1461" actId="20577"/>
          <ac:spMkLst>
            <pc:docMk/>
            <pc:sldMk cId="3446515624" sldId="360"/>
            <ac:spMk id="3" creationId="{3F3D82E1-FF78-D455-828D-4B80104FC7A2}"/>
          </ac:spMkLst>
        </pc:spChg>
      </pc:sldChg>
      <pc:sldChg chg="modSp new mod ord">
        <pc:chgData name="Lynn Cheong-White" userId="bfa6c5a3-883e-4f48-b205-061a2b43f70c" providerId="ADAL" clId="{F2676AF7-457A-461D-9B1E-76BDC476B378}" dt="2024-09-20T09:40:41.198" v="1450" actId="20577"/>
        <pc:sldMkLst>
          <pc:docMk/>
          <pc:sldMk cId="3286948481" sldId="361"/>
        </pc:sldMkLst>
        <pc:spChg chg="mod">
          <ac:chgData name="Lynn Cheong-White" userId="bfa6c5a3-883e-4f48-b205-061a2b43f70c" providerId="ADAL" clId="{F2676AF7-457A-461D-9B1E-76BDC476B378}" dt="2024-09-20T09:39:57.935" v="1427" actId="20577"/>
          <ac:spMkLst>
            <pc:docMk/>
            <pc:sldMk cId="3286948481" sldId="361"/>
            <ac:spMk id="2" creationId="{75423F83-C3F7-7185-08DB-5C21CB7C38DC}"/>
          </ac:spMkLst>
        </pc:spChg>
        <pc:spChg chg="mod">
          <ac:chgData name="Lynn Cheong-White" userId="bfa6c5a3-883e-4f48-b205-061a2b43f70c" providerId="ADAL" clId="{F2676AF7-457A-461D-9B1E-76BDC476B378}" dt="2024-09-20T09:40:41.198" v="1450" actId="20577"/>
          <ac:spMkLst>
            <pc:docMk/>
            <pc:sldMk cId="3286948481" sldId="361"/>
            <ac:spMk id="3" creationId="{F05CE892-F955-0CEF-E03A-18D919ECA3FD}"/>
          </ac:spMkLst>
        </pc:spChg>
      </pc:sldChg>
      <pc:sldChg chg="addSp modSp add mod modNotesTx">
        <pc:chgData name="Lynn Cheong-White" userId="bfa6c5a3-883e-4f48-b205-061a2b43f70c" providerId="ADAL" clId="{F2676AF7-457A-461D-9B1E-76BDC476B378}" dt="2024-09-24T13:42:52.369" v="6036" actId="27636"/>
        <pc:sldMkLst>
          <pc:docMk/>
          <pc:sldMk cId="2354929631" sldId="362"/>
        </pc:sldMkLst>
        <pc:spChg chg="mod">
          <ac:chgData name="Lynn Cheong-White" userId="bfa6c5a3-883e-4f48-b205-061a2b43f70c" providerId="ADAL" clId="{F2676AF7-457A-461D-9B1E-76BDC476B378}" dt="2024-09-24T13:42:52.369" v="6036" actId="27636"/>
          <ac:spMkLst>
            <pc:docMk/>
            <pc:sldMk cId="2354929631" sldId="362"/>
            <ac:spMk id="2" creationId="{569F859F-ED2B-07AF-FA93-145AED7AF517}"/>
          </ac:spMkLst>
        </pc:spChg>
        <pc:spChg chg="mod">
          <ac:chgData name="Lynn Cheong-White" userId="bfa6c5a3-883e-4f48-b205-061a2b43f70c" providerId="ADAL" clId="{F2676AF7-457A-461D-9B1E-76BDC476B378}" dt="2024-09-20T12:34:22.809" v="2383" actId="20577"/>
          <ac:spMkLst>
            <pc:docMk/>
            <pc:sldMk cId="2354929631" sldId="362"/>
            <ac:spMk id="6" creationId="{BA20D9B1-0E8B-B434-8036-DF14171EE3C1}"/>
          </ac:spMkLst>
        </pc:spChg>
        <pc:picChg chg="add mod">
          <ac:chgData name="Lynn Cheong-White" userId="bfa6c5a3-883e-4f48-b205-061a2b43f70c" providerId="ADAL" clId="{F2676AF7-457A-461D-9B1E-76BDC476B378}" dt="2024-09-20T12:38:30.190" v="2397" actId="1076"/>
          <ac:picMkLst>
            <pc:docMk/>
            <pc:sldMk cId="2354929631" sldId="362"/>
            <ac:picMk id="4" creationId="{709D7E7C-BDE3-D5C9-D8C1-03F8F13E3150}"/>
          </ac:picMkLst>
        </pc:picChg>
      </pc:sldChg>
      <pc:sldChg chg="addSp delSp modSp add mod modNotesTx">
        <pc:chgData name="Lynn Cheong-White" userId="bfa6c5a3-883e-4f48-b205-061a2b43f70c" providerId="ADAL" clId="{F2676AF7-457A-461D-9B1E-76BDC476B378}" dt="2024-09-24T13:42:42.442" v="6024" actId="27636"/>
        <pc:sldMkLst>
          <pc:docMk/>
          <pc:sldMk cId="1823177736" sldId="363"/>
        </pc:sldMkLst>
        <pc:spChg chg="mod">
          <ac:chgData name="Lynn Cheong-White" userId="bfa6c5a3-883e-4f48-b205-061a2b43f70c" providerId="ADAL" clId="{F2676AF7-457A-461D-9B1E-76BDC476B378}" dt="2024-09-24T13:42:42.442" v="6024" actId="27636"/>
          <ac:spMkLst>
            <pc:docMk/>
            <pc:sldMk cId="1823177736" sldId="363"/>
            <ac:spMk id="2" creationId="{569F859F-ED2B-07AF-FA93-145AED7AF517}"/>
          </ac:spMkLst>
        </pc:spChg>
        <pc:spChg chg="add mod">
          <ac:chgData name="Lynn Cheong-White" userId="bfa6c5a3-883e-4f48-b205-061a2b43f70c" providerId="ADAL" clId="{F2676AF7-457A-461D-9B1E-76BDC476B378}" dt="2024-09-20T12:24:24.526" v="2002" actId="1076"/>
          <ac:spMkLst>
            <pc:docMk/>
            <pc:sldMk cId="1823177736" sldId="363"/>
            <ac:spMk id="3" creationId="{BE72FA43-870F-C3CA-E608-24D5E93FF68E}"/>
          </ac:spMkLst>
        </pc:spChg>
        <pc:spChg chg="add mod">
          <ac:chgData name="Lynn Cheong-White" userId="bfa6c5a3-883e-4f48-b205-061a2b43f70c" providerId="ADAL" clId="{F2676AF7-457A-461D-9B1E-76BDC476B378}" dt="2024-09-20T12:24:24.526" v="2002" actId="1076"/>
          <ac:spMkLst>
            <pc:docMk/>
            <pc:sldMk cId="1823177736" sldId="363"/>
            <ac:spMk id="4" creationId="{403D62B5-35C7-3777-AE2E-229ADB64FFD0}"/>
          </ac:spMkLst>
        </pc:spChg>
        <pc:spChg chg="add mod">
          <ac:chgData name="Lynn Cheong-White" userId="bfa6c5a3-883e-4f48-b205-061a2b43f70c" providerId="ADAL" clId="{F2676AF7-457A-461D-9B1E-76BDC476B378}" dt="2024-09-20T12:27:15.202" v="2093" actId="207"/>
          <ac:spMkLst>
            <pc:docMk/>
            <pc:sldMk cId="1823177736" sldId="363"/>
            <ac:spMk id="9" creationId="{09024A61-2A6B-1D2C-2442-5E0EBB122020}"/>
          </ac:spMkLst>
        </pc:spChg>
        <pc:spChg chg="add mod">
          <ac:chgData name="Lynn Cheong-White" userId="bfa6c5a3-883e-4f48-b205-061a2b43f70c" providerId="ADAL" clId="{F2676AF7-457A-461D-9B1E-76BDC476B378}" dt="2024-09-20T12:27:18.942" v="2094" actId="207"/>
          <ac:spMkLst>
            <pc:docMk/>
            <pc:sldMk cId="1823177736" sldId="363"/>
            <ac:spMk id="10" creationId="{2FF0ADC4-6FBA-F5A4-6DB6-A8F1F185B2DD}"/>
          </ac:spMkLst>
        </pc:spChg>
        <pc:spChg chg="del">
          <ac:chgData name="Lynn Cheong-White" userId="bfa6c5a3-883e-4f48-b205-061a2b43f70c" providerId="ADAL" clId="{F2676AF7-457A-461D-9B1E-76BDC476B378}" dt="2024-09-20T12:23:18.110" v="1984" actId="478"/>
          <ac:spMkLst>
            <pc:docMk/>
            <pc:sldMk cId="1823177736" sldId="363"/>
            <ac:spMk id="24" creationId="{1CE3DCEC-BE42-A9A0-287E-8E6441816BF8}"/>
          </ac:spMkLst>
        </pc:spChg>
        <pc:spChg chg="del">
          <ac:chgData name="Lynn Cheong-White" userId="bfa6c5a3-883e-4f48-b205-061a2b43f70c" providerId="ADAL" clId="{F2676AF7-457A-461D-9B1E-76BDC476B378}" dt="2024-09-20T12:23:17.359" v="1983" actId="478"/>
          <ac:spMkLst>
            <pc:docMk/>
            <pc:sldMk cId="1823177736" sldId="363"/>
            <ac:spMk id="25" creationId="{4682851C-F916-44D9-1D9C-71229BE1CDCE}"/>
          </ac:spMkLst>
        </pc:spChg>
        <pc:picChg chg="add mod">
          <ac:chgData name="Lynn Cheong-White" userId="bfa6c5a3-883e-4f48-b205-061a2b43f70c" providerId="ADAL" clId="{F2676AF7-457A-461D-9B1E-76BDC476B378}" dt="2024-09-20T12:24:24.526" v="2002" actId="1076"/>
          <ac:picMkLst>
            <pc:docMk/>
            <pc:sldMk cId="1823177736" sldId="363"/>
            <ac:picMk id="5" creationId="{47A587F6-EC35-77F5-AB9C-487E469D79C6}"/>
          </ac:picMkLst>
        </pc:picChg>
        <pc:picChg chg="add mod">
          <ac:chgData name="Lynn Cheong-White" userId="bfa6c5a3-883e-4f48-b205-061a2b43f70c" providerId="ADAL" clId="{F2676AF7-457A-461D-9B1E-76BDC476B378}" dt="2024-09-20T12:24:24.526" v="2002" actId="1076"/>
          <ac:picMkLst>
            <pc:docMk/>
            <pc:sldMk cId="1823177736" sldId="363"/>
            <ac:picMk id="6" creationId="{28FC350E-98F3-9C89-A9D1-C50269183D04}"/>
          </ac:picMkLst>
        </pc:picChg>
        <pc:picChg chg="add mod">
          <ac:chgData name="Lynn Cheong-White" userId="bfa6c5a3-883e-4f48-b205-061a2b43f70c" providerId="ADAL" clId="{F2676AF7-457A-461D-9B1E-76BDC476B378}" dt="2024-09-20T12:24:24.526" v="2002" actId="1076"/>
          <ac:picMkLst>
            <pc:docMk/>
            <pc:sldMk cId="1823177736" sldId="363"/>
            <ac:picMk id="7" creationId="{981F0B1F-0412-AD4F-A80A-726488E49C27}"/>
          </ac:picMkLst>
        </pc:picChg>
        <pc:picChg chg="add mod">
          <ac:chgData name="Lynn Cheong-White" userId="bfa6c5a3-883e-4f48-b205-061a2b43f70c" providerId="ADAL" clId="{F2676AF7-457A-461D-9B1E-76BDC476B378}" dt="2024-09-20T12:24:24.526" v="2002" actId="1076"/>
          <ac:picMkLst>
            <pc:docMk/>
            <pc:sldMk cId="1823177736" sldId="363"/>
            <ac:picMk id="8" creationId="{A9D6BA64-6373-5BAF-32A2-AF3F55092E56}"/>
          </ac:picMkLst>
        </pc:picChg>
        <pc:picChg chg="mod">
          <ac:chgData name="Lynn Cheong-White" userId="bfa6c5a3-883e-4f48-b205-061a2b43f70c" providerId="ADAL" clId="{F2676AF7-457A-461D-9B1E-76BDC476B378}" dt="2024-09-20T12:24:29.934" v="2003" actId="1076"/>
          <ac:picMkLst>
            <pc:docMk/>
            <pc:sldMk cId="1823177736" sldId="363"/>
            <ac:picMk id="17" creationId="{267547E3-A001-4CE2-8A46-459AA80D1478}"/>
          </ac:picMkLst>
        </pc:picChg>
        <pc:picChg chg="mod">
          <ac:chgData name="Lynn Cheong-White" userId="bfa6c5a3-883e-4f48-b205-061a2b43f70c" providerId="ADAL" clId="{F2676AF7-457A-461D-9B1E-76BDC476B378}" dt="2024-09-20T12:24:29.934" v="2003" actId="1076"/>
          <ac:picMkLst>
            <pc:docMk/>
            <pc:sldMk cId="1823177736" sldId="363"/>
            <ac:picMk id="19" creationId="{46202BA7-380C-4591-DA2C-B2DEA5C164F8}"/>
          </ac:picMkLst>
        </pc:picChg>
        <pc:picChg chg="mod">
          <ac:chgData name="Lynn Cheong-White" userId="bfa6c5a3-883e-4f48-b205-061a2b43f70c" providerId="ADAL" clId="{F2676AF7-457A-461D-9B1E-76BDC476B378}" dt="2024-09-20T12:24:29.934" v="2003" actId="1076"/>
          <ac:picMkLst>
            <pc:docMk/>
            <pc:sldMk cId="1823177736" sldId="363"/>
            <ac:picMk id="21" creationId="{76022776-3764-50C0-BB60-A6AABE64E92E}"/>
          </ac:picMkLst>
        </pc:picChg>
        <pc:picChg chg="mod">
          <ac:chgData name="Lynn Cheong-White" userId="bfa6c5a3-883e-4f48-b205-061a2b43f70c" providerId="ADAL" clId="{F2676AF7-457A-461D-9B1E-76BDC476B378}" dt="2024-09-20T12:24:29.934" v="2003" actId="1076"/>
          <ac:picMkLst>
            <pc:docMk/>
            <pc:sldMk cId="1823177736" sldId="363"/>
            <ac:picMk id="23" creationId="{7FD22B86-BFFF-3082-76D0-9B7A303438DE}"/>
          </ac:picMkLst>
        </pc:picChg>
      </pc:sldChg>
      <pc:sldChg chg="addSp delSp modSp add mod addAnim delAnim modAnim modNotesTx">
        <pc:chgData name="Lynn Cheong-White" userId="bfa6c5a3-883e-4f48-b205-061a2b43f70c" providerId="ADAL" clId="{F2676AF7-457A-461D-9B1E-76BDC476B378}" dt="2024-10-14T19:49:52.669" v="6537"/>
        <pc:sldMkLst>
          <pc:docMk/>
          <pc:sldMk cId="2499694176" sldId="364"/>
        </pc:sldMkLst>
        <pc:spChg chg="mod">
          <ac:chgData name="Lynn Cheong-White" userId="bfa6c5a3-883e-4f48-b205-061a2b43f70c" providerId="ADAL" clId="{F2676AF7-457A-461D-9B1E-76BDC476B378}" dt="2024-09-24T13:42:48.114" v="6030" actId="27636"/>
          <ac:spMkLst>
            <pc:docMk/>
            <pc:sldMk cId="2499694176" sldId="364"/>
            <ac:spMk id="2" creationId="{569F859F-ED2B-07AF-FA93-145AED7AF517}"/>
          </ac:spMkLst>
        </pc:spChg>
        <pc:spChg chg="add del mod">
          <ac:chgData name="Lynn Cheong-White" userId="bfa6c5a3-883e-4f48-b205-061a2b43f70c" providerId="ADAL" clId="{F2676AF7-457A-461D-9B1E-76BDC476B378}" dt="2024-09-20T16:10:17.579" v="5374" actId="1076"/>
          <ac:spMkLst>
            <pc:docMk/>
            <pc:sldMk cId="2499694176" sldId="364"/>
            <ac:spMk id="3" creationId="{BE72FA43-870F-C3CA-E608-24D5E93FF68E}"/>
          </ac:spMkLst>
        </pc:spChg>
        <pc:spChg chg="add del mod">
          <ac:chgData name="Lynn Cheong-White" userId="bfa6c5a3-883e-4f48-b205-061a2b43f70c" providerId="ADAL" clId="{F2676AF7-457A-461D-9B1E-76BDC476B378}" dt="2024-09-20T16:10:14.620" v="5373" actId="478"/>
          <ac:spMkLst>
            <pc:docMk/>
            <pc:sldMk cId="2499694176" sldId="364"/>
            <ac:spMk id="4" creationId="{403D62B5-35C7-3777-AE2E-229ADB64FFD0}"/>
          </ac:spMkLst>
        </pc:spChg>
        <pc:spChg chg="add del mod">
          <ac:chgData name="Lynn Cheong-White" userId="bfa6c5a3-883e-4f48-b205-061a2b43f70c" providerId="ADAL" clId="{F2676AF7-457A-461D-9B1E-76BDC476B378}" dt="2024-10-14T19:48:47.528" v="6527" actId="1076"/>
          <ac:spMkLst>
            <pc:docMk/>
            <pc:sldMk cId="2499694176" sldId="364"/>
            <ac:spMk id="9" creationId="{09024A61-2A6B-1D2C-2442-5E0EBB122020}"/>
          </ac:spMkLst>
        </pc:spChg>
        <pc:spChg chg="add del mod">
          <ac:chgData name="Lynn Cheong-White" userId="bfa6c5a3-883e-4f48-b205-061a2b43f70c" providerId="ADAL" clId="{F2676AF7-457A-461D-9B1E-76BDC476B378}" dt="2024-10-14T19:48:47.528" v="6527" actId="1076"/>
          <ac:spMkLst>
            <pc:docMk/>
            <pc:sldMk cId="2499694176" sldId="364"/>
            <ac:spMk id="10" creationId="{2FF0ADC4-6FBA-F5A4-6DB6-A8F1F185B2DD}"/>
          </ac:spMkLst>
        </pc:spChg>
        <pc:spChg chg="add del mod">
          <ac:chgData name="Lynn Cheong-White" userId="bfa6c5a3-883e-4f48-b205-061a2b43f70c" providerId="ADAL" clId="{F2676AF7-457A-461D-9B1E-76BDC476B378}" dt="2024-09-20T16:10:13.241" v="5371" actId="478"/>
          <ac:spMkLst>
            <pc:docMk/>
            <pc:sldMk cId="2499694176" sldId="364"/>
            <ac:spMk id="11" creationId="{DA2AD822-B186-B728-BBED-FD9C4BE230EA}"/>
          </ac:spMkLst>
        </pc:spChg>
        <pc:spChg chg="add del mod">
          <ac:chgData name="Lynn Cheong-White" userId="bfa6c5a3-883e-4f48-b205-061a2b43f70c" providerId="ADAL" clId="{F2676AF7-457A-461D-9B1E-76BDC476B378}" dt="2024-09-20T16:10:13.996" v="5372" actId="478"/>
          <ac:spMkLst>
            <pc:docMk/>
            <pc:sldMk cId="2499694176" sldId="364"/>
            <ac:spMk id="12" creationId="{80244FD3-D0D3-D025-62B2-65AC969BCA6B}"/>
          </ac:spMkLst>
        </pc:spChg>
        <pc:spChg chg="add mod">
          <ac:chgData name="Lynn Cheong-White" userId="bfa6c5a3-883e-4f48-b205-061a2b43f70c" providerId="ADAL" clId="{F2676AF7-457A-461D-9B1E-76BDC476B378}" dt="2024-10-14T19:48:47.528" v="6527" actId="1076"/>
          <ac:spMkLst>
            <pc:docMk/>
            <pc:sldMk cId="2499694176" sldId="364"/>
            <ac:spMk id="13" creationId="{9556F0FF-297C-1E49-AB2F-27180ED8951E}"/>
          </ac:spMkLst>
        </pc:spChg>
        <pc:spChg chg="add mod">
          <ac:chgData name="Lynn Cheong-White" userId="bfa6c5a3-883e-4f48-b205-061a2b43f70c" providerId="ADAL" clId="{F2676AF7-457A-461D-9B1E-76BDC476B378}" dt="2024-10-14T19:48:47.528" v="6527" actId="1076"/>
          <ac:spMkLst>
            <pc:docMk/>
            <pc:sldMk cId="2499694176" sldId="364"/>
            <ac:spMk id="14" creationId="{4BBAE8BF-B8BE-6413-C8D8-DC636B0149FA}"/>
          </ac:spMkLst>
        </pc:spChg>
        <pc:spChg chg="add mod">
          <ac:chgData name="Lynn Cheong-White" userId="bfa6c5a3-883e-4f48-b205-061a2b43f70c" providerId="ADAL" clId="{F2676AF7-457A-461D-9B1E-76BDC476B378}" dt="2024-10-14T19:49:10.007" v="6530" actId="1076"/>
          <ac:spMkLst>
            <pc:docMk/>
            <pc:sldMk cId="2499694176" sldId="364"/>
            <ac:spMk id="15" creationId="{6DDDD067-47B6-DE77-2196-E9B1A599BCA3}"/>
          </ac:spMkLst>
        </pc:spChg>
        <pc:spChg chg="add mod">
          <ac:chgData name="Lynn Cheong-White" userId="bfa6c5a3-883e-4f48-b205-061a2b43f70c" providerId="ADAL" clId="{F2676AF7-457A-461D-9B1E-76BDC476B378}" dt="2024-10-14T19:49:10.007" v="6530" actId="1076"/>
          <ac:spMkLst>
            <pc:docMk/>
            <pc:sldMk cId="2499694176" sldId="364"/>
            <ac:spMk id="16" creationId="{5528C0C0-8291-55DF-D35C-3CEB11DBD246}"/>
          </ac:spMkLst>
        </pc:spChg>
        <pc:spChg chg="add mod">
          <ac:chgData name="Lynn Cheong-White" userId="bfa6c5a3-883e-4f48-b205-061a2b43f70c" providerId="ADAL" clId="{F2676AF7-457A-461D-9B1E-76BDC476B378}" dt="2024-10-14T19:49:10.007" v="6530" actId="1076"/>
          <ac:spMkLst>
            <pc:docMk/>
            <pc:sldMk cId="2499694176" sldId="364"/>
            <ac:spMk id="18" creationId="{F82655A5-5641-FDFE-2CD2-F7EA94F0823F}"/>
          </ac:spMkLst>
        </pc:spChg>
        <pc:spChg chg="add mod">
          <ac:chgData name="Lynn Cheong-White" userId="bfa6c5a3-883e-4f48-b205-061a2b43f70c" providerId="ADAL" clId="{F2676AF7-457A-461D-9B1E-76BDC476B378}" dt="2024-10-14T19:49:10.007" v="6530" actId="1076"/>
          <ac:spMkLst>
            <pc:docMk/>
            <pc:sldMk cId="2499694176" sldId="364"/>
            <ac:spMk id="20" creationId="{E9536346-0334-A387-6643-37735F36FF33}"/>
          </ac:spMkLst>
        </pc:spChg>
        <pc:spChg chg="add del">
          <ac:chgData name="Lynn Cheong-White" userId="bfa6c5a3-883e-4f48-b205-061a2b43f70c" providerId="ADAL" clId="{F2676AF7-457A-461D-9B1E-76BDC476B378}" dt="2024-09-20T15:58:39.236" v="5068" actId="478"/>
          <ac:spMkLst>
            <pc:docMk/>
            <pc:sldMk cId="2499694176" sldId="364"/>
            <ac:spMk id="22" creationId="{493561B6-4201-1BCC-4686-36B8CD01F84B}"/>
          </ac:spMkLst>
        </pc:spChg>
        <pc:spChg chg="add mod">
          <ac:chgData name="Lynn Cheong-White" userId="bfa6c5a3-883e-4f48-b205-061a2b43f70c" providerId="ADAL" clId="{F2676AF7-457A-461D-9B1E-76BDC476B378}" dt="2024-10-14T19:48:57.586" v="6529" actId="14100"/>
          <ac:spMkLst>
            <pc:docMk/>
            <pc:sldMk cId="2499694176" sldId="364"/>
            <ac:spMk id="24" creationId="{037324EE-3A51-5C8D-C3BC-6795FD056A45}"/>
          </ac:spMkLst>
        </pc:spChg>
        <pc:spChg chg="add mod">
          <ac:chgData name="Lynn Cheong-White" userId="bfa6c5a3-883e-4f48-b205-061a2b43f70c" providerId="ADAL" clId="{F2676AF7-457A-461D-9B1E-76BDC476B378}" dt="2024-10-14T19:49:10.007" v="6530" actId="1076"/>
          <ac:spMkLst>
            <pc:docMk/>
            <pc:sldMk cId="2499694176" sldId="364"/>
            <ac:spMk id="25" creationId="{B7FB00DB-06BE-BF93-CCC0-516ADF705EF9}"/>
          </ac:spMkLst>
        </pc:spChg>
        <pc:spChg chg="add del mod">
          <ac:chgData name="Lynn Cheong-White" userId="bfa6c5a3-883e-4f48-b205-061a2b43f70c" providerId="ADAL" clId="{F2676AF7-457A-461D-9B1E-76BDC476B378}" dt="2024-10-14T19:49:13.946" v="6531" actId="14100"/>
          <ac:spMkLst>
            <pc:docMk/>
            <pc:sldMk cId="2499694176" sldId="364"/>
            <ac:spMk id="26" creationId="{2D8C6F4C-2F49-811C-9FFB-C77660D8921F}"/>
          </ac:spMkLst>
        </pc:spChg>
        <pc:spChg chg="add mod">
          <ac:chgData name="Lynn Cheong-White" userId="bfa6c5a3-883e-4f48-b205-061a2b43f70c" providerId="ADAL" clId="{F2676AF7-457A-461D-9B1E-76BDC476B378}" dt="2024-10-14T19:48:51.209" v="6528" actId="1076"/>
          <ac:spMkLst>
            <pc:docMk/>
            <pc:sldMk cId="2499694176" sldId="364"/>
            <ac:spMk id="27" creationId="{F71085BF-A5BA-3688-9FC3-3693209C2A1B}"/>
          </ac:spMkLst>
        </pc:spChg>
        <pc:spChg chg="add mod">
          <ac:chgData name="Lynn Cheong-White" userId="bfa6c5a3-883e-4f48-b205-061a2b43f70c" providerId="ADAL" clId="{F2676AF7-457A-461D-9B1E-76BDC476B378}" dt="2024-09-20T16:10:53.457" v="5386" actId="1076"/>
          <ac:spMkLst>
            <pc:docMk/>
            <pc:sldMk cId="2499694176" sldId="364"/>
            <ac:spMk id="28" creationId="{7F7B455E-FF5F-AC18-C93C-5167C181973E}"/>
          </ac:spMkLst>
        </pc:spChg>
        <pc:spChg chg="add mod">
          <ac:chgData name="Lynn Cheong-White" userId="bfa6c5a3-883e-4f48-b205-061a2b43f70c" providerId="ADAL" clId="{F2676AF7-457A-461D-9B1E-76BDC476B378}" dt="2024-09-20T16:10:26.764" v="5378" actId="1076"/>
          <ac:spMkLst>
            <pc:docMk/>
            <pc:sldMk cId="2499694176" sldId="364"/>
            <ac:spMk id="29" creationId="{328EB5BC-0B2B-01B5-2E1B-FFA853380614}"/>
          </ac:spMkLst>
        </pc:spChg>
        <pc:spChg chg="add mod">
          <ac:chgData name="Lynn Cheong-White" userId="bfa6c5a3-883e-4f48-b205-061a2b43f70c" providerId="ADAL" clId="{F2676AF7-457A-461D-9B1E-76BDC476B378}" dt="2024-09-20T16:10:31.638" v="5380" actId="1076"/>
          <ac:spMkLst>
            <pc:docMk/>
            <pc:sldMk cId="2499694176" sldId="364"/>
            <ac:spMk id="30" creationId="{BEE944B3-A107-A64A-1C93-1BED1D4A018C}"/>
          </ac:spMkLst>
        </pc:spChg>
        <pc:picChg chg="del">
          <ac:chgData name="Lynn Cheong-White" userId="bfa6c5a3-883e-4f48-b205-061a2b43f70c" providerId="ADAL" clId="{F2676AF7-457A-461D-9B1E-76BDC476B378}" dt="2024-09-20T12:26:14.045" v="2079" actId="478"/>
          <ac:picMkLst>
            <pc:docMk/>
            <pc:sldMk cId="2499694176" sldId="364"/>
            <ac:picMk id="5" creationId="{47A587F6-EC35-77F5-AB9C-487E469D79C6}"/>
          </ac:picMkLst>
        </pc:picChg>
        <pc:picChg chg="del">
          <ac:chgData name="Lynn Cheong-White" userId="bfa6c5a3-883e-4f48-b205-061a2b43f70c" providerId="ADAL" clId="{F2676AF7-457A-461D-9B1E-76BDC476B378}" dt="2024-09-20T12:26:13.340" v="2078" actId="478"/>
          <ac:picMkLst>
            <pc:docMk/>
            <pc:sldMk cId="2499694176" sldId="364"/>
            <ac:picMk id="6" creationId="{28FC350E-98F3-9C89-A9D1-C50269183D04}"/>
          </ac:picMkLst>
        </pc:picChg>
        <pc:picChg chg="del">
          <ac:chgData name="Lynn Cheong-White" userId="bfa6c5a3-883e-4f48-b205-061a2b43f70c" providerId="ADAL" clId="{F2676AF7-457A-461D-9B1E-76BDC476B378}" dt="2024-09-20T12:26:14.528" v="2080" actId="478"/>
          <ac:picMkLst>
            <pc:docMk/>
            <pc:sldMk cId="2499694176" sldId="364"/>
            <ac:picMk id="7" creationId="{981F0B1F-0412-AD4F-A80A-726488E49C27}"/>
          </ac:picMkLst>
        </pc:picChg>
        <pc:picChg chg="del">
          <ac:chgData name="Lynn Cheong-White" userId="bfa6c5a3-883e-4f48-b205-061a2b43f70c" providerId="ADAL" clId="{F2676AF7-457A-461D-9B1E-76BDC476B378}" dt="2024-09-20T12:26:12.724" v="2077" actId="478"/>
          <ac:picMkLst>
            <pc:docMk/>
            <pc:sldMk cId="2499694176" sldId="364"/>
            <ac:picMk id="8" creationId="{A9D6BA64-6373-5BAF-32A2-AF3F55092E56}"/>
          </ac:picMkLst>
        </pc:picChg>
        <pc:picChg chg="mod">
          <ac:chgData name="Lynn Cheong-White" userId="bfa6c5a3-883e-4f48-b205-061a2b43f70c" providerId="ADAL" clId="{F2676AF7-457A-461D-9B1E-76BDC476B378}" dt="2024-09-20T16:10:50.369" v="5385" actId="1076"/>
          <ac:picMkLst>
            <pc:docMk/>
            <pc:sldMk cId="2499694176" sldId="364"/>
            <ac:picMk id="17" creationId="{267547E3-A001-4CE2-8A46-459AA80D1478}"/>
          </ac:picMkLst>
        </pc:picChg>
        <pc:picChg chg="mod">
          <ac:chgData name="Lynn Cheong-White" userId="bfa6c5a3-883e-4f48-b205-061a2b43f70c" providerId="ADAL" clId="{F2676AF7-457A-461D-9B1E-76BDC476B378}" dt="2024-09-20T16:10:46.192" v="5384" actId="1076"/>
          <ac:picMkLst>
            <pc:docMk/>
            <pc:sldMk cId="2499694176" sldId="364"/>
            <ac:picMk id="19" creationId="{46202BA7-380C-4591-DA2C-B2DEA5C164F8}"/>
          </ac:picMkLst>
        </pc:picChg>
        <pc:picChg chg="mod">
          <ac:chgData name="Lynn Cheong-White" userId="bfa6c5a3-883e-4f48-b205-061a2b43f70c" providerId="ADAL" clId="{F2676AF7-457A-461D-9B1E-76BDC476B378}" dt="2024-09-20T16:10:34.336" v="5381" actId="1076"/>
          <ac:picMkLst>
            <pc:docMk/>
            <pc:sldMk cId="2499694176" sldId="364"/>
            <ac:picMk id="21" creationId="{76022776-3764-50C0-BB60-A6AABE64E92E}"/>
          </ac:picMkLst>
        </pc:picChg>
        <pc:picChg chg="mod">
          <ac:chgData name="Lynn Cheong-White" userId="bfa6c5a3-883e-4f48-b205-061a2b43f70c" providerId="ADAL" clId="{F2676AF7-457A-461D-9B1E-76BDC476B378}" dt="2024-09-20T16:10:39.871" v="5383" actId="1076"/>
          <ac:picMkLst>
            <pc:docMk/>
            <pc:sldMk cId="2499694176" sldId="364"/>
            <ac:picMk id="23" creationId="{7FD22B86-BFFF-3082-76D0-9B7A303438DE}"/>
          </ac:picMkLst>
        </pc:picChg>
      </pc:sldChg>
      <pc:sldChg chg="modSp add mod modNotesTx">
        <pc:chgData name="Lynn Cheong-White" userId="bfa6c5a3-883e-4f48-b205-061a2b43f70c" providerId="ADAL" clId="{F2676AF7-457A-461D-9B1E-76BDC476B378}" dt="2024-09-24T13:42:38.327" v="6018" actId="27636"/>
        <pc:sldMkLst>
          <pc:docMk/>
          <pc:sldMk cId="2909117645" sldId="365"/>
        </pc:sldMkLst>
        <pc:spChg chg="mod">
          <ac:chgData name="Lynn Cheong-White" userId="bfa6c5a3-883e-4f48-b205-061a2b43f70c" providerId="ADAL" clId="{F2676AF7-457A-461D-9B1E-76BDC476B378}" dt="2024-09-24T13:42:38.327" v="6018" actId="27636"/>
          <ac:spMkLst>
            <pc:docMk/>
            <pc:sldMk cId="2909117645" sldId="365"/>
            <ac:spMk id="2" creationId="{569F859F-ED2B-07AF-FA93-145AED7AF517}"/>
          </ac:spMkLst>
        </pc:spChg>
        <pc:spChg chg="mod">
          <ac:chgData name="Lynn Cheong-White" userId="bfa6c5a3-883e-4f48-b205-061a2b43f70c" providerId="ADAL" clId="{F2676AF7-457A-461D-9B1E-76BDC476B378}" dt="2024-09-20T12:37:50.933" v="2395" actId="20577"/>
          <ac:spMkLst>
            <pc:docMk/>
            <pc:sldMk cId="2909117645" sldId="365"/>
            <ac:spMk id="25" creationId="{4682851C-F916-44D9-1D9C-71229BE1CDCE}"/>
          </ac:spMkLst>
        </pc:spChg>
      </pc:sldChg>
      <pc:sldChg chg="add del">
        <pc:chgData name="Lynn Cheong-White" userId="bfa6c5a3-883e-4f48-b205-061a2b43f70c" providerId="ADAL" clId="{F2676AF7-457A-461D-9B1E-76BDC476B378}" dt="2024-09-20T12:54:38.799" v="3267" actId="47"/>
        <pc:sldMkLst>
          <pc:docMk/>
          <pc:sldMk cId="3386243445" sldId="366"/>
        </pc:sldMkLst>
      </pc:sldChg>
      <pc:sldChg chg="addSp delSp modSp add mod modNotesTx">
        <pc:chgData name="Lynn Cheong-White" userId="bfa6c5a3-883e-4f48-b205-061a2b43f70c" providerId="ADAL" clId="{F2676AF7-457A-461D-9B1E-76BDC476B378}" dt="2024-09-24T13:42:56.285" v="6042" actId="27636"/>
        <pc:sldMkLst>
          <pc:docMk/>
          <pc:sldMk cId="2888254066" sldId="367"/>
        </pc:sldMkLst>
        <pc:spChg chg="mod">
          <ac:chgData name="Lynn Cheong-White" userId="bfa6c5a3-883e-4f48-b205-061a2b43f70c" providerId="ADAL" clId="{F2676AF7-457A-461D-9B1E-76BDC476B378}" dt="2024-09-24T13:42:56.285" v="6042" actId="27636"/>
          <ac:spMkLst>
            <pc:docMk/>
            <pc:sldMk cId="2888254066" sldId="367"/>
            <ac:spMk id="2" creationId="{569F859F-ED2B-07AF-FA93-145AED7AF517}"/>
          </ac:spMkLst>
        </pc:spChg>
        <pc:spChg chg="del">
          <ac:chgData name="Lynn Cheong-White" userId="bfa6c5a3-883e-4f48-b205-061a2b43f70c" providerId="ADAL" clId="{F2676AF7-457A-461D-9B1E-76BDC476B378}" dt="2024-09-20T12:40:36.749" v="2400" actId="478"/>
          <ac:spMkLst>
            <pc:docMk/>
            <pc:sldMk cId="2888254066" sldId="367"/>
            <ac:spMk id="6" creationId="{BA20D9B1-0E8B-B434-8036-DF14171EE3C1}"/>
          </ac:spMkLst>
        </pc:spChg>
        <pc:picChg chg="del">
          <ac:chgData name="Lynn Cheong-White" userId="bfa6c5a3-883e-4f48-b205-061a2b43f70c" providerId="ADAL" clId="{F2676AF7-457A-461D-9B1E-76BDC476B378}" dt="2024-09-20T12:40:34.117" v="2399" actId="478"/>
          <ac:picMkLst>
            <pc:docMk/>
            <pc:sldMk cId="2888254066" sldId="367"/>
            <ac:picMk id="4" creationId="{709D7E7C-BDE3-D5C9-D8C1-03F8F13E3150}"/>
          </ac:picMkLst>
        </pc:picChg>
        <pc:picChg chg="add mod">
          <ac:chgData name="Lynn Cheong-White" userId="bfa6c5a3-883e-4f48-b205-061a2b43f70c" providerId="ADAL" clId="{F2676AF7-457A-461D-9B1E-76BDC476B378}" dt="2024-09-20T12:40:42.071" v="2403" actId="1076"/>
          <ac:picMkLst>
            <pc:docMk/>
            <pc:sldMk cId="2888254066" sldId="367"/>
            <ac:picMk id="5" creationId="{C85A0D18-A1D6-D09B-6530-3F9B48ADBEFB}"/>
          </ac:picMkLst>
        </pc:picChg>
      </pc:sldChg>
      <pc:sldChg chg="addSp delSp modSp add mod modNotesTx">
        <pc:chgData name="Lynn Cheong-White" userId="bfa6c5a3-883e-4f48-b205-061a2b43f70c" providerId="ADAL" clId="{F2676AF7-457A-461D-9B1E-76BDC476B378}" dt="2024-10-09T12:34:09.184" v="6525" actId="1076"/>
        <pc:sldMkLst>
          <pc:docMk/>
          <pc:sldMk cId="1361654663" sldId="368"/>
        </pc:sldMkLst>
        <pc:spChg chg="mod">
          <ac:chgData name="Lynn Cheong-White" userId="bfa6c5a3-883e-4f48-b205-061a2b43f70c" providerId="ADAL" clId="{F2676AF7-457A-461D-9B1E-76BDC476B378}" dt="2024-09-24T13:43:02.730" v="6050" actId="27636"/>
          <ac:spMkLst>
            <pc:docMk/>
            <pc:sldMk cId="1361654663" sldId="368"/>
            <ac:spMk id="2" creationId="{569F859F-ED2B-07AF-FA93-145AED7AF517}"/>
          </ac:spMkLst>
        </pc:spChg>
        <pc:grpChg chg="add del mod">
          <ac:chgData name="Lynn Cheong-White" userId="bfa6c5a3-883e-4f48-b205-061a2b43f70c" providerId="ADAL" clId="{F2676AF7-457A-461D-9B1E-76BDC476B378}" dt="2024-10-09T12:33:57.678" v="6520" actId="478"/>
          <ac:grpSpMkLst>
            <pc:docMk/>
            <pc:sldMk cId="1361654663" sldId="368"/>
            <ac:grpSpMk id="6" creationId="{DCB9CE48-40A4-8026-D312-C055F7043CAC}"/>
          </ac:grpSpMkLst>
        </pc:grpChg>
        <pc:picChg chg="add del mod">
          <ac:chgData name="Lynn Cheong-White" userId="bfa6c5a3-883e-4f48-b205-061a2b43f70c" providerId="ADAL" clId="{F2676AF7-457A-461D-9B1E-76BDC476B378}" dt="2024-09-20T12:44:36.141" v="2769" actId="478"/>
          <ac:picMkLst>
            <pc:docMk/>
            <pc:sldMk cId="1361654663" sldId="368"/>
            <ac:picMk id="4" creationId="{164DA319-B42E-1DD8-E562-76E060710FDB}"/>
          </ac:picMkLst>
        </pc:picChg>
        <pc:picChg chg="add del mod topLvl">
          <ac:chgData name="Lynn Cheong-White" userId="bfa6c5a3-883e-4f48-b205-061a2b43f70c" providerId="ADAL" clId="{F2676AF7-457A-461D-9B1E-76BDC476B378}" dt="2024-10-09T12:33:57.678" v="6520" actId="478"/>
          <ac:picMkLst>
            <pc:docMk/>
            <pc:sldMk cId="1361654663" sldId="368"/>
            <ac:picMk id="4" creationId="{5C5938DF-797F-8C3E-371A-CC98DB47A147}"/>
          </ac:picMkLst>
        </pc:picChg>
        <pc:picChg chg="del">
          <ac:chgData name="Lynn Cheong-White" userId="bfa6c5a3-883e-4f48-b205-061a2b43f70c" providerId="ADAL" clId="{F2676AF7-457A-461D-9B1E-76BDC476B378}" dt="2024-09-20T12:41:58.565" v="2521" actId="478"/>
          <ac:picMkLst>
            <pc:docMk/>
            <pc:sldMk cId="1361654663" sldId="368"/>
            <ac:picMk id="5" creationId="{C85A0D18-A1D6-D09B-6530-3F9B48ADBEFB}"/>
          </ac:picMkLst>
        </pc:picChg>
        <pc:picChg chg="add del mod topLvl">
          <ac:chgData name="Lynn Cheong-White" userId="bfa6c5a3-883e-4f48-b205-061a2b43f70c" providerId="ADAL" clId="{F2676AF7-457A-461D-9B1E-76BDC476B378}" dt="2024-10-09T12:34:03.700" v="6523" actId="478"/>
          <ac:picMkLst>
            <pc:docMk/>
            <pc:sldMk cId="1361654663" sldId="368"/>
            <ac:picMk id="5" creationId="{CE319D88-4B79-868E-F204-A14742FC486D}"/>
          </ac:picMkLst>
        </pc:picChg>
        <pc:picChg chg="add del mod">
          <ac:chgData name="Lynn Cheong-White" userId="bfa6c5a3-883e-4f48-b205-061a2b43f70c" providerId="ADAL" clId="{F2676AF7-457A-461D-9B1E-76BDC476B378}" dt="2024-09-20T12:45:26.774" v="2773" actId="478"/>
          <ac:picMkLst>
            <pc:docMk/>
            <pc:sldMk cId="1361654663" sldId="368"/>
            <ac:picMk id="7" creationId="{8DF7869F-CAE5-4F26-B2FA-51626B648281}"/>
          </ac:picMkLst>
        </pc:picChg>
        <pc:picChg chg="add mod">
          <ac:chgData name="Lynn Cheong-White" userId="bfa6c5a3-883e-4f48-b205-061a2b43f70c" providerId="ADAL" clId="{F2676AF7-457A-461D-9B1E-76BDC476B378}" dt="2024-10-09T12:34:09.184" v="6525" actId="1076"/>
          <ac:picMkLst>
            <pc:docMk/>
            <pc:sldMk cId="1361654663" sldId="368"/>
            <ac:picMk id="8" creationId="{A9B9ACA6-9865-58C1-1F06-7B495B8916DD}"/>
          </ac:picMkLst>
        </pc:picChg>
        <pc:picChg chg="add del mod">
          <ac:chgData name="Lynn Cheong-White" userId="bfa6c5a3-883e-4f48-b205-061a2b43f70c" providerId="ADAL" clId="{F2676AF7-457A-461D-9B1E-76BDC476B378}" dt="2024-09-24T13:31:27.684" v="5653" actId="478"/>
          <ac:picMkLst>
            <pc:docMk/>
            <pc:sldMk cId="1361654663" sldId="368"/>
            <ac:picMk id="9" creationId="{B29A1A6A-59A9-0A88-ED80-FB7838E1D3B3}"/>
          </ac:picMkLst>
        </pc:picChg>
      </pc:sldChg>
      <pc:sldChg chg="del">
        <pc:chgData name="Lynn Cheong-White" userId="bfa6c5a3-883e-4f48-b205-061a2b43f70c" providerId="ADAL" clId="{F2676AF7-457A-461D-9B1E-76BDC476B378}" dt="2024-09-20T08:36:39.987" v="65" actId="47"/>
        <pc:sldMkLst>
          <pc:docMk/>
          <pc:sldMk cId="375397137" sldId="369"/>
        </pc:sldMkLst>
      </pc:sldChg>
      <pc:sldChg chg="addSp delSp modSp new mod ord modNotesTx">
        <pc:chgData name="Lynn Cheong-White" userId="bfa6c5a3-883e-4f48-b205-061a2b43f70c" providerId="ADAL" clId="{F2676AF7-457A-461D-9B1E-76BDC476B378}" dt="2024-09-24T13:42:34.862" v="6012" actId="27636"/>
        <pc:sldMkLst>
          <pc:docMk/>
          <pc:sldMk cId="4101917875" sldId="369"/>
        </pc:sldMkLst>
        <pc:spChg chg="mod">
          <ac:chgData name="Lynn Cheong-White" userId="bfa6c5a3-883e-4f48-b205-061a2b43f70c" providerId="ADAL" clId="{F2676AF7-457A-461D-9B1E-76BDC476B378}" dt="2024-09-24T13:42:34.862" v="6012" actId="27636"/>
          <ac:spMkLst>
            <pc:docMk/>
            <pc:sldMk cId="4101917875" sldId="369"/>
            <ac:spMk id="2" creationId="{7D1A1795-85D3-480F-E833-F894212E1DB4}"/>
          </ac:spMkLst>
        </pc:spChg>
        <pc:spChg chg="del">
          <ac:chgData name="Lynn Cheong-White" userId="bfa6c5a3-883e-4f48-b205-061a2b43f70c" providerId="ADAL" clId="{F2676AF7-457A-461D-9B1E-76BDC476B378}" dt="2024-09-20T12:48:49.201" v="3121" actId="478"/>
          <ac:spMkLst>
            <pc:docMk/>
            <pc:sldMk cId="4101917875" sldId="369"/>
            <ac:spMk id="3" creationId="{ACC91E52-FDE9-2647-0CBC-D1D11D5567A0}"/>
          </ac:spMkLst>
        </pc:spChg>
        <pc:spChg chg="add del mod">
          <ac:chgData name="Lynn Cheong-White" userId="bfa6c5a3-883e-4f48-b205-061a2b43f70c" providerId="ADAL" clId="{F2676AF7-457A-461D-9B1E-76BDC476B378}" dt="2024-09-20T12:49:27.313" v="3145" actId="478"/>
          <ac:spMkLst>
            <pc:docMk/>
            <pc:sldMk cId="4101917875" sldId="369"/>
            <ac:spMk id="8" creationId="{47B4716F-F78A-AEAF-55E1-B8DF60766862}"/>
          </ac:spMkLst>
        </pc:spChg>
        <pc:spChg chg="add del mod">
          <ac:chgData name="Lynn Cheong-White" userId="bfa6c5a3-883e-4f48-b205-061a2b43f70c" providerId="ADAL" clId="{F2676AF7-457A-461D-9B1E-76BDC476B378}" dt="2024-09-20T12:49:27.313" v="3145" actId="478"/>
          <ac:spMkLst>
            <pc:docMk/>
            <pc:sldMk cId="4101917875" sldId="369"/>
            <ac:spMk id="9" creationId="{ED6F321D-6383-8005-DD40-A8276D6A2B41}"/>
          </ac:spMkLst>
        </pc:spChg>
        <pc:spChg chg="add del mod">
          <ac:chgData name="Lynn Cheong-White" userId="bfa6c5a3-883e-4f48-b205-061a2b43f70c" providerId="ADAL" clId="{F2676AF7-457A-461D-9B1E-76BDC476B378}" dt="2024-09-20T12:49:27.313" v="3145" actId="478"/>
          <ac:spMkLst>
            <pc:docMk/>
            <pc:sldMk cId="4101917875" sldId="369"/>
            <ac:spMk id="14" creationId="{5C85A04E-0850-EBD0-70F5-A393FEAD1A24}"/>
          </ac:spMkLst>
        </pc:spChg>
        <pc:spChg chg="add del mod">
          <ac:chgData name="Lynn Cheong-White" userId="bfa6c5a3-883e-4f48-b205-061a2b43f70c" providerId="ADAL" clId="{F2676AF7-457A-461D-9B1E-76BDC476B378}" dt="2024-09-20T12:49:27.313" v="3145" actId="478"/>
          <ac:spMkLst>
            <pc:docMk/>
            <pc:sldMk cId="4101917875" sldId="369"/>
            <ac:spMk id="15" creationId="{0A3CBE2E-41CC-028D-C455-855CB4614D1A}"/>
          </ac:spMkLst>
        </pc:spChg>
        <pc:spChg chg="add mod">
          <ac:chgData name="Lynn Cheong-White" userId="bfa6c5a3-883e-4f48-b205-061a2b43f70c" providerId="ADAL" clId="{F2676AF7-457A-461D-9B1E-76BDC476B378}" dt="2024-09-20T12:50:47.663" v="3157" actId="13822"/>
          <ac:spMkLst>
            <pc:docMk/>
            <pc:sldMk cId="4101917875" sldId="369"/>
            <ac:spMk id="17" creationId="{0164E464-35EF-B8D4-448E-E1ACCC16CDC0}"/>
          </ac:spMkLst>
        </pc:spChg>
        <pc:spChg chg="add mod">
          <ac:chgData name="Lynn Cheong-White" userId="bfa6c5a3-883e-4f48-b205-061a2b43f70c" providerId="ADAL" clId="{F2676AF7-457A-461D-9B1E-76BDC476B378}" dt="2024-09-20T12:51:26.714" v="3163" actId="1076"/>
          <ac:spMkLst>
            <pc:docMk/>
            <pc:sldMk cId="4101917875" sldId="369"/>
            <ac:spMk id="22" creationId="{A1E6B36D-C175-29AD-75CE-15D951E95794}"/>
          </ac:spMkLst>
        </pc:spChg>
        <pc:spChg chg="add mod">
          <ac:chgData name="Lynn Cheong-White" userId="bfa6c5a3-883e-4f48-b205-061a2b43f70c" providerId="ADAL" clId="{F2676AF7-457A-461D-9B1E-76BDC476B378}" dt="2024-09-20T12:51:41.459" v="3165" actId="1076"/>
          <ac:spMkLst>
            <pc:docMk/>
            <pc:sldMk cId="4101917875" sldId="369"/>
            <ac:spMk id="23" creationId="{B8034D34-DE98-0BF1-BD9C-9406DE62EE04}"/>
          </ac:spMkLst>
        </pc:spChg>
        <pc:spChg chg="add mod">
          <ac:chgData name="Lynn Cheong-White" userId="bfa6c5a3-883e-4f48-b205-061a2b43f70c" providerId="ADAL" clId="{F2676AF7-457A-461D-9B1E-76BDC476B378}" dt="2024-09-20T12:51:48.101" v="3169" actId="20577"/>
          <ac:spMkLst>
            <pc:docMk/>
            <pc:sldMk cId="4101917875" sldId="369"/>
            <ac:spMk id="24" creationId="{66F29FF2-91B3-E498-CA27-33E1C7CF6424}"/>
          </ac:spMkLst>
        </pc:spChg>
        <pc:spChg chg="add mod">
          <ac:chgData name="Lynn Cheong-White" userId="bfa6c5a3-883e-4f48-b205-061a2b43f70c" providerId="ADAL" clId="{F2676AF7-457A-461D-9B1E-76BDC476B378}" dt="2024-09-20T12:51:57.262" v="3171" actId="1076"/>
          <ac:spMkLst>
            <pc:docMk/>
            <pc:sldMk cId="4101917875" sldId="369"/>
            <ac:spMk id="25" creationId="{3DD60D43-1015-F868-B806-122DE3601764}"/>
          </ac:spMkLst>
        </pc:spChg>
        <pc:spChg chg="add mod">
          <ac:chgData name="Lynn Cheong-White" userId="bfa6c5a3-883e-4f48-b205-061a2b43f70c" providerId="ADAL" clId="{F2676AF7-457A-461D-9B1E-76BDC476B378}" dt="2024-09-20T12:52:02.094" v="3175" actId="20577"/>
          <ac:spMkLst>
            <pc:docMk/>
            <pc:sldMk cId="4101917875" sldId="369"/>
            <ac:spMk id="26" creationId="{88972BA9-A8D1-C01A-825B-DA0CBB063685}"/>
          </ac:spMkLst>
        </pc:spChg>
        <pc:spChg chg="add mod">
          <ac:chgData name="Lynn Cheong-White" userId="bfa6c5a3-883e-4f48-b205-061a2b43f70c" providerId="ADAL" clId="{F2676AF7-457A-461D-9B1E-76BDC476B378}" dt="2024-09-20T12:52:09.848" v="3177" actId="1076"/>
          <ac:spMkLst>
            <pc:docMk/>
            <pc:sldMk cId="4101917875" sldId="369"/>
            <ac:spMk id="27" creationId="{26C43721-27C9-5F4B-5CC1-E3B9B534E9E1}"/>
          </ac:spMkLst>
        </pc:spChg>
        <pc:spChg chg="add mod">
          <ac:chgData name="Lynn Cheong-White" userId="bfa6c5a3-883e-4f48-b205-061a2b43f70c" providerId="ADAL" clId="{F2676AF7-457A-461D-9B1E-76BDC476B378}" dt="2024-09-20T12:52:57.293" v="3189" actId="1076"/>
          <ac:spMkLst>
            <pc:docMk/>
            <pc:sldMk cId="4101917875" sldId="369"/>
            <ac:spMk id="28" creationId="{FEA64927-930F-03A5-CCB6-C2C28C77CCCB}"/>
          </ac:spMkLst>
        </pc:spChg>
        <pc:grpChg chg="add del mod">
          <ac:chgData name="Lynn Cheong-White" userId="bfa6c5a3-883e-4f48-b205-061a2b43f70c" providerId="ADAL" clId="{F2676AF7-457A-461D-9B1E-76BDC476B378}" dt="2024-09-20T12:50:05.651" v="3152" actId="165"/>
          <ac:grpSpMkLst>
            <pc:docMk/>
            <pc:sldMk cId="4101917875" sldId="369"/>
            <ac:grpSpMk id="16" creationId="{9828D388-0E9D-0B3F-86D1-D543486839B8}"/>
          </ac:grpSpMkLst>
        </pc:grpChg>
        <pc:picChg chg="add mod topLvl">
          <ac:chgData name="Lynn Cheong-White" userId="bfa6c5a3-883e-4f48-b205-061a2b43f70c" providerId="ADAL" clId="{F2676AF7-457A-461D-9B1E-76BDC476B378}" dt="2024-09-20T12:50:40.988" v="3155" actId="1076"/>
          <ac:picMkLst>
            <pc:docMk/>
            <pc:sldMk cId="4101917875" sldId="369"/>
            <ac:picMk id="4" creationId="{6D6BE364-1E79-A70F-D7F1-1AFF4E2021EB}"/>
          </ac:picMkLst>
        </pc:picChg>
        <pc:picChg chg="add mod topLvl">
          <ac:chgData name="Lynn Cheong-White" userId="bfa6c5a3-883e-4f48-b205-061a2b43f70c" providerId="ADAL" clId="{F2676AF7-457A-461D-9B1E-76BDC476B378}" dt="2024-09-20T12:50:40.988" v="3155" actId="1076"/>
          <ac:picMkLst>
            <pc:docMk/>
            <pc:sldMk cId="4101917875" sldId="369"/>
            <ac:picMk id="5" creationId="{58FC46B7-1F75-C4D8-918D-30A1C9B23C4F}"/>
          </ac:picMkLst>
        </pc:picChg>
        <pc:picChg chg="add mod topLvl">
          <ac:chgData name="Lynn Cheong-White" userId="bfa6c5a3-883e-4f48-b205-061a2b43f70c" providerId="ADAL" clId="{F2676AF7-457A-461D-9B1E-76BDC476B378}" dt="2024-09-20T12:50:40.988" v="3155" actId="1076"/>
          <ac:picMkLst>
            <pc:docMk/>
            <pc:sldMk cId="4101917875" sldId="369"/>
            <ac:picMk id="6" creationId="{4F37BB6A-D53C-B713-1965-90DF593B66E0}"/>
          </ac:picMkLst>
        </pc:picChg>
        <pc:picChg chg="add mod topLvl">
          <ac:chgData name="Lynn Cheong-White" userId="bfa6c5a3-883e-4f48-b205-061a2b43f70c" providerId="ADAL" clId="{F2676AF7-457A-461D-9B1E-76BDC476B378}" dt="2024-09-20T12:50:40.988" v="3155" actId="1076"/>
          <ac:picMkLst>
            <pc:docMk/>
            <pc:sldMk cId="4101917875" sldId="369"/>
            <ac:picMk id="7" creationId="{6A3A735F-3F9C-63E1-4761-CB3FEC9088EC}"/>
          </ac:picMkLst>
        </pc:picChg>
        <pc:picChg chg="add del mod">
          <ac:chgData name="Lynn Cheong-White" userId="bfa6c5a3-883e-4f48-b205-061a2b43f70c" providerId="ADAL" clId="{F2676AF7-457A-461D-9B1E-76BDC476B378}" dt="2024-09-20T12:49:27.313" v="3145" actId="478"/>
          <ac:picMkLst>
            <pc:docMk/>
            <pc:sldMk cId="4101917875" sldId="369"/>
            <ac:picMk id="10" creationId="{A9D2F02B-D618-5B4F-4FC4-5277222F469B}"/>
          </ac:picMkLst>
        </pc:picChg>
        <pc:picChg chg="add del mod">
          <ac:chgData name="Lynn Cheong-White" userId="bfa6c5a3-883e-4f48-b205-061a2b43f70c" providerId="ADAL" clId="{F2676AF7-457A-461D-9B1E-76BDC476B378}" dt="2024-09-20T12:49:27.313" v="3145" actId="478"/>
          <ac:picMkLst>
            <pc:docMk/>
            <pc:sldMk cId="4101917875" sldId="369"/>
            <ac:picMk id="11" creationId="{540A7C37-68BE-447C-B0A8-3312201B5735}"/>
          </ac:picMkLst>
        </pc:picChg>
        <pc:picChg chg="add del mod">
          <ac:chgData name="Lynn Cheong-White" userId="bfa6c5a3-883e-4f48-b205-061a2b43f70c" providerId="ADAL" clId="{F2676AF7-457A-461D-9B1E-76BDC476B378}" dt="2024-09-20T12:49:27.313" v="3145" actId="478"/>
          <ac:picMkLst>
            <pc:docMk/>
            <pc:sldMk cId="4101917875" sldId="369"/>
            <ac:picMk id="12" creationId="{FD590EA8-4104-0348-2826-CD9D14855210}"/>
          </ac:picMkLst>
        </pc:picChg>
        <pc:picChg chg="add del mod">
          <ac:chgData name="Lynn Cheong-White" userId="bfa6c5a3-883e-4f48-b205-061a2b43f70c" providerId="ADAL" clId="{F2676AF7-457A-461D-9B1E-76BDC476B378}" dt="2024-09-20T12:49:27.313" v="3145" actId="478"/>
          <ac:picMkLst>
            <pc:docMk/>
            <pc:sldMk cId="4101917875" sldId="369"/>
            <ac:picMk id="13" creationId="{36A2EB72-C969-3F08-0449-7AC1C9545D9D}"/>
          </ac:picMkLst>
        </pc:picChg>
        <pc:picChg chg="add mod">
          <ac:chgData name="Lynn Cheong-White" userId="bfa6c5a3-883e-4f48-b205-061a2b43f70c" providerId="ADAL" clId="{F2676AF7-457A-461D-9B1E-76BDC476B378}" dt="2024-09-20T12:51:03.633" v="3159" actId="1076"/>
          <ac:picMkLst>
            <pc:docMk/>
            <pc:sldMk cId="4101917875" sldId="369"/>
            <ac:picMk id="18" creationId="{4E3FD27D-D2DC-DACF-CA35-55C64E1CDBAA}"/>
          </ac:picMkLst>
        </pc:picChg>
        <pc:picChg chg="add mod">
          <ac:chgData name="Lynn Cheong-White" userId="bfa6c5a3-883e-4f48-b205-061a2b43f70c" providerId="ADAL" clId="{F2676AF7-457A-461D-9B1E-76BDC476B378}" dt="2024-09-20T12:51:03.633" v="3159" actId="1076"/>
          <ac:picMkLst>
            <pc:docMk/>
            <pc:sldMk cId="4101917875" sldId="369"/>
            <ac:picMk id="19" creationId="{E3190444-E0F9-A571-10B9-E34830501B31}"/>
          </ac:picMkLst>
        </pc:picChg>
        <pc:picChg chg="add mod">
          <ac:chgData name="Lynn Cheong-White" userId="bfa6c5a3-883e-4f48-b205-061a2b43f70c" providerId="ADAL" clId="{F2676AF7-457A-461D-9B1E-76BDC476B378}" dt="2024-09-20T12:51:11.378" v="3161" actId="1076"/>
          <ac:picMkLst>
            <pc:docMk/>
            <pc:sldMk cId="4101917875" sldId="369"/>
            <ac:picMk id="20" creationId="{BD18320C-FB29-04AB-7E9E-31A479860883}"/>
          </ac:picMkLst>
        </pc:picChg>
        <pc:picChg chg="add mod">
          <ac:chgData name="Lynn Cheong-White" userId="bfa6c5a3-883e-4f48-b205-061a2b43f70c" providerId="ADAL" clId="{F2676AF7-457A-461D-9B1E-76BDC476B378}" dt="2024-09-20T12:51:11.378" v="3161" actId="1076"/>
          <ac:picMkLst>
            <pc:docMk/>
            <pc:sldMk cId="4101917875" sldId="369"/>
            <ac:picMk id="21" creationId="{FAF67154-F66E-7FEB-E39A-316E51153CD2}"/>
          </ac:picMkLst>
        </pc:picChg>
      </pc:sldChg>
      <pc:sldChg chg="addSp delSp modSp add mod modNotesTx">
        <pc:chgData name="Lynn Cheong-White" userId="bfa6c5a3-883e-4f48-b205-061a2b43f70c" providerId="ADAL" clId="{F2676AF7-457A-461D-9B1E-76BDC476B378}" dt="2024-09-24T13:34:40.933" v="5978" actId="20577"/>
        <pc:sldMkLst>
          <pc:docMk/>
          <pc:sldMk cId="3187550699" sldId="370"/>
        </pc:sldMkLst>
        <pc:spChg chg="mod">
          <ac:chgData name="Lynn Cheong-White" userId="bfa6c5a3-883e-4f48-b205-061a2b43f70c" providerId="ADAL" clId="{F2676AF7-457A-461D-9B1E-76BDC476B378}" dt="2024-09-24T13:34:40.933" v="5978" actId="20577"/>
          <ac:spMkLst>
            <pc:docMk/>
            <pc:sldMk cId="3187550699" sldId="370"/>
            <ac:spMk id="2" creationId="{569F859F-ED2B-07AF-FA93-145AED7AF517}"/>
          </ac:spMkLst>
        </pc:spChg>
        <pc:spChg chg="add mod">
          <ac:chgData name="Lynn Cheong-White" userId="bfa6c5a3-883e-4f48-b205-061a2b43f70c" providerId="ADAL" clId="{F2676AF7-457A-461D-9B1E-76BDC476B378}" dt="2024-09-20T13:09:07.551" v="4041" actId="14100"/>
          <ac:spMkLst>
            <pc:docMk/>
            <pc:sldMk cId="3187550699" sldId="370"/>
            <ac:spMk id="3" creationId="{3A8BEEA2-0296-E6D7-3E36-C135AA4FF074}"/>
          </ac:spMkLst>
        </pc:spChg>
        <pc:spChg chg="del">
          <ac:chgData name="Lynn Cheong-White" userId="bfa6c5a3-883e-4f48-b205-061a2b43f70c" providerId="ADAL" clId="{F2676AF7-457A-461D-9B1E-76BDC476B378}" dt="2024-09-20T12:59:26.767" v="3364" actId="478"/>
          <ac:spMkLst>
            <pc:docMk/>
            <pc:sldMk cId="3187550699" sldId="370"/>
            <ac:spMk id="6" creationId="{BA20D9B1-0E8B-B434-8036-DF14171EE3C1}"/>
          </ac:spMkLst>
        </pc:spChg>
        <pc:picChg chg="mod">
          <ac:chgData name="Lynn Cheong-White" userId="bfa6c5a3-883e-4f48-b205-061a2b43f70c" providerId="ADAL" clId="{F2676AF7-457A-461D-9B1E-76BDC476B378}" dt="2024-09-20T12:59:28.598" v="3365" actId="1076"/>
          <ac:picMkLst>
            <pc:docMk/>
            <pc:sldMk cId="3187550699" sldId="370"/>
            <ac:picMk id="9" creationId="{3CCA8463-81AA-A606-0943-F304ED358BFC}"/>
          </ac:picMkLst>
        </pc:picChg>
        <pc:picChg chg="del">
          <ac:chgData name="Lynn Cheong-White" userId="bfa6c5a3-883e-4f48-b205-061a2b43f70c" providerId="ADAL" clId="{F2676AF7-457A-461D-9B1E-76BDC476B378}" dt="2024-09-20T12:59:24.745" v="3363" actId="478"/>
          <ac:picMkLst>
            <pc:docMk/>
            <pc:sldMk cId="3187550699" sldId="370"/>
            <ac:picMk id="11" creationId="{79C15F52-6887-7181-ED3E-7FEC173CF25C}"/>
          </ac:picMkLst>
        </pc:picChg>
      </pc:sldChg>
      <pc:sldChg chg="addSp delSp modSp add mod">
        <pc:chgData name="Lynn Cheong-White" userId="bfa6c5a3-883e-4f48-b205-061a2b43f70c" providerId="ADAL" clId="{F2676AF7-457A-461D-9B1E-76BDC476B378}" dt="2024-09-24T13:34:47.621" v="5991" actId="20577"/>
        <pc:sldMkLst>
          <pc:docMk/>
          <pc:sldMk cId="1811814282" sldId="371"/>
        </pc:sldMkLst>
        <pc:spChg chg="mod">
          <ac:chgData name="Lynn Cheong-White" userId="bfa6c5a3-883e-4f48-b205-061a2b43f70c" providerId="ADAL" clId="{F2676AF7-457A-461D-9B1E-76BDC476B378}" dt="2024-09-24T13:34:47.621" v="5991" actId="20577"/>
          <ac:spMkLst>
            <pc:docMk/>
            <pc:sldMk cId="1811814282" sldId="371"/>
            <ac:spMk id="2" creationId="{569F859F-ED2B-07AF-FA93-145AED7AF517}"/>
          </ac:spMkLst>
        </pc:spChg>
        <pc:spChg chg="mod">
          <ac:chgData name="Lynn Cheong-White" userId="bfa6c5a3-883e-4f48-b205-061a2b43f70c" providerId="ADAL" clId="{F2676AF7-457A-461D-9B1E-76BDC476B378}" dt="2024-09-20T13:27:18.098" v="4247" actId="5793"/>
          <ac:spMkLst>
            <pc:docMk/>
            <pc:sldMk cId="1811814282" sldId="371"/>
            <ac:spMk id="3" creationId="{3A8BEEA2-0296-E6D7-3E36-C135AA4FF074}"/>
          </ac:spMkLst>
        </pc:spChg>
        <pc:picChg chg="add del mod">
          <ac:chgData name="Lynn Cheong-White" userId="bfa6c5a3-883e-4f48-b205-061a2b43f70c" providerId="ADAL" clId="{F2676AF7-457A-461D-9B1E-76BDC476B378}" dt="2024-09-20T13:06:14.203" v="3653" actId="478"/>
          <ac:picMkLst>
            <pc:docMk/>
            <pc:sldMk cId="1811814282" sldId="371"/>
            <ac:picMk id="4" creationId="{5820245F-C493-D5CA-A588-BD6E51FA02B2}"/>
          </ac:picMkLst>
        </pc:picChg>
        <pc:picChg chg="add mod">
          <ac:chgData name="Lynn Cheong-White" userId="bfa6c5a3-883e-4f48-b205-061a2b43f70c" providerId="ADAL" clId="{F2676AF7-457A-461D-9B1E-76BDC476B378}" dt="2024-09-20T13:06:31.990" v="3658" actId="1076"/>
          <ac:picMkLst>
            <pc:docMk/>
            <pc:sldMk cId="1811814282" sldId="371"/>
            <ac:picMk id="6" creationId="{356714FF-E763-77DE-4330-D338CD4E0C79}"/>
          </ac:picMkLst>
        </pc:picChg>
        <pc:picChg chg="del">
          <ac:chgData name="Lynn Cheong-White" userId="bfa6c5a3-883e-4f48-b205-061a2b43f70c" providerId="ADAL" clId="{F2676AF7-457A-461D-9B1E-76BDC476B378}" dt="2024-09-20T13:03:56.255" v="3650" actId="478"/>
          <ac:picMkLst>
            <pc:docMk/>
            <pc:sldMk cId="1811814282" sldId="371"/>
            <ac:picMk id="9" creationId="{3CCA8463-81AA-A606-0943-F304ED358BFC}"/>
          </ac:picMkLst>
        </pc:picChg>
      </pc:sldChg>
      <pc:sldChg chg="addSp delSp modSp add mod">
        <pc:chgData name="Lynn Cheong-White" userId="bfa6c5a3-883e-4f48-b205-061a2b43f70c" providerId="ADAL" clId="{F2676AF7-457A-461D-9B1E-76BDC476B378}" dt="2024-09-20T16:05:11.891" v="5365" actId="1076"/>
        <pc:sldMkLst>
          <pc:docMk/>
          <pc:sldMk cId="509634334" sldId="372"/>
        </pc:sldMkLst>
        <pc:spChg chg="mod">
          <ac:chgData name="Lynn Cheong-White" userId="bfa6c5a3-883e-4f48-b205-061a2b43f70c" providerId="ADAL" clId="{F2676AF7-457A-461D-9B1E-76BDC476B378}" dt="2024-09-20T13:29:39.595" v="4431" actId="20577"/>
          <ac:spMkLst>
            <pc:docMk/>
            <pc:sldMk cId="509634334" sldId="372"/>
            <ac:spMk id="2" creationId="{569F859F-ED2B-07AF-FA93-145AED7AF517}"/>
          </ac:spMkLst>
        </pc:spChg>
        <pc:spChg chg="add mod">
          <ac:chgData name="Lynn Cheong-White" userId="bfa6c5a3-883e-4f48-b205-061a2b43f70c" providerId="ADAL" clId="{F2676AF7-457A-461D-9B1E-76BDC476B378}" dt="2024-09-20T16:05:11.891" v="5365" actId="1076"/>
          <ac:spMkLst>
            <pc:docMk/>
            <pc:sldMk cId="509634334" sldId="372"/>
            <ac:spMk id="3" creationId="{C68C4246-2F0E-E0D9-6F64-5DC0384C13D2}"/>
          </ac:spMkLst>
        </pc:spChg>
        <pc:spChg chg="del">
          <ac:chgData name="Lynn Cheong-White" userId="bfa6c5a3-883e-4f48-b205-061a2b43f70c" providerId="ADAL" clId="{F2676AF7-457A-461D-9B1E-76BDC476B378}" dt="2024-09-20T13:15:37.715" v="4086" actId="478"/>
          <ac:spMkLst>
            <pc:docMk/>
            <pc:sldMk cId="509634334" sldId="372"/>
            <ac:spMk id="8" creationId="{CC8A25F6-EDEB-08EA-759A-FC46103EC3FC}"/>
          </ac:spMkLst>
        </pc:spChg>
        <pc:spChg chg="mod">
          <ac:chgData name="Lynn Cheong-White" userId="bfa6c5a3-883e-4f48-b205-061a2b43f70c" providerId="ADAL" clId="{F2676AF7-457A-461D-9B1E-76BDC476B378}" dt="2024-09-20T13:29:07.017" v="4408"/>
          <ac:spMkLst>
            <pc:docMk/>
            <pc:sldMk cId="509634334" sldId="372"/>
            <ac:spMk id="9" creationId="{856181E3-40C5-9A4A-9248-10C6D045D9A0}"/>
          </ac:spMkLst>
        </pc:spChg>
        <pc:spChg chg="mod">
          <ac:chgData name="Lynn Cheong-White" userId="bfa6c5a3-883e-4f48-b205-061a2b43f70c" providerId="ADAL" clId="{F2676AF7-457A-461D-9B1E-76BDC476B378}" dt="2024-09-20T13:29:22.879" v="4429" actId="3626"/>
          <ac:spMkLst>
            <pc:docMk/>
            <pc:sldMk cId="509634334" sldId="372"/>
            <ac:spMk id="10" creationId="{7B734207-9F69-BEAB-48BB-2502FEBE09EC}"/>
          </ac:spMkLst>
        </pc:spChg>
        <pc:grpChg chg="add mod">
          <ac:chgData name="Lynn Cheong-White" userId="bfa6c5a3-883e-4f48-b205-061a2b43f70c" providerId="ADAL" clId="{F2676AF7-457A-461D-9B1E-76BDC476B378}" dt="2024-09-20T13:29:07.017" v="4408"/>
          <ac:grpSpMkLst>
            <pc:docMk/>
            <pc:sldMk cId="509634334" sldId="372"/>
            <ac:grpSpMk id="6" creationId="{7739FEB8-8FDC-52A4-D13E-67D86FBDB4FD}"/>
          </ac:grpSpMkLst>
        </pc:grpChg>
        <pc:picChg chg="del">
          <ac:chgData name="Lynn Cheong-White" userId="bfa6c5a3-883e-4f48-b205-061a2b43f70c" providerId="ADAL" clId="{F2676AF7-457A-461D-9B1E-76BDC476B378}" dt="2024-09-20T13:15:36.084" v="4085" actId="478"/>
          <ac:picMkLst>
            <pc:docMk/>
            <pc:sldMk cId="509634334" sldId="372"/>
            <ac:picMk id="4" creationId="{76C7B237-5DCA-FD76-9B43-473503E111C5}"/>
          </ac:picMkLst>
        </pc:picChg>
        <pc:picChg chg="mod">
          <ac:chgData name="Lynn Cheong-White" userId="bfa6c5a3-883e-4f48-b205-061a2b43f70c" providerId="ADAL" clId="{F2676AF7-457A-461D-9B1E-76BDC476B378}" dt="2024-09-20T13:27:27.380" v="4250" actId="1076"/>
          <ac:picMkLst>
            <pc:docMk/>
            <pc:sldMk cId="509634334" sldId="372"/>
            <ac:picMk id="5" creationId="{51962F1D-0B7F-8B34-8FA9-A8948E666BA6}"/>
          </ac:picMkLst>
        </pc:picChg>
        <pc:picChg chg="del">
          <ac:chgData name="Lynn Cheong-White" userId="bfa6c5a3-883e-4f48-b205-061a2b43f70c" providerId="ADAL" clId="{F2676AF7-457A-461D-9B1E-76BDC476B378}" dt="2024-09-20T13:26:55.328" v="4224" actId="478"/>
          <ac:picMkLst>
            <pc:docMk/>
            <pc:sldMk cId="509634334" sldId="372"/>
            <ac:picMk id="7" creationId="{36BB52E3-8B39-224F-EB4C-AEC6BFBE7E43}"/>
          </ac:picMkLst>
        </pc:picChg>
        <pc:picChg chg="mod">
          <ac:chgData name="Lynn Cheong-White" userId="bfa6c5a3-883e-4f48-b205-061a2b43f70c" providerId="ADAL" clId="{F2676AF7-457A-461D-9B1E-76BDC476B378}" dt="2024-09-20T13:29:07.017" v="4408"/>
          <ac:picMkLst>
            <pc:docMk/>
            <pc:sldMk cId="509634334" sldId="372"/>
            <ac:picMk id="11" creationId="{A9231CC6-EA53-9F6B-4E09-C3217E596A80}"/>
          </ac:picMkLst>
        </pc:picChg>
      </pc:sldChg>
      <pc:sldChg chg="addSp delSp modSp add mod">
        <pc:chgData name="Lynn Cheong-White" userId="bfa6c5a3-883e-4f48-b205-061a2b43f70c" providerId="ADAL" clId="{F2676AF7-457A-461D-9B1E-76BDC476B378}" dt="2024-09-20T13:25:19.268" v="4222"/>
        <pc:sldMkLst>
          <pc:docMk/>
          <pc:sldMk cId="1741519131" sldId="373"/>
        </pc:sldMkLst>
        <pc:spChg chg="mod">
          <ac:chgData name="Lynn Cheong-White" userId="bfa6c5a3-883e-4f48-b205-061a2b43f70c" providerId="ADAL" clId="{F2676AF7-457A-461D-9B1E-76BDC476B378}" dt="2024-09-20T13:16:28.144" v="4122" actId="20577"/>
          <ac:spMkLst>
            <pc:docMk/>
            <pc:sldMk cId="1741519131" sldId="373"/>
            <ac:spMk id="8" creationId="{CC8A25F6-EDEB-08EA-759A-FC46103EC3FC}"/>
          </ac:spMkLst>
        </pc:spChg>
        <pc:spChg chg="mod">
          <ac:chgData name="Lynn Cheong-White" userId="bfa6c5a3-883e-4f48-b205-061a2b43f70c" providerId="ADAL" clId="{F2676AF7-457A-461D-9B1E-76BDC476B378}" dt="2024-09-20T13:25:12.882" v="4220"/>
          <ac:spMkLst>
            <pc:docMk/>
            <pc:sldMk cId="1741519131" sldId="373"/>
            <ac:spMk id="10" creationId="{A24B40A9-5671-9498-EC3A-1C2E081F746A}"/>
          </ac:spMkLst>
        </pc:spChg>
        <pc:spChg chg="mod">
          <ac:chgData name="Lynn Cheong-White" userId="bfa6c5a3-883e-4f48-b205-061a2b43f70c" providerId="ADAL" clId="{F2676AF7-457A-461D-9B1E-76BDC476B378}" dt="2024-09-20T13:25:12.882" v="4220"/>
          <ac:spMkLst>
            <pc:docMk/>
            <pc:sldMk cId="1741519131" sldId="373"/>
            <ac:spMk id="11" creationId="{229BA533-3132-B883-6A90-1B82B07AA98F}"/>
          </ac:spMkLst>
        </pc:spChg>
        <pc:grpChg chg="add mod">
          <ac:chgData name="Lynn Cheong-White" userId="bfa6c5a3-883e-4f48-b205-061a2b43f70c" providerId="ADAL" clId="{F2676AF7-457A-461D-9B1E-76BDC476B378}" dt="2024-09-20T13:25:12.882" v="4220"/>
          <ac:grpSpMkLst>
            <pc:docMk/>
            <pc:sldMk cId="1741519131" sldId="373"/>
            <ac:grpSpMk id="9" creationId="{0F0876E4-9B6C-F9D7-ABF2-39E1B32CFD2E}"/>
          </ac:grpSpMkLst>
        </pc:grpChg>
        <pc:picChg chg="del">
          <ac:chgData name="Lynn Cheong-White" userId="bfa6c5a3-883e-4f48-b205-061a2b43f70c" providerId="ADAL" clId="{F2676AF7-457A-461D-9B1E-76BDC476B378}" dt="2024-09-20T13:16:11.540" v="4089" actId="478"/>
          <ac:picMkLst>
            <pc:docMk/>
            <pc:sldMk cId="1741519131" sldId="373"/>
            <ac:picMk id="4" creationId="{76C7B237-5DCA-FD76-9B43-473503E111C5}"/>
          </ac:picMkLst>
        </pc:picChg>
        <pc:picChg chg="del">
          <ac:chgData name="Lynn Cheong-White" userId="bfa6c5a3-883e-4f48-b205-061a2b43f70c" providerId="ADAL" clId="{F2676AF7-457A-461D-9B1E-76BDC476B378}" dt="2024-09-20T13:16:08.322" v="4088" actId="478"/>
          <ac:picMkLst>
            <pc:docMk/>
            <pc:sldMk cId="1741519131" sldId="373"/>
            <ac:picMk id="5" creationId="{51962F1D-0B7F-8B34-8FA9-A8948E666BA6}"/>
          </ac:picMkLst>
        </pc:picChg>
        <pc:picChg chg="add mod">
          <ac:chgData name="Lynn Cheong-White" userId="bfa6c5a3-883e-4f48-b205-061a2b43f70c" providerId="ADAL" clId="{F2676AF7-457A-461D-9B1E-76BDC476B378}" dt="2024-09-20T13:16:31.689" v="4123" actId="1076"/>
          <ac:picMkLst>
            <pc:docMk/>
            <pc:sldMk cId="1741519131" sldId="373"/>
            <ac:picMk id="6" creationId="{7BCC917C-4124-BDAB-FA60-0A81B590D83E}"/>
          </ac:picMkLst>
        </pc:picChg>
        <pc:picChg chg="del">
          <ac:chgData name="Lynn Cheong-White" userId="bfa6c5a3-883e-4f48-b205-061a2b43f70c" providerId="ADAL" clId="{F2676AF7-457A-461D-9B1E-76BDC476B378}" dt="2024-09-20T13:25:19.047" v="4221" actId="478"/>
          <ac:picMkLst>
            <pc:docMk/>
            <pc:sldMk cId="1741519131" sldId="373"/>
            <ac:picMk id="7" creationId="{36BB52E3-8B39-224F-EB4C-AEC6BFBE7E43}"/>
          </ac:picMkLst>
        </pc:picChg>
        <pc:picChg chg="mod">
          <ac:chgData name="Lynn Cheong-White" userId="bfa6c5a3-883e-4f48-b205-061a2b43f70c" providerId="ADAL" clId="{F2676AF7-457A-461D-9B1E-76BDC476B378}" dt="2024-09-20T13:25:12.882" v="4220"/>
          <ac:picMkLst>
            <pc:docMk/>
            <pc:sldMk cId="1741519131" sldId="373"/>
            <ac:picMk id="12" creationId="{250D62B2-7471-F6A2-7BCB-CEE5EE075CF3}"/>
          </ac:picMkLst>
        </pc:picChg>
        <pc:picChg chg="add mod">
          <ac:chgData name="Lynn Cheong-White" userId="bfa6c5a3-883e-4f48-b205-061a2b43f70c" providerId="ADAL" clId="{F2676AF7-457A-461D-9B1E-76BDC476B378}" dt="2024-09-20T13:25:19.268" v="4222"/>
          <ac:picMkLst>
            <pc:docMk/>
            <pc:sldMk cId="1741519131" sldId="373"/>
            <ac:picMk id="13" creationId="{B6DDF403-26FB-0185-87B9-D15CC975E329}"/>
          </ac:picMkLst>
        </pc:picChg>
      </pc:sldChg>
      <pc:sldChg chg="add">
        <pc:chgData name="Lynn Cheong-White" userId="bfa6c5a3-883e-4f48-b205-061a2b43f70c" providerId="ADAL" clId="{F2676AF7-457A-461D-9B1E-76BDC476B378}" dt="2024-09-20T13:30:21.080" v="4432" actId="2890"/>
        <pc:sldMkLst>
          <pc:docMk/>
          <pc:sldMk cId="96373216" sldId="374"/>
        </pc:sldMkLst>
      </pc:sldChg>
      <pc:sldChg chg="modSp add mod modNotesTx">
        <pc:chgData name="Lynn Cheong-White" userId="bfa6c5a3-883e-4f48-b205-061a2b43f70c" providerId="ADAL" clId="{F2676AF7-457A-461D-9B1E-76BDC476B378}" dt="2024-09-20T15:12:23.963" v="5064" actId="5793"/>
        <pc:sldMkLst>
          <pc:docMk/>
          <pc:sldMk cId="16852816" sldId="375"/>
        </pc:sldMkLst>
        <pc:spChg chg="mod">
          <ac:chgData name="Lynn Cheong-White" userId="bfa6c5a3-883e-4f48-b205-061a2b43f70c" providerId="ADAL" clId="{F2676AF7-457A-461D-9B1E-76BDC476B378}" dt="2024-09-20T15:12:23.963" v="5064" actId="5793"/>
          <ac:spMkLst>
            <pc:docMk/>
            <pc:sldMk cId="16852816" sldId="375"/>
            <ac:spMk id="3" creationId="{C68C4246-2F0E-E0D9-6F64-5DC0384C13D2}"/>
          </ac:spMkLst>
        </pc:spChg>
      </pc:sldChg>
      <pc:sldChg chg="addSp delSp modSp add mod delAnim">
        <pc:chgData name="Lynn Cheong-White" userId="bfa6c5a3-883e-4f48-b205-061a2b43f70c" providerId="ADAL" clId="{F2676AF7-457A-461D-9B1E-76BDC476B378}" dt="2024-09-24T13:51:26.205" v="6485" actId="1076"/>
        <pc:sldMkLst>
          <pc:docMk/>
          <pc:sldMk cId="724261777" sldId="376"/>
        </pc:sldMkLst>
        <pc:spChg chg="mod">
          <ac:chgData name="Lynn Cheong-White" userId="bfa6c5a3-883e-4f48-b205-061a2b43f70c" providerId="ADAL" clId="{F2676AF7-457A-461D-9B1E-76BDC476B378}" dt="2024-09-24T13:50:48.967" v="6473" actId="14100"/>
          <ac:spMkLst>
            <pc:docMk/>
            <pc:sldMk cId="724261777" sldId="376"/>
            <ac:spMk id="3" creationId="{9F21B803-E35D-28F3-082E-094B488BD84C}"/>
          </ac:spMkLst>
        </pc:spChg>
        <pc:spChg chg="mod">
          <ac:chgData name="Lynn Cheong-White" userId="bfa6c5a3-883e-4f48-b205-061a2b43f70c" providerId="ADAL" clId="{F2676AF7-457A-461D-9B1E-76BDC476B378}" dt="2024-09-24T13:51:02.552" v="6476" actId="14100"/>
          <ac:spMkLst>
            <pc:docMk/>
            <pc:sldMk cId="724261777" sldId="376"/>
            <ac:spMk id="4" creationId="{02907843-8AEF-14C2-2BAC-56799FD78990}"/>
          </ac:spMkLst>
        </pc:spChg>
        <pc:picChg chg="add mod">
          <ac:chgData name="Lynn Cheong-White" userId="bfa6c5a3-883e-4f48-b205-061a2b43f70c" providerId="ADAL" clId="{F2676AF7-457A-461D-9B1E-76BDC476B378}" dt="2024-09-24T13:51:18.659" v="6482" actId="1076"/>
          <ac:picMkLst>
            <pc:docMk/>
            <pc:sldMk cId="724261777" sldId="376"/>
            <ac:picMk id="6" creationId="{9AA49297-17EE-54EC-2BB6-D0A783283EF3}"/>
          </ac:picMkLst>
        </pc:picChg>
        <pc:picChg chg="del">
          <ac:chgData name="Lynn Cheong-White" userId="bfa6c5a3-883e-4f48-b205-061a2b43f70c" providerId="ADAL" clId="{F2676AF7-457A-461D-9B1E-76BDC476B378}" dt="2024-09-24T13:46:27.899" v="6189" actId="478"/>
          <ac:picMkLst>
            <pc:docMk/>
            <pc:sldMk cId="724261777" sldId="376"/>
            <ac:picMk id="8" creationId="{2FA317A9-A62E-9ACA-1D68-1E9B6AB9D2D1}"/>
          </ac:picMkLst>
        </pc:picChg>
        <pc:picChg chg="add mod">
          <ac:chgData name="Lynn Cheong-White" userId="bfa6c5a3-883e-4f48-b205-061a2b43f70c" providerId="ADAL" clId="{F2676AF7-457A-461D-9B1E-76BDC476B378}" dt="2024-09-24T13:51:26.205" v="6485" actId="1076"/>
          <ac:picMkLst>
            <pc:docMk/>
            <pc:sldMk cId="724261777" sldId="376"/>
            <ac:picMk id="9" creationId="{52C64F33-B90B-6B1B-A050-CBB2AD63E529}"/>
          </ac:picMkLst>
        </pc:picChg>
        <pc:picChg chg="del">
          <ac:chgData name="Lynn Cheong-White" userId="bfa6c5a3-883e-4f48-b205-061a2b43f70c" providerId="ADAL" clId="{F2676AF7-457A-461D-9B1E-76BDC476B378}" dt="2024-09-24T13:46:30.144" v="6190" actId="478"/>
          <ac:picMkLst>
            <pc:docMk/>
            <pc:sldMk cId="724261777" sldId="376"/>
            <ac:picMk id="10" creationId="{9A2747A6-112D-034C-18BC-30C7E1A237CD}"/>
          </ac:picMkLst>
        </pc:picChg>
        <pc:picChg chg="mod">
          <ac:chgData name="Lynn Cheong-White" userId="bfa6c5a3-883e-4f48-b205-061a2b43f70c" providerId="ADAL" clId="{F2676AF7-457A-461D-9B1E-76BDC476B378}" dt="2024-09-24T13:51:23.208" v="6484" actId="14100"/>
          <ac:picMkLst>
            <pc:docMk/>
            <pc:sldMk cId="724261777" sldId="376"/>
            <ac:picMk id="12" creationId="{9C581B6D-22E3-F22A-A6FF-9B78772BE9CB}"/>
          </ac:picMkLst>
        </pc:picChg>
      </pc:sldChg>
    </pc:docChg>
  </pc:docChgLst>
  <pc:docChgLst>
    <pc:chgData name="Lynn Cheong-White" userId="S::lcw56@bath.ac.uk::bfa6c5a3-883e-4f48-b205-061a2b43f70c" providerId="AD" clId="Web-{2FDD6EE3-48CE-BBAB-0DD2-47FFAC5639C7}"/>
    <pc:docChg chg="modSld">
      <pc:chgData name="Lynn Cheong-White" userId="S::lcw56@bath.ac.uk::bfa6c5a3-883e-4f48-b205-061a2b43f70c" providerId="AD" clId="Web-{2FDD6EE3-48CE-BBAB-0DD2-47FFAC5639C7}" dt="2024-10-15T14:29:58.760" v="0"/>
      <pc:docMkLst>
        <pc:docMk/>
      </pc:docMkLst>
      <pc:sldChg chg="modNotes">
        <pc:chgData name="Lynn Cheong-White" userId="S::lcw56@bath.ac.uk::bfa6c5a3-883e-4f48-b205-061a2b43f70c" providerId="AD" clId="Web-{2FDD6EE3-48CE-BBAB-0DD2-47FFAC5639C7}" dt="2024-10-15T14:29:58.760" v="0"/>
        <pc:sldMkLst>
          <pc:docMk/>
          <pc:sldMk cId="1736384661" sldId="335"/>
        </pc:sldMkLst>
      </pc:sldChg>
    </pc:docChg>
  </pc:docChgLst>
  <pc:docChgLst>
    <pc:chgData name="Lynn Cheong-White" userId="S::lcw56@bath.ac.uk::bfa6c5a3-883e-4f48-b205-061a2b43f70c" providerId="AD" clId="Web-{134A8F14-0281-5B99-9464-B92EE8BE9751}"/>
    <pc:docChg chg="modSld">
      <pc:chgData name="Lynn Cheong-White" userId="S::lcw56@bath.ac.uk::bfa6c5a3-883e-4f48-b205-061a2b43f70c" providerId="AD" clId="Web-{134A8F14-0281-5B99-9464-B92EE8BE9751}" dt="2024-09-23T08:53:17.424" v="17"/>
      <pc:docMkLst>
        <pc:docMk/>
      </pc:docMkLst>
      <pc:sldChg chg="addSp modSp">
        <pc:chgData name="Lynn Cheong-White" userId="S::lcw56@bath.ac.uk::bfa6c5a3-883e-4f48-b205-061a2b43f70c" providerId="AD" clId="Web-{134A8F14-0281-5B99-9464-B92EE8BE9751}" dt="2024-09-23T08:53:17.424" v="17"/>
        <pc:sldMkLst>
          <pc:docMk/>
          <pc:sldMk cId="1736384661" sldId="335"/>
        </pc:sldMkLst>
        <pc:picChg chg="add mod">
          <ac:chgData name="Lynn Cheong-White" userId="S::lcw56@bath.ac.uk::bfa6c5a3-883e-4f48-b205-061a2b43f70c" providerId="AD" clId="Web-{134A8F14-0281-5B99-9464-B92EE8BE9751}" dt="2024-09-23T08:53:17.424" v="17"/>
          <ac:picMkLst>
            <pc:docMk/>
            <pc:sldMk cId="1736384661" sldId="335"/>
            <ac:picMk id="3" creationId="{1349EC2E-DE78-4AA8-4A05-E6A219E302D6}"/>
          </ac:picMkLst>
        </pc:picChg>
        <pc:picChg chg="mod">
          <ac:chgData name="Lynn Cheong-White" userId="S::lcw56@bath.ac.uk::bfa6c5a3-883e-4f48-b205-061a2b43f70c" providerId="AD" clId="Web-{134A8F14-0281-5B99-9464-B92EE8BE9751}" dt="2024-09-23T08:53:13.939" v="16"/>
          <ac:picMkLst>
            <pc:docMk/>
            <pc:sldMk cId="1736384661" sldId="335"/>
            <ac:picMk id="19" creationId="{BC2C6540-C471-7663-2420-C119433B4041}"/>
          </ac:picMkLst>
        </pc:picChg>
      </pc:sldChg>
    </pc:docChg>
  </pc:docChgLst>
  <pc:docChgLst>
    <pc:chgData name="Rachel Applegate" userId="S::rw273@bath.ac.uk::cf090625-734e-4a47-a39f-abba3eff651a" providerId="AD" clId="Web-{8B6C6C02-1689-4500-70C2-AAAFCDD0D543}"/>
    <pc:docChg chg="modSld sldOrd">
      <pc:chgData name="Rachel Applegate" userId="S::rw273@bath.ac.uk::cf090625-734e-4a47-a39f-abba3eff651a" providerId="AD" clId="Web-{8B6C6C02-1689-4500-70C2-AAAFCDD0D543}" dt="2024-10-07T13:56:08.583" v="1104" actId="1076"/>
      <pc:docMkLst>
        <pc:docMk/>
      </pc:docMkLst>
      <pc:sldChg chg="modSp">
        <pc:chgData name="Rachel Applegate" userId="S::rw273@bath.ac.uk::cf090625-734e-4a47-a39f-abba3eff651a" providerId="AD" clId="Web-{8B6C6C02-1689-4500-70C2-AAAFCDD0D543}" dt="2024-10-07T12:23:53.816" v="46" actId="14100"/>
        <pc:sldMkLst>
          <pc:docMk/>
          <pc:sldMk cId="583793065" sldId="332"/>
        </pc:sldMkLst>
        <pc:spChg chg="mod">
          <ac:chgData name="Rachel Applegate" userId="S::rw273@bath.ac.uk::cf090625-734e-4a47-a39f-abba3eff651a" providerId="AD" clId="Web-{8B6C6C02-1689-4500-70C2-AAAFCDD0D543}" dt="2024-10-07T12:23:53.816" v="46" actId="14100"/>
          <ac:spMkLst>
            <pc:docMk/>
            <pc:sldMk cId="583793065" sldId="332"/>
            <ac:spMk id="3" creationId="{A01C02E8-E3F8-C2B7-8211-A1A62AF43BB4}"/>
          </ac:spMkLst>
        </pc:spChg>
      </pc:sldChg>
      <pc:sldChg chg="addSp modSp">
        <pc:chgData name="Rachel Applegate" userId="S::rw273@bath.ac.uk::cf090625-734e-4a47-a39f-abba3eff651a" providerId="AD" clId="Web-{8B6C6C02-1689-4500-70C2-AAAFCDD0D543}" dt="2024-10-07T12:44:53.802" v="133" actId="20577"/>
        <pc:sldMkLst>
          <pc:docMk/>
          <pc:sldMk cId="2133884871" sldId="358"/>
        </pc:sldMkLst>
        <pc:spChg chg="mod">
          <ac:chgData name="Rachel Applegate" userId="S::rw273@bath.ac.uk::cf090625-734e-4a47-a39f-abba3eff651a" providerId="AD" clId="Web-{8B6C6C02-1689-4500-70C2-AAAFCDD0D543}" dt="2024-10-07T12:44:53.802" v="133" actId="20577"/>
          <ac:spMkLst>
            <pc:docMk/>
            <pc:sldMk cId="2133884871" sldId="358"/>
            <ac:spMk id="2" creationId="{569F859F-ED2B-07AF-FA93-145AED7AF517}"/>
          </ac:spMkLst>
        </pc:spChg>
        <pc:spChg chg="mod">
          <ac:chgData name="Rachel Applegate" userId="S::rw273@bath.ac.uk::cf090625-734e-4a47-a39f-abba3eff651a" providerId="AD" clId="Web-{8B6C6C02-1689-4500-70C2-AAAFCDD0D543}" dt="2024-10-07T12:44:25.832" v="115" actId="20577"/>
          <ac:spMkLst>
            <pc:docMk/>
            <pc:sldMk cId="2133884871" sldId="358"/>
            <ac:spMk id="6" creationId="{BA20D9B1-0E8B-B434-8036-DF14171EE3C1}"/>
          </ac:spMkLst>
        </pc:spChg>
        <pc:picChg chg="add mod modCrop">
          <ac:chgData name="Rachel Applegate" userId="S::rw273@bath.ac.uk::cf090625-734e-4a47-a39f-abba3eff651a" providerId="AD" clId="Web-{8B6C6C02-1689-4500-70C2-AAAFCDD0D543}" dt="2024-10-07T12:43:27.065" v="95"/>
          <ac:picMkLst>
            <pc:docMk/>
            <pc:sldMk cId="2133884871" sldId="358"/>
            <ac:picMk id="3" creationId="{58B55124-ED56-12C3-D2EC-04FA298C1C0D}"/>
          </ac:picMkLst>
        </pc:picChg>
        <pc:picChg chg="add mod">
          <ac:chgData name="Rachel Applegate" userId="S::rw273@bath.ac.uk::cf090625-734e-4a47-a39f-abba3eff651a" providerId="AD" clId="Web-{8B6C6C02-1689-4500-70C2-AAAFCDD0D543}" dt="2024-10-07T12:43:34.409" v="97"/>
          <ac:picMkLst>
            <pc:docMk/>
            <pc:sldMk cId="2133884871" sldId="358"/>
            <ac:picMk id="4" creationId="{01249DC5-2FD2-10E8-3940-C8237EAF6DB2}"/>
          </ac:picMkLst>
        </pc:picChg>
        <pc:picChg chg="add mod">
          <ac:chgData name="Rachel Applegate" userId="S::rw273@bath.ac.uk::cf090625-734e-4a47-a39f-abba3eff651a" providerId="AD" clId="Web-{8B6C6C02-1689-4500-70C2-AAAFCDD0D543}" dt="2024-10-07T12:43:51.612" v="100"/>
          <ac:picMkLst>
            <pc:docMk/>
            <pc:sldMk cId="2133884871" sldId="358"/>
            <ac:picMk id="5" creationId="{E1D8EF9C-53AF-2A97-5488-FC2DF7E83E10}"/>
          </ac:picMkLst>
        </pc:picChg>
      </pc:sldChg>
      <pc:sldChg chg="addSp delSp modSp modNotes">
        <pc:chgData name="Rachel Applegate" userId="S::rw273@bath.ac.uk::cf090625-734e-4a47-a39f-abba3eff651a" providerId="AD" clId="Web-{8B6C6C02-1689-4500-70C2-AAAFCDD0D543}" dt="2024-10-07T13:49:30.448" v="1098" actId="1076"/>
        <pc:sldMkLst>
          <pc:docMk/>
          <pc:sldMk cId="269964416" sldId="359"/>
        </pc:sldMkLst>
        <pc:spChg chg="mod">
          <ac:chgData name="Rachel Applegate" userId="S::rw273@bath.ac.uk::cf090625-734e-4a47-a39f-abba3eff651a" providerId="AD" clId="Web-{8B6C6C02-1689-4500-70C2-AAAFCDD0D543}" dt="2024-10-07T12:44:44.051" v="132" actId="20577"/>
          <ac:spMkLst>
            <pc:docMk/>
            <pc:sldMk cId="269964416" sldId="359"/>
            <ac:spMk id="2" creationId="{E2B56E40-7FA4-54CB-2313-09639F36A0B9}"/>
          </ac:spMkLst>
        </pc:spChg>
        <pc:spChg chg="del mod">
          <ac:chgData name="Rachel Applegate" userId="S::rw273@bath.ac.uk::cf090625-734e-4a47-a39f-abba3eff651a" providerId="AD" clId="Web-{8B6C6C02-1689-4500-70C2-AAAFCDD0D543}" dt="2024-10-07T12:57:22.289" v="137"/>
          <ac:spMkLst>
            <pc:docMk/>
            <pc:sldMk cId="269964416" sldId="359"/>
            <ac:spMk id="3" creationId="{74D91D05-B946-DBF0-9B21-3F2803F1967B}"/>
          </ac:spMkLst>
        </pc:spChg>
        <pc:spChg chg="add del">
          <ac:chgData name="Rachel Applegate" userId="S::rw273@bath.ac.uk::cf090625-734e-4a47-a39f-abba3eff651a" providerId="AD" clId="Web-{8B6C6C02-1689-4500-70C2-AAAFCDD0D543}" dt="2024-10-07T12:58:08.900" v="166"/>
          <ac:spMkLst>
            <pc:docMk/>
            <pc:sldMk cId="269964416" sldId="359"/>
            <ac:spMk id="5" creationId="{EDCFDEC5-8BC7-2551-CA07-682142E7EFB4}"/>
          </ac:spMkLst>
        </pc:spChg>
        <pc:spChg chg="add del">
          <ac:chgData name="Rachel Applegate" userId="S::rw273@bath.ac.uk::cf090625-734e-4a47-a39f-abba3eff651a" providerId="AD" clId="Web-{8B6C6C02-1689-4500-70C2-AAAFCDD0D543}" dt="2024-10-07T12:57:32.508" v="155"/>
          <ac:spMkLst>
            <pc:docMk/>
            <pc:sldMk cId="269964416" sldId="359"/>
            <ac:spMk id="15" creationId="{FFB54F74-41CE-67FB-F4D2-E77393046699}"/>
          </ac:spMkLst>
        </pc:spChg>
        <pc:spChg chg="add del">
          <ac:chgData name="Rachel Applegate" userId="S::rw273@bath.ac.uk::cf090625-734e-4a47-a39f-abba3eff651a" providerId="AD" clId="Web-{8B6C6C02-1689-4500-70C2-AAAFCDD0D543}" dt="2024-10-07T12:57:52.774" v="163"/>
          <ac:spMkLst>
            <pc:docMk/>
            <pc:sldMk cId="269964416" sldId="359"/>
            <ac:spMk id="25" creationId="{A4AA70D3-6A73-32C5-AE63-E2009C1F9B12}"/>
          </ac:spMkLst>
        </pc:spChg>
        <pc:spChg chg="add">
          <ac:chgData name="Rachel Applegate" userId="S::rw273@bath.ac.uk::cf090625-734e-4a47-a39f-abba3eff651a" providerId="AD" clId="Web-{8B6C6C02-1689-4500-70C2-AAAFCDD0D543}" dt="2024-10-07T12:57:23.774" v="149"/>
          <ac:spMkLst>
            <pc:docMk/>
            <pc:sldMk cId="269964416" sldId="359"/>
            <ac:spMk id="27" creationId="{8FCB787A-FED1-6217-8580-CFCD1E9189F2}"/>
          </ac:spMkLst>
        </pc:spChg>
        <pc:spChg chg="add">
          <ac:chgData name="Rachel Applegate" userId="S::rw273@bath.ac.uk::cf090625-734e-4a47-a39f-abba3eff651a" providerId="AD" clId="Web-{8B6C6C02-1689-4500-70C2-AAAFCDD0D543}" dt="2024-10-07T12:57:23.789" v="150"/>
          <ac:spMkLst>
            <pc:docMk/>
            <pc:sldMk cId="269964416" sldId="359"/>
            <ac:spMk id="29" creationId="{663E5956-781C-F104-4BC1-3A30D40C1985}"/>
          </ac:spMkLst>
        </pc:spChg>
        <pc:spChg chg="add del">
          <ac:chgData name="Rachel Applegate" userId="S::rw273@bath.ac.uk::cf090625-734e-4a47-a39f-abba3eff651a" providerId="AD" clId="Web-{8B6C6C02-1689-4500-70C2-AAAFCDD0D543}" dt="2024-10-07T12:57:48.852" v="160"/>
          <ac:spMkLst>
            <pc:docMk/>
            <pc:sldMk cId="269964416" sldId="359"/>
            <ac:spMk id="31" creationId="{DC242FB3-46B8-0076-588D-E5A6211D50E7}"/>
          </ac:spMkLst>
        </pc:spChg>
        <pc:spChg chg="add del">
          <ac:chgData name="Rachel Applegate" userId="S::rw273@bath.ac.uk::cf090625-734e-4a47-a39f-abba3eff651a" providerId="AD" clId="Web-{8B6C6C02-1689-4500-70C2-AAAFCDD0D543}" dt="2024-10-07T12:57:50.587" v="161"/>
          <ac:spMkLst>
            <pc:docMk/>
            <pc:sldMk cId="269964416" sldId="359"/>
            <ac:spMk id="33" creationId="{031BA194-597E-DE55-A4D1-883092E16A22}"/>
          </ac:spMkLst>
        </pc:spChg>
        <pc:spChg chg="add del">
          <ac:chgData name="Rachel Applegate" userId="S::rw273@bath.ac.uk::cf090625-734e-4a47-a39f-abba3eff651a" providerId="AD" clId="Web-{8B6C6C02-1689-4500-70C2-AAAFCDD0D543}" dt="2024-10-07T12:57:51.899" v="162"/>
          <ac:spMkLst>
            <pc:docMk/>
            <pc:sldMk cId="269964416" sldId="359"/>
            <ac:spMk id="35" creationId="{C06BE96F-D757-5924-DD39-4E7E1DB570FD}"/>
          </ac:spMkLst>
        </pc:spChg>
        <pc:spChg chg="add mod">
          <ac:chgData name="Rachel Applegate" userId="S::rw273@bath.ac.uk::cf090625-734e-4a47-a39f-abba3eff651a" providerId="AD" clId="Web-{8B6C6C02-1689-4500-70C2-AAAFCDD0D543}" dt="2024-10-07T12:58:00.009" v="165" actId="1076"/>
          <ac:spMkLst>
            <pc:docMk/>
            <pc:sldMk cId="269964416" sldId="359"/>
            <ac:spMk id="37" creationId="{96D23069-BFF2-6F7A-DCA0-C8392BE36FF7}"/>
          </ac:spMkLst>
        </pc:spChg>
        <pc:spChg chg="add mod">
          <ac:chgData name="Rachel Applegate" userId="S::rw273@bath.ac.uk::cf090625-734e-4a47-a39f-abba3eff651a" providerId="AD" clId="Web-{8B6C6C02-1689-4500-70C2-AAAFCDD0D543}" dt="2024-10-07T13:01:47.718" v="199" actId="1076"/>
          <ac:spMkLst>
            <pc:docMk/>
            <pc:sldMk cId="269964416" sldId="359"/>
            <ac:spMk id="41" creationId="{FF36A939-9FEA-55EA-2106-C9A587C09597}"/>
          </ac:spMkLst>
        </pc:spChg>
        <pc:spChg chg="add mod">
          <ac:chgData name="Rachel Applegate" userId="S::rw273@bath.ac.uk::cf090625-734e-4a47-a39f-abba3eff651a" providerId="AD" clId="Web-{8B6C6C02-1689-4500-70C2-AAAFCDD0D543}" dt="2024-10-07T13:01:35.577" v="197" actId="14100"/>
          <ac:spMkLst>
            <pc:docMk/>
            <pc:sldMk cId="269964416" sldId="359"/>
            <ac:spMk id="42" creationId="{10FD064C-6CD8-C42A-6762-351DCD04CAE4}"/>
          </ac:spMkLst>
        </pc:spChg>
        <pc:spChg chg="add mod">
          <ac:chgData name="Rachel Applegate" userId="S::rw273@bath.ac.uk::cf090625-734e-4a47-a39f-abba3eff651a" providerId="AD" clId="Web-{8B6C6C02-1689-4500-70C2-AAAFCDD0D543}" dt="2024-10-07T13:46:40.428" v="1096" actId="14100"/>
          <ac:spMkLst>
            <pc:docMk/>
            <pc:sldMk cId="269964416" sldId="359"/>
            <ac:spMk id="45" creationId="{CAF9FAD8-A3C8-7AE0-C360-D4242018A405}"/>
          </ac:spMkLst>
        </pc:spChg>
        <pc:picChg chg="add del">
          <ac:chgData name="Rachel Applegate" userId="S::rw273@bath.ac.uk::cf090625-734e-4a47-a39f-abba3eff651a" providerId="AD" clId="Web-{8B6C6C02-1689-4500-70C2-AAAFCDD0D543}" dt="2024-10-07T12:57:32.508" v="159"/>
          <ac:picMkLst>
            <pc:docMk/>
            <pc:sldMk cId="269964416" sldId="359"/>
            <ac:picMk id="7" creationId="{5861594D-3220-1A80-DD47-38E0BE30801D}"/>
          </ac:picMkLst>
        </pc:picChg>
        <pc:picChg chg="add del">
          <ac:chgData name="Rachel Applegate" userId="S::rw273@bath.ac.uk::cf090625-734e-4a47-a39f-abba3eff651a" providerId="AD" clId="Web-{8B6C6C02-1689-4500-70C2-AAAFCDD0D543}" dt="2024-10-07T12:57:32.508" v="158"/>
          <ac:picMkLst>
            <pc:docMk/>
            <pc:sldMk cId="269964416" sldId="359"/>
            <ac:picMk id="9" creationId="{FBE0CF45-65B7-564A-09C8-72AC7B82E73B}"/>
          </ac:picMkLst>
        </pc:picChg>
        <pc:picChg chg="add del">
          <ac:chgData name="Rachel Applegate" userId="S::rw273@bath.ac.uk::cf090625-734e-4a47-a39f-abba3eff651a" providerId="AD" clId="Web-{8B6C6C02-1689-4500-70C2-AAAFCDD0D543}" dt="2024-10-07T12:57:32.508" v="157"/>
          <ac:picMkLst>
            <pc:docMk/>
            <pc:sldMk cId="269964416" sldId="359"/>
            <ac:picMk id="11" creationId="{CE61F15E-21B7-1EDC-AC50-9C318DC7CAEE}"/>
          </ac:picMkLst>
        </pc:picChg>
        <pc:picChg chg="add del">
          <ac:chgData name="Rachel Applegate" userId="S::rw273@bath.ac.uk::cf090625-734e-4a47-a39f-abba3eff651a" providerId="AD" clId="Web-{8B6C6C02-1689-4500-70C2-AAAFCDD0D543}" dt="2024-10-07T12:57:32.508" v="156"/>
          <ac:picMkLst>
            <pc:docMk/>
            <pc:sldMk cId="269964416" sldId="359"/>
            <ac:picMk id="13" creationId="{8867D9ED-D4D3-7A71-6E09-034B680B0F82}"/>
          </ac:picMkLst>
        </pc:picChg>
        <pc:picChg chg="add">
          <ac:chgData name="Rachel Applegate" userId="S::rw273@bath.ac.uk::cf090625-734e-4a47-a39f-abba3eff651a" providerId="AD" clId="Web-{8B6C6C02-1689-4500-70C2-AAAFCDD0D543}" dt="2024-10-07T12:57:23.617" v="144"/>
          <ac:picMkLst>
            <pc:docMk/>
            <pc:sldMk cId="269964416" sldId="359"/>
            <ac:picMk id="17" creationId="{E5A942D2-3086-1447-1C69-3827A2F44E48}"/>
          </ac:picMkLst>
        </pc:picChg>
        <pc:picChg chg="add">
          <ac:chgData name="Rachel Applegate" userId="S::rw273@bath.ac.uk::cf090625-734e-4a47-a39f-abba3eff651a" providerId="AD" clId="Web-{8B6C6C02-1689-4500-70C2-AAAFCDD0D543}" dt="2024-10-07T12:57:23.633" v="145"/>
          <ac:picMkLst>
            <pc:docMk/>
            <pc:sldMk cId="269964416" sldId="359"/>
            <ac:picMk id="19" creationId="{323F8EE2-0633-90B0-8F48-32F37ED86C6A}"/>
          </ac:picMkLst>
        </pc:picChg>
        <pc:picChg chg="add">
          <ac:chgData name="Rachel Applegate" userId="S::rw273@bath.ac.uk::cf090625-734e-4a47-a39f-abba3eff651a" providerId="AD" clId="Web-{8B6C6C02-1689-4500-70C2-AAAFCDD0D543}" dt="2024-10-07T12:57:23.680" v="146"/>
          <ac:picMkLst>
            <pc:docMk/>
            <pc:sldMk cId="269964416" sldId="359"/>
            <ac:picMk id="21" creationId="{B6EE40F2-E83E-C049-676A-D2FC92BF160A}"/>
          </ac:picMkLst>
        </pc:picChg>
        <pc:picChg chg="add">
          <ac:chgData name="Rachel Applegate" userId="S::rw273@bath.ac.uk::cf090625-734e-4a47-a39f-abba3eff651a" providerId="AD" clId="Web-{8B6C6C02-1689-4500-70C2-AAAFCDD0D543}" dt="2024-10-07T12:57:23.727" v="147"/>
          <ac:picMkLst>
            <pc:docMk/>
            <pc:sldMk cId="269964416" sldId="359"/>
            <ac:picMk id="23" creationId="{1E5E03E4-65AE-38E9-69BB-318E14E511D1}"/>
          </ac:picMkLst>
        </pc:picChg>
        <pc:picChg chg="add mod">
          <ac:chgData name="Rachel Applegate" userId="S::rw273@bath.ac.uk::cf090625-734e-4a47-a39f-abba3eff651a" providerId="AD" clId="Web-{8B6C6C02-1689-4500-70C2-AAAFCDD0D543}" dt="2024-10-07T12:59:00.354" v="178" actId="1076"/>
          <ac:picMkLst>
            <pc:docMk/>
            <pc:sldMk cId="269964416" sldId="359"/>
            <ac:picMk id="39" creationId="{127AB0D6-1EB7-239C-BE7D-49A4D0168980}"/>
          </ac:picMkLst>
        </pc:picChg>
        <pc:picChg chg="add del mod">
          <ac:chgData name="Rachel Applegate" userId="S::rw273@bath.ac.uk::cf090625-734e-4a47-a39f-abba3eff651a" providerId="AD" clId="Web-{8B6C6C02-1689-4500-70C2-AAAFCDD0D543}" dt="2024-10-07T13:02:45.563" v="202"/>
          <ac:picMkLst>
            <pc:docMk/>
            <pc:sldMk cId="269964416" sldId="359"/>
            <ac:picMk id="43" creationId="{ECD58FB8-65B5-F19B-8526-8F217349CB33}"/>
          </ac:picMkLst>
        </pc:picChg>
        <pc:picChg chg="add mod">
          <ac:chgData name="Rachel Applegate" userId="S::rw273@bath.ac.uk::cf090625-734e-4a47-a39f-abba3eff651a" providerId="AD" clId="Web-{8B6C6C02-1689-4500-70C2-AAAFCDD0D543}" dt="2024-10-07T13:49:30.448" v="1098" actId="1076"/>
          <ac:picMkLst>
            <pc:docMk/>
            <pc:sldMk cId="269964416" sldId="359"/>
            <ac:picMk id="44" creationId="{7C0E5DD5-387E-15DB-581A-E8E81A92B18A}"/>
          </ac:picMkLst>
        </pc:picChg>
      </pc:sldChg>
      <pc:sldChg chg="addSp delSp modSp ord">
        <pc:chgData name="Rachel Applegate" userId="S::rw273@bath.ac.uk::cf090625-734e-4a47-a39f-abba3eff651a" providerId="AD" clId="Web-{8B6C6C02-1689-4500-70C2-AAAFCDD0D543}" dt="2024-10-07T13:56:08.583" v="1104" actId="1076"/>
        <pc:sldMkLst>
          <pc:docMk/>
          <pc:sldMk cId="3446515624" sldId="360"/>
        </pc:sldMkLst>
        <pc:spChg chg="del mod">
          <ac:chgData name="Rachel Applegate" userId="S::rw273@bath.ac.uk::cf090625-734e-4a47-a39f-abba3eff651a" providerId="AD" clId="Web-{8B6C6C02-1689-4500-70C2-AAAFCDD0D543}" dt="2024-10-07T13:55:59.880" v="1100"/>
          <ac:spMkLst>
            <pc:docMk/>
            <pc:sldMk cId="3446515624" sldId="360"/>
            <ac:spMk id="3" creationId="{3F3D82E1-FF78-D455-828D-4B80104FC7A2}"/>
          </ac:spMkLst>
        </pc:spChg>
        <pc:picChg chg="add mod">
          <ac:chgData name="Rachel Applegate" userId="S::rw273@bath.ac.uk::cf090625-734e-4a47-a39f-abba3eff651a" providerId="AD" clId="Web-{8B6C6C02-1689-4500-70C2-AAAFCDD0D543}" dt="2024-10-07T13:56:08.583" v="1104" actId="1076"/>
          <ac:picMkLst>
            <pc:docMk/>
            <pc:sldMk cId="3446515624" sldId="360"/>
            <ac:picMk id="5" creationId="{A5962E45-AA6F-4392-6D55-523228BCB474}"/>
          </ac:picMkLst>
        </pc:picChg>
      </pc:sldChg>
    </pc:docChg>
  </pc:docChgLst>
  <pc:docChgLst>
    <pc:chgData name="Rachel Applegate" userId="cf090625-734e-4a47-a39f-abba3eff651a" providerId="ADAL" clId="{578AE190-5773-427B-98B7-D9FEA4608285}"/>
    <pc:docChg chg="undo custSel addSld delSld modSld replTag delTag">
      <pc:chgData name="Rachel Applegate" userId="cf090625-734e-4a47-a39f-abba3eff651a" providerId="ADAL" clId="{578AE190-5773-427B-98B7-D9FEA4608285}" dt="2024-10-15T12:03:34.044" v="3825"/>
      <pc:docMkLst>
        <pc:docMk/>
      </pc:docMkLst>
      <pc:sldChg chg="replTag delTag">
        <pc:chgData name="Rachel Applegate" userId="cf090625-734e-4a47-a39f-abba3eff651a" providerId="ADAL" clId="{578AE190-5773-427B-98B7-D9FEA4608285}" dt="2024-10-08T10:29:52.621" v="3405"/>
        <pc:sldMkLst>
          <pc:docMk/>
          <pc:sldMk cId="253008556" sldId="271"/>
        </pc:sldMkLst>
      </pc:sldChg>
      <pc:sldChg chg="modSp replTag delTag">
        <pc:chgData name="Rachel Applegate" userId="cf090625-734e-4a47-a39f-abba3eff651a" providerId="ADAL" clId="{578AE190-5773-427B-98B7-D9FEA4608285}" dt="2024-10-08T11:09:02.782" v="3645"/>
        <pc:sldMkLst>
          <pc:docMk/>
          <pc:sldMk cId="1709089506" sldId="300"/>
        </pc:sldMkLst>
        <pc:spChg chg="mod">
          <ac:chgData name="Rachel Applegate" userId="cf090625-734e-4a47-a39f-abba3eff651a" providerId="ADAL" clId="{578AE190-5773-427B-98B7-D9FEA4608285}" dt="2024-10-08T09:21:19.891" v="33" actId="20577"/>
          <ac:spMkLst>
            <pc:docMk/>
            <pc:sldMk cId="1709089506" sldId="300"/>
            <ac:spMk id="2" creationId="{569F859F-ED2B-07AF-FA93-145AED7AF517}"/>
          </ac:spMkLst>
        </pc:spChg>
      </pc:sldChg>
      <pc:sldChg chg="modSp replTag delTag">
        <pc:chgData name="Rachel Applegate" userId="cf090625-734e-4a47-a39f-abba3eff651a" providerId="ADAL" clId="{578AE190-5773-427B-98B7-D9FEA4608285}" dt="2024-10-08T10:54:31.057" v="3513"/>
        <pc:sldMkLst>
          <pc:docMk/>
          <pc:sldMk cId="2216490040" sldId="321"/>
        </pc:sldMkLst>
        <pc:spChg chg="mod">
          <ac:chgData name="Rachel Applegate" userId="cf090625-734e-4a47-a39f-abba3eff651a" providerId="ADAL" clId="{578AE190-5773-427B-98B7-D9FEA4608285}" dt="2024-10-08T09:23:30.782" v="163" actId="20577"/>
          <ac:spMkLst>
            <pc:docMk/>
            <pc:sldMk cId="2216490040" sldId="321"/>
            <ac:spMk id="2" creationId="{00000000-0000-0000-0000-000000000000}"/>
          </ac:spMkLst>
        </pc:spChg>
      </pc:sldChg>
      <pc:sldChg chg="modSp mod replTag delTag">
        <pc:chgData name="Rachel Applegate" userId="cf090625-734e-4a47-a39f-abba3eff651a" providerId="ADAL" clId="{578AE190-5773-427B-98B7-D9FEA4608285}" dt="2024-10-08T11:08:45.447" v="3639" actId="20577"/>
        <pc:sldMkLst>
          <pc:docMk/>
          <pc:sldMk cId="583793065" sldId="332"/>
        </pc:sldMkLst>
        <pc:spChg chg="mod">
          <ac:chgData name="Rachel Applegate" userId="cf090625-734e-4a47-a39f-abba3eff651a" providerId="ADAL" clId="{578AE190-5773-427B-98B7-D9FEA4608285}" dt="2024-10-08T11:08:45.447" v="3639" actId="20577"/>
          <ac:spMkLst>
            <pc:docMk/>
            <pc:sldMk cId="583793065" sldId="332"/>
            <ac:spMk id="3" creationId="{A01C02E8-E3F8-C2B7-8211-A1A62AF43BB4}"/>
          </ac:spMkLst>
        </pc:spChg>
      </pc:sldChg>
      <pc:sldChg chg="modSp replTag delTag">
        <pc:chgData name="Rachel Applegate" userId="cf090625-734e-4a47-a39f-abba3eff651a" providerId="ADAL" clId="{578AE190-5773-427B-98B7-D9FEA4608285}" dt="2024-10-08T10:20:59.116" v="2181"/>
        <pc:sldMkLst>
          <pc:docMk/>
          <pc:sldMk cId="3686946497" sldId="333"/>
        </pc:sldMkLst>
        <pc:spChg chg="mod">
          <ac:chgData name="Rachel Applegate" userId="cf090625-734e-4a47-a39f-abba3eff651a" providerId="ADAL" clId="{578AE190-5773-427B-98B7-D9FEA4608285}" dt="2024-10-08T09:23:39.255" v="170" actId="20577"/>
          <ac:spMkLst>
            <pc:docMk/>
            <pc:sldMk cId="3686946497" sldId="333"/>
            <ac:spMk id="2" creationId="{00000000-0000-0000-0000-000000000000}"/>
          </ac:spMkLst>
        </pc:spChg>
      </pc:sldChg>
      <pc:sldChg chg="replTag delTag">
        <pc:chgData name="Rachel Applegate" userId="cf090625-734e-4a47-a39f-abba3eff651a" providerId="ADAL" clId="{578AE190-5773-427B-98B7-D9FEA4608285}" dt="2024-10-15T12:03:34.044" v="3825"/>
        <pc:sldMkLst>
          <pc:docMk/>
          <pc:sldMk cId="1736384661" sldId="335"/>
        </pc:sldMkLst>
      </pc:sldChg>
      <pc:sldChg chg="modSp mod replTag delTag">
        <pc:chgData name="Rachel Applegate" userId="cf090625-734e-4a47-a39f-abba3eff651a" providerId="ADAL" clId="{578AE190-5773-427B-98B7-D9FEA4608285}" dt="2024-10-08T11:07:52.776" v="3593"/>
        <pc:sldMkLst>
          <pc:docMk/>
          <pc:sldMk cId="222884659" sldId="351"/>
        </pc:sldMkLst>
        <pc:spChg chg="mod">
          <ac:chgData name="Rachel Applegate" userId="cf090625-734e-4a47-a39f-abba3eff651a" providerId="ADAL" clId="{578AE190-5773-427B-98B7-D9FEA4608285}" dt="2024-10-08T10:58:45.134" v="3591" actId="1076"/>
          <ac:spMkLst>
            <pc:docMk/>
            <pc:sldMk cId="222884659" sldId="351"/>
            <ac:spMk id="3" creationId="{A11B73DC-4B36-B841-445C-B8BB65AD8300}"/>
          </ac:spMkLst>
        </pc:spChg>
      </pc:sldChg>
      <pc:sldChg chg="modSp replTag delTag">
        <pc:chgData name="Rachel Applegate" userId="cf090625-734e-4a47-a39f-abba3eff651a" providerId="ADAL" clId="{578AE190-5773-427B-98B7-D9FEA4608285}" dt="2024-10-08T10:21:59.401" v="2216"/>
        <pc:sldMkLst>
          <pc:docMk/>
          <pc:sldMk cId="927686573" sldId="352"/>
        </pc:sldMkLst>
        <pc:spChg chg="mod">
          <ac:chgData name="Rachel Applegate" userId="cf090625-734e-4a47-a39f-abba3eff651a" providerId="ADAL" clId="{578AE190-5773-427B-98B7-D9FEA4608285}" dt="2024-10-08T09:23:46.703" v="182" actId="20577"/>
          <ac:spMkLst>
            <pc:docMk/>
            <pc:sldMk cId="927686573" sldId="352"/>
            <ac:spMk id="2" creationId="{00000000-0000-0000-0000-000000000000}"/>
          </ac:spMkLst>
        </pc:spChg>
      </pc:sldChg>
      <pc:sldChg chg="replTag delTag">
        <pc:chgData name="Rachel Applegate" userId="cf090625-734e-4a47-a39f-abba3eff651a" providerId="ADAL" clId="{578AE190-5773-427B-98B7-D9FEA4608285}" dt="2024-10-08T11:10:37.191" v="3679"/>
        <pc:sldMkLst>
          <pc:docMk/>
          <pc:sldMk cId="1264508083" sldId="354"/>
        </pc:sldMkLst>
      </pc:sldChg>
      <pc:sldChg chg="modSp mod replTag delTag">
        <pc:chgData name="Rachel Applegate" userId="cf090625-734e-4a47-a39f-abba3eff651a" providerId="ADAL" clId="{578AE190-5773-427B-98B7-D9FEA4608285}" dt="2024-10-08T11:12:41.010" v="3699"/>
        <pc:sldMkLst>
          <pc:docMk/>
          <pc:sldMk cId="3678520357" sldId="356"/>
        </pc:sldMkLst>
        <pc:spChg chg="mod">
          <ac:chgData name="Rachel Applegate" userId="cf090625-734e-4a47-a39f-abba3eff651a" providerId="ADAL" clId="{578AE190-5773-427B-98B7-D9FEA4608285}" dt="2024-10-08T09:22:40.372" v="123" actId="20577"/>
          <ac:spMkLst>
            <pc:docMk/>
            <pc:sldMk cId="3678520357" sldId="356"/>
            <ac:spMk id="2" creationId="{569F859F-ED2B-07AF-FA93-145AED7AF517}"/>
          </ac:spMkLst>
        </pc:spChg>
        <pc:picChg chg="mod">
          <ac:chgData name="Rachel Applegate" userId="cf090625-734e-4a47-a39f-abba3eff651a" providerId="ADAL" clId="{578AE190-5773-427B-98B7-D9FEA4608285}" dt="2024-10-08T10:01:32.643" v="1150" actId="108"/>
          <ac:picMkLst>
            <pc:docMk/>
            <pc:sldMk cId="3678520357" sldId="356"/>
            <ac:picMk id="3" creationId="{0DC06E04-8B70-6230-887F-B52C2E0A1071}"/>
          </ac:picMkLst>
        </pc:picChg>
      </pc:sldChg>
      <pc:sldChg chg="modSp replTag delTag">
        <pc:chgData name="Rachel Applegate" userId="cf090625-734e-4a47-a39f-abba3eff651a" providerId="ADAL" clId="{578AE190-5773-427B-98B7-D9FEA4608285}" dt="2024-10-08T11:11:56.777" v="3689"/>
        <pc:sldMkLst>
          <pc:docMk/>
          <pc:sldMk cId="4282540989" sldId="357"/>
        </pc:sldMkLst>
        <pc:spChg chg="mod">
          <ac:chgData name="Rachel Applegate" userId="cf090625-734e-4a47-a39f-abba3eff651a" providerId="ADAL" clId="{578AE190-5773-427B-98B7-D9FEA4608285}" dt="2024-10-08T09:22:11.756" v="97" actId="20577"/>
          <ac:spMkLst>
            <pc:docMk/>
            <pc:sldMk cId="4282540989" sldId="357"/>
            <ac:spMk id="2" creationId="{569F859F-ED2B-07AF-FA93-145AED7AF517}"/>
          </ac:spMkLst>
        </pc:spChg>
      </pc:sldChg>
      <pc:sldChg chg="replTag delTag">
        <pc:chgData name="Rachel Applegate" userId="cf090625-734e-4a47-a39f-abba3eff651a" providerId="ADAL" clId="{578AE190-5773-427B-98B7-D9FEA4608285}" dt="2024-10-08T11:14:25.963" v="3705"/>
        <pc:sldMkLst>
          <pc:docMk/>
          <pc:sldMk cId="2133884871" sldId="358"/>
        </pc:sldMkLst>
      </pc:sldChg>
      <pc:sldChg chg="modSp mod replTag delTag">
        <pc:chgData name="Rachel Applegate" userId="cf090625-734e-4a47-a39f-abba3eff651a" providerId="ADAL" clId="{578AE190-5773-427B-98B7-D9FEA4608285}" dt="2024-10-08T11:17:02.065" v="3709"/>
        <pc:sldMkLst>
          <pc:docMk/>
          <pc:sldMk cId="269964416" sldId="359"/>
        </pc:sldMkLst>
        <pc:grpChg chg="mod">
          <ac:chgData name="Rachel Applegate" userId="cf090625-734e-4a47-a39f-abba3eff651a" providerId="ADAL" clId="{578AE190-5773-427B-98B7-D9FEA4608285}" dt="2024-10-08T09:29:32.691" v="287" actId="14100"/>
          <ac:grpSpMkLst>
            <pc:docMk/>
            <pc:sldMk cId="269964416" sldId="359"/>
            <ac:grpSpMk id="7" creationId="{F95E828E-9080-D2D4-A3A4-11470818D322}"/>
          </ac:grpSpMkLst>
        </pc:grpChg>
      </pc:sldChg>
      <pc:sldChg chg="modSp mod replTag delTag">
        <pc:chgData name="Rachel Applegate" userId="cf090625-734e-4a47-a39f-abba3eff651a" providerId="ADAL" clId="{578AE190-5773-427B-98B7-D9FEA4608285}" dt="2024-10-08T11:17:06.542" v="3711"/>
        <pc:sldMkLst>
          <pc:docMk/>
          <pc:sldMk cId="3446515624" sldId="360"/>
        </pc:sldMkLst>
        <pc:spChg chg="mod">
          <ac:chgData name="Rachel Applegate" userId="cf090625-734e-4a47-a39f-abba3eff651a" providerId="ADAL" clId="{578AE190-5773-427B-98B7-D9FEA4608285}" dt="2024-10-08T09:24:58.247" v="226" actId="20577"/>
          <ac:spMkLst>
            <pc:docMk/>
            <pc:sldMk cId="3446515624" sldId="360"/>
            <ac:spMk id="2" creationId="{6932FC5D-37A7-5D6E-D857-AA132C47FC4D}"/>
          </ac:spMkLst>
        </pc:spChg>
      </pc:sldChg>
      <pc:sldChg chg="addSp delSp modSp mod replTag delTag modNotesTx">
        <pc:chgData name="Rachel Applegate" userId="cf090625-734e-4a47-a39f-abba3eff651a" providerId="ADAL" clId="{578AE190-5773-427B-98B7-D9FEA4608285}" dt="2024-10-08T10:52:31.734" v="3511"/>
        <pc:sldMkLst>
          <pc:docMk/>
          <pc:sldMk cId="3286948481" sldId="361"/>
        </pc:sldMkLst>
        <pc:spChg chg="del">
          <ac:chgData name="Rachel Applegate" userId="cf090625-734e-4a47-a39f-abba3eff651a" providerId="ADAL" clId="{578AE190-5773-427B-98B7-D9FEA4608285}" dt="2024-10-08T10:09:31.585" v="1401" actId="478"/>
          <ac:spMkLst>
            <pc:docMk/>
            <pc:sldMk cId="3286948481" sldId="361"/>
            <ac:spMk id="3" creationId="{F05CE892-F955-0CEF-E03A-18D919ECA3FD}"/>
          </ac:spMkLst>
        </pc:spChg>
        <pc:spChg chg="add del mod">
          <ac:chgData name="Rachel Applegate" userId="cf090625-734e-4a47-a39f-abba3eff651a" providerId="ADAL" clId="{578AE190-5773-427B-98B7-D9FEA4608285}" dt="2024-10-08T10:09:35.621" v="1402" actId="478"/>
          <ac:spMkLst>
            <pc:docMk/>
            <pc:sldMk cId="3286948481" sldId="361"/>
            <ac:spMk id="5" creationId="{79C0425C-A465-CD53-9918-FB2A8FBCD6C9}"/>
          </ac:spMkLst>
        </pc:spChg>
        <pc:spChg chg="add mod">
          <ac:chgData name="Rachel Applegate" userId="cf090625-734e-4a47-a39f-abba3eff651a" providerId="ADAL" clId="{578AE190-5773-427B-98B7-D9FEA4608285}" dt="2024-10-08T10:17:31.538" v="1864" actId="1076"/>
          <ac:spMkLst>
            <pc:docMk/>
            <pc:sldMk cId="3286948481" sldId="361"/>
            <ac:spMk id="7" creationId="{5D4FB2BE-B422-7F96-0ADE-5447774C3187}"/>
          </ac:spMkLst>
        </pc:spChg>
        <pc:spChg chg="mod">
          <ac:chgData name="Rachel Applegate" userId="cf090625-734e-4a47-a39f-abba3eff651a" providerId="ADAL" clId="{578AE190-5773-427B-98B7-D9FEA4608285}" dt="2024-10-08T10:13:23.543" v="1826"/>
          <ac:spMkLst>
            <pc:docMk/>
            <pc:sldMk cId="3286948481" sldId="361"/>
            <ac:spMk id="9" creationId="{0EBE55B8-843F-1C4C-3EBC-807983CF2518}"/>
          </ac:spMkLst>
        </pc:spChg>
        <pc:spChg chg="mod">
          <ac:chgData name="Rachel Applegate" userId="cf090625-734e-4a47-a39f-abba3eff651a" providerId="ADAL" clId="{578AE190-5773-427B-98B7-D9FEA4608285}" dt="2024-10-08T10:13:23.543" v="1826"/>
          <ac:spMkLst>
            <pc:docMk/>
            <pc:sldMk cId="3286948481" sldId="361"/>
            <ac:spMk id="10" creationId="{268C5C77-1114-18F2-2063-6666D2CEF099}"/>
          </ac:spMkLst>
        </pc:spChg>
        <pc:grpChg chg="add mod">
          <ac:chgData name="Rachel Applegate" userId="cf090625-734e-4a47-a39f-abba3eff651a" providerId="ADAL" clId="{578AE190-5773-427B-98B7-D9FEA4608285}" dt="2024-10-08T10:13:23.543" v="1826"/>
          <ac:grpSpMkLst>
            <pc:docMk/>
            <pc:sldMk cId="3286948481" sldId="361"/>
            <ac:grpSpMk id="8" creationId="{1EF17082-8F9A-F3EA-0E16-7EEC13CDEBD0}"/>
          </ac:grpSpMkLst>
        </pc:grpChg>
        <pc:picChg chg="add mod">
          <ac:chgData name="Rachel Applegate" userId="cf090625-734e-4a47-a39f-abba3eff651a" providerId="ADAL" clId="{578AE190-5773-427B-98B7-D9FEA4608285}" dt="2024-10-08T10:09:44.106" v="1407" actId="1076"/>
          <ac:picMkLst>
            <pc:docMk/>
            <pc:sldMk cId="3286948481" sldId="361"/>
            <ac:picMk id="6" creationId="{BC14D9FC-DA3F-944D-D746-D1183042F332}"/>
          </ac:picMkLst>
        </pc:picChg>
        <pc:picChg chg="mod">
          <ac:chgData name="Rachel Applegate" userId="cf090625-734e-4a47-a39f-abba3eff651a" providerId="ADAL" clId="{578AE190-5773-427B-98B7-D9FEA4608285}" dt="2024-10-08T10:13:23.543" v="1826"/>
          <ac:picMkLst>
            <pc:docMk/>
            <pc:sldMk cId="3286948481" sldId="361"/>
            <ac:picMk id="11" creationId="{962DAE0D-FFF3-9320-BD84-7F54D2E02A46}"/>
          </ac:picMkLst>
        </pc:picChg>
        <pc:picChg chg="add mod">
          <ac:chgData name="Rachel Applegate" userId="cf090625-734e-4a47-a39f-abba3eff651a" providerId="ADAL" clId="{578AE190-5773-427B-98B7-D9FEA4608285}" dt="2024-10-08T10:16:44.613" v="1835" actId="108"/>
          <ac:picMkLst>
            <pc:docMk/>
            <pc:sldMk cId="3286948481" sldId="361"/>
            <ac:picMk id="13" creationId="{3A7870FE-3CD5-4DB5-7400-DFC928574061}"/>
          </ac:picMkLst>
        </pc:picChg>
      </pc:sldChg>
      <pc:sldChg chg="modSp mod replTag delTag">
        <pc:chgData name="Rachel Applegate" userId="cf090625-734e-4a47-a39f-abba3eff651a" providerId="ADAL" clId="{578AE190-5773-427B-98B7-D9FEA4608285}" dt="2024-10-08T11:10:10.602" v="3669"/>
        <pc:sldMkLst>
          <pc:docMk/>
          <pc:sldMk cId="2354929631" sldId="362"/>
        </pc:sldMkLst>
        <pc:spChg chg="mod">
          <ac:chgData name="Rachel Applegate" userId="cf090625-734e-4a47-a39f-abba3eff651a" providerId="ADAL" clId="{578AE190-5773-427B-98B7-D9FEA4608285}" dt="2024-10-08T09:21:32.873" v="48" actId="20577"/>
          <ac:spMkLst>
            <pc:docMk/>
            <pc:sldMk cId="2354929631" sldId="362"/>
            <ac:spMk id="2" creationId="{569F859F-ED2B-07AF-FA93-145AED7AF517}"/>
          </ac:spMkLst>
        </pc:spChg>
        <pc:picChg chg="mod">
          <ac:chgData name="Rachel Applegate" userId="cf090625-734e-4a47-a39f-abba3eff651a" providerId="ADAL" clId="{578AE190-5773-427B-98B7-D9FEA4608285}" dt="2024-10-08T10:00:49.264" v="1097" actId="108"/>
          <ac:picMkLst>
            <pc:docMk/>
            <pc:sldMk cId="2354929631" sldId="362"/>
            <ac:picMk id="4" creationId="{709D7E7C-BDE3-D5C9-D8C1-03F8F13E3150}"/>
          </ac:picMkLst>
        </pc:picChg>
      </pc:sldChg>
      <pc:sldChg chg="modSp replTag delTag">
        <pc:chgData name="Rachel Applegate" userId="cf090625-734e-4a47-a39f-abba3eff651a" providerId="ADAL" clId="{578AE190-5773-427B-98B7-D9FEA4608285}" dt="2024-10-08T11:09:28.360" v="3651"/>
        <pc:sldMkLst>
          <pc:docMk/>
          <pc:sldMk cId="1823177736" sldId="363"/>
        </pc:sldMkLst>
        <pc:spChg chg="mod">
          <ac:chgData name="Rachel Applegate" userId="cf090625-734e-4a47-a39f-abba3eff651a" providerId="ADAL" clId="{578AE190-5773-427B-98B7-D9FEA4608285}" dt="2024-10-08T09:21:27.551" v="42" actId="20577"/>
          <ac:spMkLst>
            <pc:docMk/>
            <pc:sldMk cId="1823177736" sldId="363"/>
            <ac:spMk id="2" creationId="{569F859F-ED2B-07AF-FA93-145AED7AF517}"/>
          </ac:spMkLst>
        </pc:spChg>
      </pc:sldChg>
      <pc:sldChg chg="modSp replTag delTag">
        <pc:chgData name="Rachel Applegate" userId="cf090625-734e-4a47-a39f-abba3eff651a" providerId="ADAL" clId="{578AE190-5773-427B-98B7-D9FEA4608285}" dt="2024-10-08T11:09:51.786" v="3663" actId="20577"/>
        <pc:sldMkLst>
          <pc:docMk/>
          <pc:sldMk cId="2499694176" sldId="364"/>
        </pc:sldMkLst>
        <pc:spChg chg="mod">
          <ac:chgData name="Rachel Applegate" userId="cf090625-734e-4a47-a39f-abba3eff651a" providerId="ADAL" clId="{578AE190-5773-427B-98B7-D9FEA4608285}" dt="2024-10-08T09:21:30.016" v="45" actId="20577"/>
          <ac:spMkLst>
            <pc:docMk/>
            <pc:sldMk cId="2499694176" sldId="364"/>
            <ac:spMk id="2" creationId="{569F859F-ED2B-07AF-FA93-145AED7AF517}"/>
          </ac:spMkLst>
        </pc:spChg>
        <pc:spChg chg="mod">
          <ac:chgData name="Rachel Applegate" userId="cf090625-734e-4a47-a39f-abba3eff651a" providerId="ADAL" clId="{578AE190-5773-427B-98B7-D9FEA4608285}" dt="2024-10-08T11:09:51.786" v="3663" actId="20577"/>
          <ac:spMkLst>
            <pc:docMk/>
            <pc:sldMk cId="2499694176" sldId="364"/>
            <ac:spMk id="27" creationId="{F71085BF-A5BA-3688-9FC3-3693209C2A1B}"/>
          </ac:spMkLst>
        </pc:spChg>
      </pc:sldChg>
      <pc:sldChg chg="modSp replTag delTag">
        <pc:chgData name="Rachel Applegate" userId="cf090625-734e-4a47-a39f-abba3eff651a" providerId="ADAL" clId="{578AE190-5773-427B-98B7-D9FEA4608285}" dt="2024-10-08T11:09:22.830" v="3649"/>
        <pc:sldMkLst>
          <pc:docMk/>
          <pc:sldMk cId="2909117645" sldId="365"/>
        </pc:sldMkLst>
        <pc:spChg chg="mod">
          <ac:chgData name="Rachel Applegate" userId="cf090625-734e-4a47-a39f-abba3eff651a" providerId="ADAL" clId="{578AE190-5773-427B-98B7-D9FEA4608285}" dt="2024-10-08T09:21:24.646" v="39" actId="20577"/>
          <ac:spMkLst>
            <pc:docMk/>
            <pc:sldMk cId="2909117645" sldId="365"/>
            <ac:spMk id="2" creationId="{569F859F-ED2B-07AF-FA93-145AED7AF517}"/>
          </ac:spMkLst>
        </pc:spChg>
      </pc:sldChg>
      <pc:sldChg chg="modSp mod replTag delTag">
        <pc:chgData name="Rachel Applegate" userId="cf090625-734e-4a47-a39f-abba3eff651a" providerId="ADAL" clId="{578AE190-5773-427B-98B7-D9FEA4608285}" dt="2024-10-08T11:10:11.182" v="3671"/>
        <pc:sldMkLst>
          <pc:docMk/>
          <pc:sldMk cId="2888254066" sldId="367"/>
        </pc:sldMkLst>
        <pc:spChg chg="mod">
          <ac:chgData name="Rachel Applegate" userId="cf090625-734e-4a47-a39f-abba3eff651a" providerId="ADAL" clId="{578AE190-5773-427B-98B7-D9FEA4608285}" dt="2024-10-08T09:21:35.110" v="51" actId="20577"/>
          <ac:spMkLst>
            <pc:docMk/>
            <pc:sldMk cId="2888254066" sldId="367"/>
            <ac:spMk id="2" creationId="{569F859F-ED2B-07AF-FA93-145AED7AF517}"/>
          </ac:spMkLst>
        </pc:spChg>
        <pc:picChg chg="mod">
          <ac:chgData name="Rachel Applegate" userId="cf090625-734e-4a47-a39f-abba3eff651a" providerId="ADAL" clId="{578AE190-5773-427B-98B7-D9FEA4608285}" dt="2024-10-08T10:00:52.945" v="1102" actId="108"/>
          <ac:picMkLst>
            <pc:docMk/>
            <pc:sldMk cId="2888254066" sldId="367"/>
            <ac:picMk id="5" creationId="{C85A0D18-A1D6-D09B-6530-3F9B48ADBEFB}"/>
          </ac:picMkLst>
        </pc:picChg>
      </pc:sldChg>
      <pc:sldChg chg="modSp mod replTag delTag">
        <pc:chgData name="Rachel Applegate" userId="cf090625-734e-4a47-a39f-abba3eff651a" providerId="ADAL" clId="{578AE190-5773-427B-98B7-D9FEA4608285}" dt="2024-10-08T11:10:35.319" v="3677"/>
        <pc:sldMkLst>
          <pc:docMk/>
          <pc:sldMk cId="1361654663" sldId="368"/>
        </pc:sldMkLst>
        <pc:spChg chg="mod">
          <ac:chgData name="Rachel Applegate" userId="cf090625-734e-4a47-a39f-abba3eff651a" providerId="ADAL" clId="{578AE190-5773-427B-98B7-D9FEA4608285}" dt="2024-10-08T09:21:37.323" v="54" actId="20577"/>
          <ac:spMkLst>
            <pc:docMk/>
            <pc:sldMk cId="1361654663" sldId="368"/>
            <ac:spMk id="2" creationId="{569F859F-ED2B-07AF-FA93-145AED7AF517}"/>
          </ac:spMkLst>
        </pc:spChg>
        <pc:picChg chg="mod">
          <ac:chgData name="Rachel Applegate" userId="cf090625-734e-4a47-a39f-abba3eff651a" providerId="ADAL" clId="{578AE190-5773-427B-98B7-D9FEA4608285}" dt="2024-10-08T10:00:56.145" v="1109" actId="108"/>
          <ac:picMkLst>
            <pc:docMk/>
            <pc:sldMk cId="1361654663" sldId="368"/>
            <ac:picMk id="4" creationId="{5C5938DF-797F-8C3E-371A-CC98DB47A147}"/>
          </ac:picMkLst>
        </pc:picChg>
      </pc:sldChg>
      <pc:sldChg chg="modSp replTag delTag">
        <pc:chgData name="Rachel Applegate" userId="cf090625-734e-4a47-a39f-abba3eff651a" providerId="ADAL" clId="{578AE190-5773-427B-98B7-D9FEA4608285}" dt="2024-10-08T11:09:17.190" v="3647"/>
        <pc:sldMkLst>
          <pc:docMk/>
          <pc:sldMk cId="4101917875" sldId="369"/>
        </pc:sldMkLst>
        <pc:spChg chg="mod">
          <ac:chgData name="Rachel Applegate" userId="cf090625-734e-4a47-a39f-abba3eff651a" providerId="ADAL" clId="{578AE190-5773-427B-98B7-D9FEA4608285}" dt="2024-10-08T09:21:22.620" v="36" actId="20577"/>
          <ac:spMkLst>
            <pc:docMk/>
            <pc:sldMk cId="4101917875" sldId="369"/>
            <ac:spMk id="2" creationId="{7D1A1795-85D3-480F-E833-F894212E1DB4}"/>
          </ac:spMkLst>
        </pc:spChg>
      </pc:sldChg>
      <pc:sldChg chg="replTag delTag">
        <pc:chgData name="Rachel Applegate" userId="cf090625-734e-4a47-a39f-abba3eff651a" providerId="ADAL" clId="{578AE190-5773-427B-98B7-D9FEA4608285}" dt="2024-10-08T11:11:35.580" v="3685"/>
        <pc:sldMkLst>
          <pc:docMk/>
          <pc:sldMk cId="3187550699" sldId="370"/>
        </pc:sldMkLst>
      </pc:sldChg>
      <pc:sldChg chg="modSp mod replTag delTag">
        <pc:chgData name="Rachel Applegate" userId="cf090625-734e-4a47-a39f-abba3eff651a" providerId="ADAL" clId="{578AE190-5773-427B-98B7-D9FEA4608285}" dt="2024-10-08T11:11:38.223" v="3687"/>
        <pc:sldMkLst>
          <pc:docMk/>
          <pc:sldMk cId="1811814282" sldId="371"/>
        </pc:sldMkLst>
        <pc:spChg chg="mod">
          <ac:chgData name="Rachel Applegate" userId="cf090625-734e-4a47-a39f-abba3eff651a" providerId="ADAL" clId="{578AE190-5773-427B-98B7-D9FEA4608285}" dt="2024-10-08T09:22:08.019" v="94" actId="20577"/>
          <ac:spMkLst>
            <pc:docMk/>
            <pc:sldMk cId="1811814282" sldId="371"/>
            <ac:spMk id="2" creationId="{569F859F-ED2B-07AF-FA93-145AED7AF517}"/>
          </ac:spMkLst>
        </pc:spChg>
        <pc:picChg chg="mod">
          <ac:chgData name="Rachel Applegate" userId="cf090625-734e-4a47-a39f-abba3eff651a" providerId="ADAL" clId="{578AE190-5773-427B-98B7-D9FEA4608285}" dt="2024-10-08T10:01:04.408" v="1120" actId="108"/>
          <ac:picMkLst>
            <pc:docMk/>
            <pc:sldMk cId="1811814282" sldId="371"/>
            <ac:picMk id="6" creationId="{356714FF-E763-77DE-4330-D338CD4E0C79}"/>
          </ac:picMkLst>
        </pc:picChg>
      </pc:sldChg>
      <pc:sldChg chg="modSp replTag delTag">
        <pc:chgData name="Rachel Applegate" userId="cf090625-734e-4a47-a39f-abba3eff651a" providerId="ADAL" clId="{578AE190-5773-427B-98B7-D9FEA4608285}" dt="2024-10-08T11:12:22.009" v="3695"/>
        <pc:sldMkLst>
          <pc:docMk/>
          <pc:sldMk cId="509634334" sldId="372"/>
        </pc:sldMkLst>
        <pc:spChg chg="mod">
          <ac:chgData name="Rachel Applegate" userId="cf090625-734e-4a47-a39f-abba3eff651a" providerId="ADAL" clId="{578AE190-5773-427B-98B7-D9FEA4608285}" dt="2024-10-08T09:22:21.076" v="108" actId="20577"/>
          <ac:spMkLst>
            <pc:docMk/>
            <pc:sldMk cId="509634334" sldId="372"/>
            <ac:spMk id="2" creationId="{569F859F-ED2B-07AF-FA93-145AED7AF517}"/>
          </ac:spMkLst>
        </pc:spChg>
      </pc:sldChg>
      <pc:sldChg chg="modSp mod replTag delTag">
        <pc:chgData name="Rachel Applegate" userId="cf090625-734e-4a47-a39f-abba3eff651a" providerId="ADAL" clId="{578AE190-5773-427B-98B7-D9FEA4608285}" dt="2024-10-08T11:12:16.241" v="3693"/>
        <pc:sldMkLst>
          <pc:docMk/>
          <pc:sldMk cId="1741519131" sldId="373"/>
        </pc:sldMkLst>
        <pc:spChg chg="mod">
          <ac:chgData name="Rachel Applegate" userId="cf090625-734e-4a47-a39f-abba3eff651a" providerId="ADAL" clId="{578AE190-5773-427B-98B7-D9FEA4608285}" dt="2024-10-08T09:22:16.654" v="103" actId="20577"/>
          <ac:spMkLst>
            <pc:docMk/>
            <pc:sldMk cId="1741519131" sldId="373"/>
            <ac:spMk id="2" creationId="{569F859F-ED2B-07AF-FA93-145AED7AF517}"/>
          </ac:spMkLst>
        </pc:spChg>
        <pc:picChg chg="mod">
          <ac:chgData name="Rachel Applegate" userId="cf090625-734e-4a47-a39f-abba3eff651a" providerId="ADAL" clId="{578AE190-5773-427B-98B7-D9FEA4608285}" dt="2024-10-08T10:01:22.513" v="1141" actId="108"/>
          <ac:picMkLst>
            <pc:docMk/>
            <pc:sldMk cId="1741519131" sldId="373"/>
            <ac:picMk id="6" creationId="{7BCC917C-4124-BDAB-FA60-0A81B590D83E}"/>
          </ac:picMkLst>
        </pc:picChg>
      </pc:sldChg>
      <pc:sldChg chg="modSp mod replTag delTag">
        <pc:chgData name="Rachel Applegate" userId="cf090625-734e-4a47-a39f-abba3eff651a" providerId="ADAL" clId="{578AE190-5773-427B-98B7-D9FEA4608285}" dt="2024-10-08T11:12:04.905" v="3691"/>
        <pc:sldMkLst>
          <pc:docMk/>
          <pc:sldMk cId="96373216" sldId="374"/>
        </pc:sldMkLst>
        <pc:spChg chg="mod">
          <ac:chgData name="Rachel Applegate" userId="cf090625-734e-4a47-a39f-abba3eff651a" providerId="ADAL" clId="{578AE190-5773-427B-98B7-D9FEA4608285}" dt="2024-10-08T09:22:14.503" v="100" actId="20577"/>
          <ac:spMkLst>
            <pc:docMk/>
            <pc:sldMk cId="96373216" sldId="374"/>
            <ac:spMk id="2" creationId="{569F859F-ED2B-07AF-FA93-145AED7AF517}"/>
          </ac:spMkLst>
        </pc:spChg>
        <pc:spChg chg="mod">
          <ac:chgData name="Rachel Applegate" userId="cf090625-734e-4a47-a39f-abba3eff651a" providerId="ADAL" clId="{578AE190-5773-427B-98B7-D9FEA4608285}" dt="2024-10-08T10:01:19.063" v="1138" actId="1076"/>
          <ac:spMkLst>
            <pc:docMk/>
            <pc:sldMk cId="96373216" sldId="374"/>
            <ac:spMk id="8" creationId="{CC8A25F6-EDEB-08EA-759A-FC46103EC3FC}"/>
          </ac:spMkLst>
        </pc:spChg>
        <pc:picChg chg="mod">
          <ac:chgData name="Rachel Applegate" userId="cf090625-734e-4a47-a39f-abba3eff651a" providerId="ADAL" clId="{578AE190-5773-427B-98B7-D9FEA4608285}" dt="2024-10-08T10:01:10.427" v="1135" actId="108"/>
          <ac:picMkLst>
            <pc:docMk/>
            <pc:sldMk cId="96373216" sldId="374"/>
            <ac:picMk id="4" creationId="{76C7B237-5DCA-FD76-9B43-473503E111C5}"/>
          </ac:picMkLst>
        </pc:picChg>
      </pc:sldChg>
      <pc:sldChg chg="modSp replTag delTag">
        <pc:chgData name="Rachel Applegate" userId="cf090625-734e-4a47-a39f-abba3eff651a" providerId="ADAL" clId="{578AE190-5773-427B-98B7-D9FEA4608285}" dt="2024-10-08T11:12:32.945" v="3697"/>
        <pc:sldMkLst>
          <pc:docMk/>
          <pc:sldMk cId="16852816" sldId="375"/>
        </pc:sldMkLst>
        <pc:spChg chg="mod">
          <ac:chgData name="Rachel Applegate" userId="cf090625-734e-4a47-a39f-abba3eff651a" providerId="ADAL" clId="{578AE190-5773-427B-98B7-D9FEA4608285}" dt="2024-10-08T09:22:23.131" v="111" actId="20577"/>
          <ac:spMkLst>
            <pc:docMk/>
            <pc:sldMk cId="16852816" sldId="375"/>
            <ac:spMk id="2" creationId="{569F859F-ED2B-07AF-FA93-145AED7AF517}"/>
          </ac:spMkLst>
        </pc:spChg>
      </pc:sldChg>
      <pc:sldChg chg="addSp modSp mod replTag delTag">
        <pc:chgData name="Rachel Applegate" userId="cf090625-734e-4a47-a39f-abba3eff651a" providerId="ADAL" clId="{578AE190-5773-427B-98B7-D9FEA4608285}" dt="2024-10-08T10:24:49.354" v="2731"/>
        <pc:sldMkLst>
          <pc:docMk/>
          <pc:sldMk cId="724261777" sldId="376"/>
        </pc:sldMkLst>
        <pc:spChg chg="mod">
          <ac:chgData name="Rachel Applegate" userId="cf090625-734e-4a47-a39f-abba3eff651a" providerId="ADAL" clId="{578AE190-5773-427B-98B7-D9FEA4608285}" dt="2024-10-08T09:23:42.824" v="176" actId="20577"/>
          <ac:spMkLst>
            <pc:docMk/>
            <pc:sldMk cId="724261777" sldId="376"/>
            <ac:spMk id="2" creationId="{00000000-0000-0000-0000-000000000000}"/>
          </ac:spMkLst>
        </pc:spChg>
        <pc:spChg chg="mod">
          <ac:chgData name="Rachel Applegate" userId="cf090625-734e-4a47-a39f-abba3eff651a" providerId="ADAL" clId="{578AE190-5773-427B-98B7-D9FEA4608285}" dt="2024-10-08T10:21:16.778" v="2187" actId="14100"/>
          <ac:spMkLst>
            <pc:docMk/>
            <pc:sldMk cId="724261777" sldId="376"/>
            <ac:spMk id="3" creationId="{9F21B803-E35D-28F3-082E-094B488BD84C}"/>
          </ac:spMkLst>
        </pc:spChg>
        <pc:spChg chg="mod">
          <ac:chgData name="Rachel Applegate" userId="cf090625-734e-4a47-a39f-abba3eff651a" providerId="ADAL" clId="{578AE190-5773-427B-98B7-D9FEA4608285}" dt="2024-10-08T10:21:34.603" v="2210" actId="1037"/>
          <ac:spMkLst>
            <pc:docMk/>
            <pc:sldMk cId="724261777" sldId="376"/>
            <ac:spMk id="4" creationId="{02907843-8AEF-14C2-2BAC-56799FD78990}"/>
          </ac:spMkLst>
        </pc:spChg>
        <pc:grpChg chg="add mod">
          <ac:chgData name="Rachel Applegate" userId="cf090625-734e-4a47-a39f-abba3eff651a" providerId="ADAL" clId="{578AE190-5773-427B-98B7-D9FEA4608285}" dt="2024-10-08T10:21:28.013" v="2198" actId="1038"/>
          <ac:grpSpMkLst>
            <pc:docMk/>
            <pc:sldMk cId="724261777" sldId="376"/>
            <ac:grpSpMk id="5" creationId="{9A29D7C3-AC32-D21D-1B17-7237295A9B33}"/>
          </ac:grpSpMkLst>
        </pc:grpChg>
        <pc:picChg chg="mod">
          <ac:chgData name="Rachel Applegate" userId="cf090625-734e-4a47-a39f-abba3eff651a" providerId="ADAL" clId="{578AE190-5773-427B-98B7-D9FEA4608285}" dt="2024-10-08T10:21:25.373" v="2188" actId="164"/>
          <ac:picMkLst>
            <pc:docMk/>
            <pc:sldMk cId="724261777" sldId="376"/>
            <ac:picMk id="6" creationId="{9AA49297-17EE-54EC-2BB6-D0A783283EF3}"/>
          </ac:picMkLst>
        </pc:picChg>
        <pc:picChg chg="mod">
          <ac:chgData name="Rachel Applegate" userId="cf090625-734e-4a47-a39f-abba3eff651a" providerId="ADAL" clId="{578AE190-5773-427B-98B7-D9FEA4608285}" dt="2024-10-08T10:21:25.373" v="2188" actId="164"/>
          <ac:picMkLst>
            <pc:docMk/>
            <pc:sldMk cId="724261777" sldId="376"/>
            <ac:picMk id="9" creationId="{52C64F33-B90B-6B1B-A050-CBB2AD63E529}"/>
          </ac:picMkLst>
        </pc:picChg>
      </pc:sldChg>
      <pc:sldChg chg="addSp delSp modSp add mod replTag delTag modNotesTx">
        <pc:chgData name="Rachel Applegate" userId="cf090625-734e-4a47-a39f-abba3eff651a" providerId="ADAL" clId="{578AE190-5773-427B-98B7-D9FEA4608285}" dt="2024-10-08T11:21:48.098" v="3776" actId="14100"/>
        <pc:sldMkLst>
          <pc:docMk/>
          <pc:sldMk cId="1223476906" sldId="377"/>
        </pc:sldMkLst>
        <pc:spChg chg="mod">
          <ac:chgData name="Rachel Applegate" userId="cf090625-734e-4a47-a39f-abba3eff651a" providerId="ADAL" clId="{578AE190-5773-427B-98B7-D9FEA4608285}" dt="2024-10-08T09:25:02.227" v="232" actId="20577"/>
          <ac:spMkLst>
            <pc:docMk/>
            <pc:sldMk cId="1223476906" sldId="377"/>
            <ac:spMk id="2" creationId="{6932FC5D-37A7-5D6E-D857-AA132C47FC4D}"/>
          </ac:spMkLst>
        </pc:spChg>
        <pc:spChg chg="mod">
          <ac:chgData name="Rachel Applegate" userId="cf090625-734e-4a47-a39f-abba3eff651a" providerId="ADAL" clId="{578AE190-5773-427B-98B7-D9FEA4608285}" dt="2024-10-08T09:29:18.746" v="281"/>
          <ac:spMkLst>
            <pc:docMk/>
            <pc:sldMk cId="1223476906" sldId="377"/>
            <ac:spMk id="25" creationId="{4E2EBD13-E032-72E6-199A-3DDDBDE99C56}"/>
          </ac:spMkLst>
        </pc:spChg>
        <pc:spChg chg="mod">
          <ac:chgData name="Rachel Applegate" userId="cf090625-734e-4a47-a39f-abba3eff651a" providerId="ADAL" clId="{578AE190-5773-427B-98B7-D9FEA4608285}" dt="2024-10-08T09:29:18.746" v="281"/>
          <ac:spMkLst>
            <pc:docMk/>
            <pc:sldMk cId="1223476906" sldId="377"/>
            <ac:spMk id="26" creationId="{72B14D9A-971C-2124-0181-87E7D561477F}"/>
          </ac:spMkLst>
        </pc:spChg>
        <pc:spChg chg="add del mod">
          <ac:chgData name="Rachel Applegate" userId="cf090625-734e-4a47-a39f-abba3eff651a" providerId="ADAL" clId="{578AE190-5773-427B-98B7-D9FEA4608285}" dt="2024-10-08T11:21:36.379" v="3772"/>
          <ac:spMkLst>
            <pc:docMk/>
            <pc:sldMk cId="1223476906" sldId="377"/>
            <ac:spMk id="29" creationId="{44033F0D-F239-47FB-FEB5-678397BBD364}"/>
          </ac:spMkLst>
        </pc:spChg>
        <pc:grpChg chg="del">
          <ac:chgData name="Rachel Applegate" userId="cf090625-734e-4a47-a39f-abba3eff651a" providerId="ADAL" clId="{578AE190-5773-427B-98B7-D9FEA4608285}" dt="2024-10-08T09:24:48.916" v="219" actId="478"/>
          <ac:grpSpMkLst>
            <pc:docMk/>
            <pc:sldMk cId="1223476906" sldId="377"/>
            <ac:grpSpMk id="3" creationId="{F9580595-4BB1-F484-2940-22248F3BF10A}"/>
          </ac:grpSpMkLst>
        </pc:grpChg>
        <pc:grpChg chg="del">
          <ac:chgData name="Rachel Applegate" userId="cf090625-734e-4a47-a39f-abba3eff651a" providerId="ADAL" clId="{578AE190-5773-427B-98B7-D9FEA4608285}" dt="2024-10-08T09:24:45.163" v="218" actId="478"/>
          <ac:grpSpMkLst>
            <pc:docMk/>
            <pc:sldMk cId="1223476906" sldId="377"/>
            <ac:grpSpMk id="6" creationId="{A1C4EDF6-C91C-AE94-1CAB-E771E163BA18}"/>
          </ac:grpSpMkLst>
        </pc:grpChg>
        <pc:grpChg chg="add mod">
          <ac:chgData name="Rachel Applegate" userId="cf090625-734e-4a47-a39f-abba3eff651a" providerId="ADAL" clId="{578AE190-5773-427B-98B7-D9FEA4608285}" dt="2024-10-08T09:29:25.995" v="282" actId="14100"/>
          <ac:grpSpMkLst>
            <pc:docMk/>
            <pc:sldMk cId="1223476906" sldId="377"/>
            <ac:grpSpMk id="24" creationId="{0C39598E-8BE2-E27F-8219-44135CD74B80}"/>
          </ac:grpSpMkLst>
        </pc:grpChg>
        <pc:picChg chg="mod">
          <ac:chgData name="Rachel Applegate" userId="cf090625-734e-4a47-a39f-abba3eff651a" providerId="ADAL" clId="{578AE190-5773-427B-98B7-D9FEA4608285}" dt="2024-10-08T09:29:18.746" v="281"/>
          <ac:picMkLst>
            <pc:docMk/>
            <pc:sldMk cId="1223476906" sldId="377"/>
            <ac:picMk id="27" creationId="{2FE4F361-E698-5BD1-5F5A-1629B6B6ED43}"/>
          </ac:picMkLst>
        </pc:picChg>
        <pc:picChg chg="del">
          <ac:chgData name="Rachel Applegate" userId="cf090625-734e-4a47-a39f-abba3eff651a" providerId="ADAL" clId="{578AE190-5773-427B-98B7-D9FEA4608285}" dt="2024-10-08T09:24:50.278" v="220" actId="478"/>
          <ac:picMkLst>
            <pc:docMk/>
            <pc:sldMk cId="1223476906" sldId="377"/>
            <ac:picMk id="32" creationId="{DD5E142B-46D5-502B-6A4D-46B077A65938}"/>
          </ac:picMkLst>
        </pc:picChg>
        <pc:picChg chg="add mod">
          <ac:chgData name="Rachel Applegate" userId="cf090625-734e-4a47-a39f-abba3eff651a" providerId="ADAL" clId="{578AE190-5773-427B-98B7-D9FEA4608285}" dt="2024-10-08T11:21:48.098" v="3776" actId="14100"/>
          <ac:picMkLst>
            <pc:docMk/>
            <pc:sldMk cId="1223476906" sldId="377"/>
            <ac:picMk id="33" creationId="{DFAD2F4A-8123-7325-4979-45269912F726}"/>
          </ac:picMkLst>
        </pc:picChg>
      </pc:sldChg>
      <pc:sldChg chg="addSp delSp modSp add mod modAnim replTag delTag modNotesTx">
        <pc:chgData name="Rachel Applegate" userId="cf090625-734e-4a47-a39f-abba3eff651a" providerId="ADAL" clId="{578AE190-5773-427B-98B7-D9FEA4608285}" dt="2024-10-08T11:21:51.407" v="3778"/>
        <pc:sldMkLst>
          <pc:docMk/>
          <pc:sldMk cId="1903865982" sldId="378"/>
        </pc:sldMkLst>
        <pc:spChg chg="mod">
          <ac:chgData name="Rachel Applegate" userId="cf090625-734e-4a47-a39f-abba3eff651a" providerId="ADAL" clId="{578AE190-5773-427B-98B7-D9FEA4608285}" dt="2024-10-08T09:25:12.358" v="250" actId="20577"/>
          <ac:spMkLst>
            <pc:docMk/>
            <pc:sldMk cId="1903865982" sldId="378"/>
            <ac:spMk id="2" creationId="{6932FC5D-37A7-5D6E-D857-AA132C47FC4D}"/>
          </ac:spMkLst>
        </pc:spChg>
        <pc:spChg chg="mod">
          <ac:chgData name="Rachel Applegate" userId="cf090625-734e-4a47-a39f-abba3eff651a" providerId="ADAL" clId="{578AE190-5773-427B-98B7-D9FEA4608285}" dt="2024-10-08T09:32:15.776" v="499"/>
          <ac:spMkLst>
            <pc:docMk/>
            <pc:sldMk cId="1903865982" sldId="378"/>
            <ac:spMk id="4" creationId="{767E6A49-CF05-2632-7F96-3CC94D5813EC}"/>
          </ac:spMkLst>
        </pc:spChg>
        <pc:spChg chg="mod">
          <ac:chgData name="Rachel Applegate" userId="cf090625-734e-4a47-a39f-abba3eff651a" providerId="ADAL" clId="{578AE190-5773-427B-98B7-D9FEA4608285}" dt="2024-10-08T09:32:15.776" v="499"/>
          <ac:spMkLst>
            <pc:docMk/>
            <pc:sldMk cId="1903865982" sldId="378"/>
            <ac:spMk id="6" creationId="{E7DEB1BA-A0D9-0F74-2CA2-D36F4F7FAFDF}"/>
          </ac:spMkLst>
        </pc:spChg>
        <pc:spChg chg="add mod">
          <ac:chgData name="Rachel Applegate" userId="cf090625-734e-4a47-a39f-abba3eff651a" providerId="ADAL" clId="{578AE190-5773-427B-98B7-D9FEA4608285}" dt="2024-10-08T11:19:06.753" v="3731" actId="1076"/>
          <ac:spMkLst>
            <pc:docMk/>
            <pc:sldMk cId="1903865982" sldId="378"/>
            <ac:spMk id="10" creationId="{D92920B3-9895-742E-7F6B-26E5D9FE5633}"/>
          </ac:spMkLst>
        </pc:spChg>
        <pc:spChg chg="add mod">
          <ac:chgData name="Rachel Applegate" userId="cf090625-734e-4a47-a39f-abba3eff651a" providerId="ADAL" clId="{578AE190-5773-427B-98B7-D9FEA4608285}" dt="2024-10-08T11:20:48.171" v="3759" actId="164"/>
          <ac:spMkLst>
            <pc:docMk/>
            <pc:sldMk cId="1903865982" sldId="378"/>
            <ac:spMk id="13" creationId="{081E235F-BB8D-8CDF-45BA-90BB4155A53F}"/>
          </ac:spMkLst>
        </pc:spChg>
        <pc:spChg chg="add del mod">
          <ac:chgData name="Rachel Applegate" userId="cf090625-734e-4a47-a39f-abba3eff651a" providerId="ADAL" clId="{578AE190-5773-427B-98B7-D9FEA4608285}" dt="2024-10-08T11:19:38.653" v="3741"/>
          <ac:spMkLst>
            <pc:docMk/>
            <pc:sldMk cId="1903865982" sldId="378"/>
            <ac:spMk id="14" creationId="{BD8DF721-04E2-095C-62E5-0B1F31D9C3C7}"/>
          </ac:spMkLst>
        </pc:spChg>
        <pc:grpChg chg="add mod">
          <ac:chgData name="Rachel Applegate" userId="cf090625-734e-4a47-a39f-abba3eff651a" providerId="ADAL" clId="{578AE190-5773-427B-98B7-D9FEA4608285}" dt="2024-10-08T09:32:15.776" v="499"/>
          <ac:grpSpMkLst>
            <pc:docMk/>
            <pc:sldMk cId="1903865982" sldId="378"/>
            <ac:grpSpMk id="3" creationId="{587A05AE-8E4C-6206-C912-5B6E38724FB0}"/>
          </ac:grpSpMkLst>
        </pc:grpChg>
        <pc:grpChg chg="add mod">
          <ac:chgData name="Rachel Applegate" userId="cf090625-734e-4a47-a39f-abba3eff651a" providerId="ADAL" clId="{578AE190-5773-427B-98B7-D9FEA4608285}" dt="2024-10-08T11:20:48.171" v="3759" actId="164"/>
          <ac:grpSpMkLst>
            <pc:docMk/>
            <pc:sldMk cId="1903865982" sldId="378"/>
            <ac:grpSpMk id="15" creationId="{B1CF4A09-EBB9-CA4F-2334-492C2D5DC605}"/>
          </ac:grpSpMkLst>
        </pc:grpChg>
        <pc:picChg chg="mod">
          <ac:chgData name="Rachel Applegate" userId="cf090625-734e-4a47-a39f-abba3eff651a" providerId="ADAL" clId="{578AE190-5773-427B-98B7-D9FEA4608285}" dt="2024-10-08T09:38:20.537" v="506" actId="962"/>
          <ac:picMkLst>
            <pc:docMk/>
            <pc:sldMk cId="1903865982" sldId="378"/>
            <ac:picMk id="5" creationId="{A5962E45-AA6F-4392-6D55-523228BCB474}"/>
          </ac:picMkLst>
        </pc:picChg>
        <pc:picChg chg="mod">
          <ac:chgData name="Rachel Applegate" userId="cf090625-734e-4a47-a39f-abba3eff651a" providerId="ADAL" clId="{578AE190-5773-427B-98B7-D9FEA4608285}" dt="2024-10-08T09:32:15.776" v="499"/>
          <ac:picMkLst>
            <pc:docMk/>
            <pc:sldMk cId="1903865982" sldId="378"/>
            <ac:picMk id="7" creationId="{E1D02FDB-74FA-105C-721C-C1124FDE8079}"/>
          </ac:picMkLst>
        </pc:picChg>
        <pc:picChg chg="add mod">
          <ac:chgData name="Rachel Applegate" userId="cf090625-734e-4a47-a39f-abba3eff651a" providerId="ADAL" clId="{578AE190-5773-427B-98B7-D9FEA4608285}" dt="2024-10-08T11:20:25.997" v="3753" actId="1076"/>
          <ac:picMkLst>
            <pc:docMk/>
            <pc:sldMk cId="1903865982" sldId="378"/>
            <ac:picMk id="9" creationId="{373DAB12-F318-37A1-2E30-404B0E2055C7}"/>
          </ac:picMkLst>
        </pc:picChg>
        <pc:picChg chg="add mod">
          <ac:chgData name="Rachel Applegate" userId="cf090625-734e-4a47-a39f-abba3eff651a" providerId="ADAL" clId="{578AE190-5773-427B-98B7-D9FEA4608285}" dt="2024-10-08T11:20:48.171" v="3759" actId="164"/>
          <ac:picMkLst>
            <pc:docMk/>
            <pc:sldMk cId="1903865982" sldId="378"/>
            <ac:picMk id="12" creationId="{773D0489-BF84-5828-6A40-723A4AA61205}"/>
          </ac:picMkLst>
        </pc:picChg>
      </pc:sldChg>
      <pc:sldChg chg="addSp delSp modSp add mod modAnim replTag delTag modNotesTx">
        <pc:chgData name="Rachel Applegate" userId="cf090625-734e-4a47-a39f-abba3eff651a" providerId="ADAL" clId="{578AE190-5773-427B-98B7-D9FEA4608285}" dt="2024-10-08T11:23:21.740" v="3800"/>
        <pc:sldMkLst>
          <pc:docMk/>
          <pc:sldMk cId="826047658" sldId="379"/>
        </pc:sldMkLst>
        <pc:spChg chg="mod">
          <ac:chgData name="Rachel Applegate" userId="cf090625-734e-4a47-a39f-abba3eff651a" providerId="ADAL" clId="{578AE190-5773-427B-98B7-D9FEA4608285}" dt="2024-10-08T09:25:17.305" v="256" actId="20577"/>
          <ac:spMkLst>
            <pc:docMk/>
            <pc:sldMk cId="826047658" sldId="379"/>
            <ac:spMk id="2" creationId="{6932FC5D-37A7-5D6E-D857-AA132C47FC4D}"/>
          </ac:spMkLst>
        </pc:spChg>
        <pc:spChg chg="mod">
          <ac:chgData name="Rachel Applegate" userId="cf090625-734e-4a47-a39f-abba3eff651a" providerId="ADAL" clId="{578AE190-5773-427B-98B7-D9FEA4608285}" dt="2024-10-08T09:57:16.953" v="834"/>
          <ac:spMkLst>
            <pc:docMk/>
            <pc:sldMk cId="826047658" sldId="379"/>
            <ac:spMk id="4" creationId="{E19C4AC0-C5DB-98E3-36E0-77AB2D52F15D}"/>
          </ac:spMkLst>
        </pc:spChg>
        <pc:spChg chg="mod">
          <ac:chgData name="Rachel Applegate" userId="cf090625-734e-4a47-a39f-abba3eff651a" providerId="ADAL" clId="{578AE190-5773-427B-98B7-D9FEA4608285}" dt="2024-10-08T09:57:16.953" v="834"/>
          <ac:spMkLst>
            <pc:docMk/>
            <pc:sldMk cId="826047658" sldId="379"/>
            <ac:spMk id="6" creationId="{2DFB85FE-E6FC-AA56-8620-A12FA2E2A525}"/>
          </ac:spMkLst>
        </pc:spChg>
        <pc:spChg chg="add mod">
          <ac:chgData name="Rachel Applegate" userId="cf090625-734e-4a47-a39f-abba3eff651a" providerId="ADAL" clId="{578AE190-5773-427B-98B7-D9FEA4608285}" dt="2024-10-08T11:22:27.754" v="3793" actId="1076"/>
          <ac:spMkLst>
            <pc:docMk/>
            <pc:sldMk cId="826047658" sldId="379"/>
            <ac:spMk id="8" creationId="{DDBF42A1-8C7F-8192-E44D-4DE199743F96}"/>
          </ac:spMkLst>
        </pc:spChg>
        <pc:spChg chg="add del mod">
          <ac:chgData name="Rachel Applegate" userId="cf090625-734e-4a47-a39f-abba3eff651a" providerId="ADAL" clId="{578AE190-5773-427B-98B7-D9FEA4608285}" dt="2024-10-08T11:22:00.759" v="3785"/>
          <ac:spMkLst>
            <pc:docMk/>
            <pc:sldMk cId="826047658" sldId="379"/>
            <ac:spMk id="9" creationId="{ACD56084-A3C7-1C4C-2297-AC2A037C9BA4}"/>
          </ac:spMkLst>
        </pc:spChg>
        <pc:grpChg chg="add mod">
          <ac:chgData name="Rachel Applegate" userId="cf090625-734e-4a47-a39f-abba3eff651a" providerId="ADAL" clId="{578AE190-5773-427B-98B7-D9FEA4608285}" dt="2024-10-08T09:57:16.953" v="834"/>
          <ac:grpSpMkLst>
            <pc:docMk/>
            <pc:sldMk cId="826047658" sldId="379"/>
            <ac:grpSpMk id="3" creationId="{0A483124-BB85-F9F5-EE0C-D27E469ED76A}"/>
          </ac:grpSpMkLst>
        </pc:grpChg>
        <pc:picChg chg="mod">
          <ac:chgData name="Rachel Applegate" userId="cf090625-734e-4a47-a39f-abba3eff651a" providerId="ADAL" clId="{578AE190-5773-427B-98B7-D9FEA4608285}" dt="2024-10-08T09:57:16.953" v="834"/>
          <ac:picMkLst>
            <pc:docMk/>
            <pc:sldMk cId="826047658" sldId="379"/>
            <ac:picMk id="7" creationId="{1896EA13-2425-051C-10E6-794FE644CFB9}"/>
          </ac:picMkLst>
        </pc:picChg>
        <pc:picChg chg="add mod ord">
          <ac:chgData name="Rachel Applegate" userId="cf090625-734e-4a47-a39f-abba3eff651a" providerId="ADAL" clId="{578AE190-5773-427B-98B7-D9FEA4608285}" dt="2024-10-08T11:22:22.145" v="3792" actId="167"/>
          <ac:picMkLst>
            <pc:docMk/>
            <pc:sldMk cId="826047658" sldId="379"/>
            <ac:picMk id="11" creationId="{EC6A082D-F3EB-4439-FB8B-CD3751D78940}"/>
          </ac:picMkLst>
        </pc:picChg>
        <pc:picChg chg="add mod">
          <ac:chgData name="Rachel Applegate" userId="cf090625-734e-4a47-a39f-abba3eff651a" providerId="ADAL" clId="{578AE190-5773-427B-98B7-D9FEA4608285}" dt="2024-10-08T11:22:52.330" v="3797" actId="1076"/>
          <ac:picMkLst>
            <pc:docMk/>
            <pc:sldMk cId="826047658" sldId="379"/>
            <ac:picMk id="13" creationId="{BA3B7CB0-088B-4B89-2B51-93E5BD257A3A}"/>
          </ac:picMkLst>
        </pc:picChg>
      </pc:sldChg>
      <pc:sldChg chg="addSp delSp modSp add mod replTag delTag modNotesTx">
        <pc:chgData name="Rachel Applegate" userId="cf090625-734e-4a47-a39f-abba3eff651a" providerId="ADAL" clId="{578AE190-5773-427B-98B7-D9FEA4608285}" dt="2024-10-08T11:24:01.267" v="3821"/>
        <pc:sldMkLst>
          <pc:docMk/>
          <pc:sldMk cId="1964903063" sldId="380"/>
        </pc:sldMkLst>
        <pc:spChg chg="mod">
          <ac:chgData name="Rachel Applegate" userId="cf090625-734e-4a47-a39f-abba3eff651a" providerId="ADAL" clId="{578AE190-5773-427B-98B7-D9FEA4608285}" dt="2024-10-08T10:01:58.922" v="1184" actId="20577"/>
          <ac:spMkLst>
            <pc:docMk/>
            <pc:sldMk cId="1964903063" sldId="380"/>
            <ac:spMk id="2" creationId="{6932FC5D-37A7-5D6E-D857-AA132C47FC4D}"/>
          </ac:spMkLst>
        </pc:spChg>
        <pc:spChg chg="mod">
          <ac:chgData name="Rachel Applegate" userId="cf090625-734e-4a47-a39f-abba3eff651a" providerId="ADAL" clId="{578AE190-5773-427B-98B7-D9FEA4608285}" dt="2024-10-08T11:23:59.594" v="3819" actId="1076"/>
          <ac:spMkLst>
            <pc:docMk/>
            <pc:sldMk cId="1964903063" sldId="380"/>
            <ac:spMk id="8" creationId="{DDBF42A1-8C7F-8192-E44D-4DE199743F96}"/>
          </ac:spMkLst>
        </pc:spChg>
        <pc:spChg chg="del mod">
          <ac:chgData name="Rachel Applegate" userId="cf090625-734e-4a47-a39f-abba3eff651a" providerId="ADAL" clId="{578AE190-5773-427B-98B7-D9FEA4608285}" dt="2024-10-08T11:24:01.267" v="3821"/>
          <ac:spMkLst>
            <pc:docMk/>
            <pc:sldMk cId="1964903063" sldId="380"/>
            <ac:spMk id="9" creationId="{ACD56084-A3C7-1C4C-2297-AC2A037C9BA4}"/>
          </ac:spMkLst>
        </pc:spChg>
        <pc:picChg chg="del mod">
          <ac:chgData name="Rachel Applegate" userId="cf090625-734e-4a47-a39f-abba3eff651a" providerId="ADAL" clId="{578AE190-5773-427B-98B7-D9FEA4608285}" dt="2024-10-08T10:02:34.296" v="1202" actId="478"/>
          <ac:picMkLst>
            <pc:docMk/>
            <pc:sldMk cId="1964903063" sldId="380"/>
            <ac:picMk id="11" creationId="{EC6A082D-F3EB-4439-FB8B-CD3751D78940}"/>
          </ac:picMkLst>
        </pc:picChg>
        <pc:picChg chg="add mod modCrop">
          <ac:chgData name="Rachel Applegate" userId="cf090625-734e-4a47-a39f-abba3eff651a" providerId="ADAL" clId="{578AE190-5773-427B-98B7-D9FEA4608285}" dt="2024-10-08T11:23:51.170" v="3816" actId="1076"/>
          <ac:picMkLst>
            <pc:docMk/>
            <pc:sldMk cId="1964903063" sldId="380"/>
            <ac:picMk id="12" creationId="{B46E337A-7FA0-9290-1AC4-1EBF32E67AC0}"/>
          </ac:picMkLst>
        </pc:picChg>
        <pc:picChg chg="del">
          <ac:chgData name="Rachel Applegate" userId="cf090625-734e-4a47-a39f-abba3eff651a" providerId="ADAL" clId="{578AE190-5773-427B-98B7-D9FEA4608285}" dt="2024-10-08T10:02:35.025" v="1203" actId="478"/>
          <ac:picMkLst>
            <pc:docMk/>
            <pc:sldMk cId="1964903063" sldId="380"/>
            <ac:picMk id="13" creationId="{BA3B7CB0-088B-4B89-2B51-93E5BD257A3A}"/>
          </ac:picMkLst>
        </pc:picChg>
        <pc:picChg chg="add mod">
          <ac:chgData name="Rachel Applegate" userId="cf090625-734e-4a47-a39f-abba3eff651a" providerId="ADAL" clId="{578AE190-5773-427B-98B7-D9FEA4608285}" dt="2024-10-08T11:23:55.954" v="3818" actId="1076"/>
          <ac:picMkLst>
            <pc:docMk/>
            <pc:sldMk cId="1964903063" sldId="380"/>
            <ac:picMk id="15" creationId="{1BF45BA4-3F24-0128-2BBA-05A93C70C30B}"/>
          </ac:picMkLst>
        </pc:picChg>
      </pc:sldChg>
      <pc:sldChg chg="addSp delSp modSp add mod delAnim replTag delTag">
        <pc:chgData name="Rachel Applegate" userId="cf090625-734e-4a47-a39f-abba3eff651a" providerId="ADAL" clId="{578AE190-5773-427B-98B7-D9FEA4608285}" dt="2024-10-08T10:29:51.752" v="3401"/>
        <pc:sldMkLst>
          <pc:docMk/>
          <pc:sldMk cId="1184157583" sldId="381"/>
        </pc:sldMkLst>
        <pc:spChg chg="mod">
          <ac:chgData name="Rachel Applegate" userId="cf090625-734e-4a47-a39f-abba3eff651a" providerId="ADAL" clId="{578AE190-5773-427B-98B7-D9FEA4608285}" dt="2024-10-08T10:22:07.930" v="2224" actId="20577"/>
          <ac:spMkLst>
            <pc:docMk/>
            <pc:sldMk cId="1184157583" sldId="381"/>
            <ac:spMk id="2" creationId="{00000000-0000-0000-0000-000000000000}"/>
          </ac:spMkLst>
        </pc:spChg>
        <pc:spChg chg="mod">
          <ac:chgData name="Rachel Applegate" userId="cf090625-734e-4a47-a39f-abba3eff651a" providerId="ADAL" clId="{578AE190-5773-427B-98B7-D9FEA4608285}" dt="2024-10-08T10:22:49.963" v="2361" actId="20577"/>
          <ac:spMkLst>
            <pc:docMk/>
            <pc:sldMk cId="1184157583" sldId="381"/>
            <ac:spMk id="3" creationId="{65F13A09-C34A-CD5B-CC60-9C7188CD7CBE}"/>
          </ac:spMkLst>
        </pc:spChg>
        <pc:spChg chg="mod ord">
          <ac:chgData name="Rachel Applegate" userId="cf090625-734e-4a47-a39f-abba3eff651a" providerId="ADAL" clId="{578AE190-5773-427B-98B7-D9FEA4608285}" dt="2024-10-08T10:26:32.139" v="2768" actId="1076"/>
          <ac:spMkLst>
            <pc:docMk/>
            <pc:sldMk cId="1184157583" sldId="381"/>
            <ac:spMk id="6" creationId="{3FFF8DAA-44CD-7404-AC3A-E2F87CCD5107}"/>
          </ac:spMkLst>
        </pc:spChg>
        <pc:spChg chg="mod">
          <ac:chgData name="Rachel Applegate" userId="cf090625-734e-4a47-a39f-abba3eff651a" providerId="ADAL" clId="{578AE190-5773-427B-98B7-D9FEA4608285}" dt="2024-10-08T10:26:55.595" v="2773" actId="20577"/>
          <ac:spMkLst>
            <pc:docMk/>
            <pc:sldMk cId="1184157583" sldId="381"/>
            <ac:spMk id="7" creationId="{6E4FC688-2437-D81B-0844-AB1411928391}"/>
          </ac:spMkLst>
        </pc:spChg>
        <pc:picChg chg="del">
          <ac:chgData name="Rachel Applegate" userId="cf090625-734e-4a47-a39f-abba3eff651a" providerId="ADAL" clId="{578AE190-5773-427B-98B7-D9FEA4608285}" dt="2024-10-08T10:24:48.230" v="2729" actId="478"/>
          <ac:picMkLst>
            <pc:docMk/>
            <pc:sldMk cId="1184157583" sldId="381"/>
            <ac:picMk id="4" creationId="{C860C3FA-DA73-B55D-7300-C81B2B84A67D}"/>
          </ac:picMkLst>
        </pc:picChg>
        <pc:picChg chg="add mod">
          <ac:chgData name="Rachel Applegate" userId="cf090625-734e-4a47-a39f-abba3eff651a" providerId="ADAL" clId="{578AE190-5773-427B-98B7-D9FEA4608285}" dt="2024-10-08T10:26:17.170" v="2763" actId="1076"/>
          <ac:picMkLst>
            <pc:docMk/>
            <pc:sldMk cId="1184157583" sldId="381"/>
            <ac:picMk id="8" creationId="{CC3FD3CB-2DC6-E0D4-B210-AE5DE36E2EBC}"/>
          </ac:picMkLst>
        </pc:picChg>
      </pc:sldChg>
      <pc:sldChg chg="new del replTag">
        <pc:chgData name="Rachel Applegate" userId="cf090625-734e-4a47-a39f-abba3eff651a" providerId="ADAL" clId="{578AE190-5773-427B-98B7-D9FEA4608285}" dt="2024-10-08T10:27:15.703" v="2780" actId="47"/>
        <pc:sldMkLst>
          <pc:docMk/>
          <pc:sldMk cId="1372588434" sldId="382"/>
        </pc:sldMkLst>
      </pc:sldChg>
      <pc:sldChg chg="addSp delSp modSp add mod replTag delTag">
        <pc:chgData name="Rachel Applegate" userId="cf090625-734e-4a47-a39f-abba3eff651a" providerId="ADAL" clId="{578AE190-5773-427B-98B7-D9FEA4608285}" dt="2024-10-08T10:33:38.874" v="3489"/>
        <pc:sldMkLst>
          <pc:docMk/>
          <pc:sldMk cId="3895287275" sldId="382"/>
        </pc:sldMkLst>
        <pc:spChg chg="mod">
          <ac:chgData name="Rachel Applegate" userId="cf090625-734e-4a47-a39f-abba3eff651a" providerId="ADAL" clId="{578AE190-5773-427B-98B7-D9FEA4608285}" dt="2024-10-08T10:27:23.447" v="2794" actId="20577"/>
          <ac:spMkLst>
            <pc:docMk/>
            <pc:sldMk cId="3895287275" sldId="382"/>
            <ac:spMk id="2" creationId="{00000000-0000-0000-0000-000000000000}"/>
          </ac:spMkLst>
        </pc:spChg>
        <pc:spChg chg="mod">
          <ac:chgData name="Rachel Applegate" userId="cf090625-734e-4a47-a39f-abba3eff651a" providerId="ADAL" clId="{578AE190-5773-427B-98B7-D9FEA4608285}" dt="2024-10-08T10:30:29.314" v="3420" actId="20577"/>
          <ac:spMkLst>
            <pc:docMk/>
            <pc:sldMk cId="3895287275" sldId="382"/>
            <ac:spMk id="3" creationId="{65F13A09-C34A-CD5B-CC60-9C7188CD7CBE}"/>
          </ac:spMkLst>
        </pc:spChg>
        <pc:spChg chg="mod">
          <ac:chgData name="Rachel Applegate" userId="cf090625-734e-4a47-a39f-abba3eff651a" providerId="ADAL" clId="{578AE190-5773-427B-98B7-D9FEA4608285}" dt="2024-10-08T10:30:19.050" v="3418" actId="1076"/>
          <ac:spMkLst>
            <pc:docMk/>
            <pc:sldMk cId="3895287275" sldId="382"/>
            <ac:spMk id="6" creationId="{3FFF8DAA-44CD-7404-AC3A-E2F87CCD5107}"/>
          </ac:spMkLst>
        </pc:spChg>
        <pc:spChg chg="mod">
          <ac:chgData name="Rachel Applegate" userId="cf090625-734e-4a47-a39f-abba3eff651a" providerId="ADAL" clId="{578AE190-5773-427B-98B7-D9FEA4608285}" dt="2024-10-08T10:31:20.834" v="3487" actId="20577"/>
          <ac:spMkLst>
            <pc:docMk/>
            <pc:sldMk cId="3895287275" sldId="382"/>
            <ac:spMk id="7" creationId="{6E4FC688-2437-D81B-0844-AB1411928391}"/>
          </ac:spMkLst>
        </pc:spChg>
        <pc:picChg chg="add mod ord">
          <ac:chgData name="Rachel Applegate" userId="cf090625-734e-4a47-a39f-abba3eff651a" providerId="ADAL" clId="{578AE190-5773-427B-98B7-D9FEA4608285}" dt="2024-10-08T10:30:06.605" v="3414" actId="167"/>
          <ac:picMkLst>
            <pc:docMk/>
            <pc:sldMk cId="3895287275" sldId="382"/>
            <ac:picMk id="4" creationId="{5520D7C2-F5B2-C0FA-36DC-239CA632C248}"/>
          </ac:picMkLst>
        </pc:picChg>
        <pc:picChg chg="del mod">
          <ac:chgData name="Rachel Applegate" userId="cf090625-734e-4a47-a39f-abba3eff651a" providerId="ADAL" clId="{578AE190-5773-427B-98B7-D9FEA4608285}" dt="2024-10-08T10:29:44.165" v="3387" actId="478"/>
          <ac:picMkLst>
            <pc:docMk/>
            <pc:sldMk cId="3895287275" sldId="382"/>
            <ac:picMk id="8" creationId="{CC3FD3CB-2DC6-E0D4-B210-AE5DE36E2E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A9247893-80C8-43F4-B504-93729D3A8D8A}" type="datetimeFigureOut">
              <a:rPr lang="en-GB" smtClean="0"/>
              <a:t>15/10/2024</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B508939-18E3-4992-B487-2A0840FEB7A6}" type="slidenum">
              <a:rPr lang="en-GB" smtClean="0"/>
              <a:t>‹#›</a:t>
            </a:fld>
            <a:endParaRPr lang="en-GB"/>
          </a:p>
        </p:txBody>
      </p:sp>
    </p:spTree>
    <p:extLst>
      <p:ext uri="{BB962C8B-B14F-4D97-AF65-F5344CB8AC3E}">
        <p14:creationId xmlns:p14="http://schemas.microsoft.com/office/powerpoint/2010/main" val="52440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9B508939-18E3-4992-B487-2A0840FEB7A6}" type="slidenum">
              <a:rPr lang="en-GB" smtClean="0"/>
              <a:t>1</a:t>
            </a:fld>
            <a:endParaRPr lang="en-GB"/>
          </a:p>
        </p:txBody>
      </p:sp>
    </p:spTree>
    <p:extLst>
      <p:ext uri="{BB962C8B-B14F-4D97-AF65-F5344CB8AC3E}">
        <p14:creationId xmlns:p14="http://schemas.microsoft.com/office/powerpoint/2010/main" val="99230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Another examples of 3 groupings with groups. These groupings reflect the SAMIS created grouping, with only 1 group as only 1 SAMIS cohort is on the unit, as well as a grouping for a Peer Review assignment and a grouping for Team Based Learning groups.</a:t>
            </a:r>
          </a:p>
        </p:txBody>
      </p:sp>
      <p:sp>
        <p:nvSpPr>
          <p:cNvPr id="4" name="Slide Number Placeholder 3"/>
          <p:cNvSpPr>
            <a:spLocks noGrp="1"/>
          </p:cNvSpPr>
          <p:nvPr>
            <p:ph type="sldNum" sz="quarter" idx="5"/>
          </p:nvPr>
        </p:nvSpPr>
        <p:spPr/>
        <p:txBody>
          <a:bodyPr/>
          <a:lstStyle/>
          <a:p>
            <a:fld id="{9B508939-18E3-4992-B487-2A0840FEB7A6}" type="slidenum">
              <a:rPr lang="en-GB" smtClean="0"/>
              <a:t>10</a:t>
            </a:fld>
            <a:endParaRPr lang="en-GB"/>
          </a:p>
        </p:txBody>
      </p:sp>
    </p:spTree>
    <p:extLst>
      <p:ext uri="{BB962C8B-B14F-4D97-AF65-F5344CB8AC3E}">
        <p14:creationId xmlns:p14="http://schemas.microsoft.com/office/powerpoint/2010/main" val="382855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Manually creating groups</a:t>
            </a:r>
          </a:p>
        </p:txBody>
      </p:sp>
      <p:sp>
        <p:nvSpPr>
          <p:cNvPr id="4" name="Slide Number Placeholder 3"/>
          <p:cNvSpPr>
            <a:spLocks noGrp="1"/>
          </p:cNvSpPr>
          <p:nvPr>
            <p:ph type="sldNum" sz="quarter" idx="5"/>
          </p:nvPr>
        </p:nvSpPr>
        <p:spPr/>
        <p:txBody>
          <a:bodyPr/>
          <a:lstStyle/>
          <a:p>
            <a:fld id="{9B508939-18E3-4992-B487-2A0840FEB7A6}" type="slidenum">
              <a:rPr lang="en-GB" smtClean="0"/>
              <a:t>11</a:t>
            </a:fld>
            <a:endParaRPr lang="en-GB"/>
          </a:p>
        </p:txBody>
      </p:sp>
    </p:spTree>
    <p:extLst>
      <p:ext uri="{BB962C8B-B14F-4D97-AF65-F5344CB8AC3E}">
        <p14:creationId xmlns:p14="http://schemas.microsoft.com/office/powerpoint/2010/main" val="221408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 a live demo.</a:t>
            </a:r>
          </a:p>
          <a:p>
            <a:r>
              <a:rPr lang="en-GB"/>
              <a:t>Quickest way to create groups if you already know which students need to be in which group.</a:t>
            </a:r>
          </a:p>
        </p:txBody>
      </p:sp>
      <p:sp>
        <p:nvSpPr>
          <p:cNvPr id="4" name="Slide Number Placeholder 3"/>
          <p:cNvSpPr>
            <a:spLocks noGrp="1"/>
          </p:cNvSpPr>
          <p:nvPr>
            <p:ph type="sldNum" sz="quarter" idx="5"/>
          </p:nvPr>
        </p:nvSpPr>
        <p:spPr/>
        <p:txBody>
          <a:bodyPr/>
          <a:lstStyle/>
          <a:p>
            <a:fld id="{9B508939-18E3-4992-B487-2A0840FEB7A6}" type="slidenum">
              <a:rPr lang="en-GB" smtClean="0"/>
              <a:t>12</a:t>
            </a:fld>
            <a:endParaRPr lang="en-GB"/>
          </a:p>
        </p:txBody>
      </p:sp>
    </p:spTree>
    <p:extLst>
      <p:ext uri="{BB962C8B-B14F-4D97-AF65-F5344CB8AC3E}">
        <p14:creationId xmlns:p14="http://schemas.microsoft.com/office/powerpoint/2010/main" val="155607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 a live demo.</a:t>
            </a:r>
          </a:p>
        </p:txBody>
      </p:sp>
      <p:sp>
        <p:nvSpPr>
          <p:cNvPr id="4" name="Slide Number Placeholder 3"/>
          <p:cNvSpPr>
            <a:spLocks noGrp="1"/>
          </p:cNvSpPr>
          <p:nvPr>
            <p:ph type="sldNum" sz="quarter" idx="5"/>
          </p:nvPr>
        </p:nvSpPr>
        <p:spPr/>
        <p:txBody>
          <a:bodyPr/>
          <a:lstStyle/>
          <a:p>
            <a:fld id="{9B508939-18E3-4992-B487-2A0840FEB7A6}" type="slidenum">
              <a:rPr lang="en-GB" smtClean="0"/>
              <a:t>13</a:t>
            </a:fld>
            <a:endParaRPr lang="en-GB"/>
          </a:p>
        </p:txBody>
      </p:sp>
    </p:spTree>
    <p:extLst>
      <p:ext uri="{BB962C8B-B14F-4D97-AF65-F5344CB8AC3E}">
        <p14:creationId xmlns:p14="http://schemas.microsoft.com/office/powerpoint/2010/main" val="71715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Can’t use without creating groups first.</a:t>
            </a:r>
          </a:p>
          <a:p>
            <a:r>
              <a:rPr lang="en-GB"/>
              <a:t>Explain them and student view screen shot, link to hub guidance</a:t>
            </a:r>
          </a:p>
        </p:txBody>
      </p:sp>
      <p:sp>
        <p:nvSpPr>
          <p:cNvPr id="4" name="Slide Number Placeholder 3"/>
          <p:cNvSpPr>
            <a:spLocks noGrp="1"/>
          </p:cNvSpPr>
          <p:nvPr>
            <p:ph type="sldNum" sz="quarter" idx="5"/>
          </p:nvPr>
        </p:nvSpPr>
        <p:spPr/>
        <p:txBody>
          <a:bodyPr/>
          <a:lstStyle/>
          <a:p>
            <a:fld id="{9B508939-18E3-4992-B487-2A0840FEB7A6}" type="slidenum">
              <a:rPr lang="en-GB" smtClean="0"/>
              <a:t>14</a:t>
            </a:fld>
            <a:endParaRPr lang="en-GB"/>
          </a:p>
        </p:txBody>
      </p:sp>
    </p:spTree>
    <p:extLst>
      <p:ext uri="{BB962C8B-B14F-4D97-AF65-F5344CB8AC3E}">
        <p14:creationId xmlns:p14="http://schemas.microsoft.com/office/powerpoint/2010/main" val="5705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Can’t use without creating groups first.</a:t>
            </a:r>
          </a:p>
          <a:p>
            <a:r>
              <a:rPr lang="en-GB"/>
              <a:t>Explain them and student view screen shot, link to hub guidance</a:t>
            </a:r>
          </a:p>
        </p:txBody>
      </p:sp>
      <p:sp>
        <p:nvSpPr>
          <p:cNvPr id="4" name="Slide Number Placeholder 3"/>
          <p:cNvSpPr>
            <a:spLocks noGrp="1"/>
          </p:cNvSpPr>
          <p:nvPr>
            <p:ph type="sldNum" sz="quarter" idx="5"/>
          </p:nvPr>
        </p:nvSpPr>
        <p:spPr/>
        <p:txBody>
          <a:bodyPr/>
          <a:lstStyle/>
          <a:p>
            <a:fld id="{9B508939-18E3-4992-B487-2A0840FEB7A6}" type="slidenum">
              <a:rPr lang="en-GB" smtClean="0"/>
              <a:t>15</a:t>
            </a:fld>
            <a:endParaRPr lang="en-GB"/>
          </a:p>
        </p:txBody>
      </p:sp>
    </p:spTree>
    <p:extLst>
      <p:ext uri="{BB962C8B-B14F-4D97-AF65-F5344CB8AC3E}">
        <p14:creationId xmlns:p14="http://schemas.microsoft.com/office/powerpoint/2010/main" val="135726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Can’t use without creating groups first.</a:t>
            </a:r>
          </a:p>
          <a:p>
            <a:r>
              <a:rPr lang="en-GB"/>
              <a:t>Explain them and student view screen shot, link to hub guidance</a:t>
            </a:r>
          </a:p>
        </p:txBody>
      </p:sp>
      <p:sp>
        <p:nvSpPr>
          <p:cNvPr id="4" name="Slide Number Placeholder 3"/>
          <p:cNvSpPr>
            <a:spLocks noGrp="1"/>
          </p:cNvSpPr>
          <p:nvPr>
            <p:ph type="sldNum" sz="quarter" idx="5"/>
          </p:nvPr>
        </p:nvSpPr>
        <p:spPr/>
        <p:txBody>
          <a:bodyPr/>
          <a:lstStyle/>
          <a:p>
            <a:fld id="{9B508939-18E3-4992-B487-2A0840FEB7A6}" type="slidenum">
              <a:rPr lang="en-GB" smtClean="0"/>
              <a:t>16</a:t>
            </a:fld>
            <a:endParaRPr lang="en-GB"/>
          </a:p>
        </p:txBody>
      </p:sp>
    </p:spTree>
    <p:extLst>
      <p:ext uri="{BB962C8B-B14F-4D97-AF65-F5344CB8AC3E}">
        <p14:creationId xmlns:p14="http://schemas.microsoft.com/office/powerpoint/2010/main" val="299284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Can’t use without creating groups first.</a:t>
            </a:r>
          </a:p>
          <a:p>
            <a:r>
              <a:rPr lang="en-GB"/>
              <a:t>Explain them and student view screen shot, link to hub guidance</a:t>
            </a:r>
          </a:p>
        </p:txBody>
      </p:sp>
      <p:sp>
        <p:nvSpPr>
          <p:cNvPr id="4" name="Slide Number Placeholder 3"/>
          <p:cNvSpPr>
            <a:spLocks noGrp="1"/>
          </p:cNvSpPr>
          <p:nvPr>
            <p:ph type="sldNum" sz="quarter" idx="5"/>
          </p:nvPr>
        </p:nvSpPr>
        <p:spPr/>
        <p:txBody>
          <a:bodyPr/>
          <a:lstStyle/>
          <a:p>
            <a:fld id="{9B508939-18E3-4992-B487-2A0840FEB7A6}" type="slidenum">
              <a:rPr lang="en-GB" smtClean="0"/>
              <a:t>17</a:t>
            </a:fld>
            <a:endParaRPr lang="en-GB"/>
          </a:p>
        </p:txBody>
      </p:sp>
    </p:spTree>
    <p:extLst>
      <p:ext uri="{BB962C8B-B14F-4D97-AF65-F5344CB8AC3E}">
        <p14:creationId xmlns:p14="http://schemas.microsoft.com/office/powerpoint/2010/main" val="2144108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Cannot use pre-created groups. If groups have the same name it will create a new group.</a:t>
            </a:r>
          </a:p>
        </p:txBody>
      </p:sp>
      <p:sp>
        <p:nvSpPr>
          <p:cNvPr id="4" name="Slide Number Placeholder 3"/>
          <p:cNvSpPr>
            <a:spLocks noGrp="1"/>
          </p:cNvSpPr>
          <p:nvPr>
            <p:ph type="sldNum" sz="quarter" idx="5"/>
          </p:nvPr>
        </p:nvSpPr>
        <p:spPr/>
        <p:txBody>
          <a:bodyPr/>
          <a:lstStyle/>
          <a:p>
            <a:fld id="{9B508939-18E3-4992-B487-2A0840FEB7A6}" type="slidenum">
              <a:rPr lang="en-GB" smtClean="0"/>
              <a:t>18</a:t>
            </a:fld>
            <a:endParaRPr lang="en-GB"/>
          </a:p>
        </p:txBody>
      </p:sp>
    </p:spTree>
    <p:extLst>
      <p:ext uri="{BB962C8B-B14F-4D97-AF65-F5344CB8AC3E}">
        <p14:creationId xmlns:p14="http://schemas.microsoft.com/office/powerpoint/2010/main" val="65099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Groupings can be created when doing the group upload and they can be created manually.</a:t>
            </a:r>
          </a:p>
          <a:p>
            <a:endParaRPr lang="en-GB"/>
          </a:p>
          <a:p>
            <a:r>
              <a:rPr lang="en-GB"/>
              <a:t>Live demo manual creation.</a:t>
            </a:r>
          </a:p>
        </p:txBody>
      </p:sp>
      <p:sp>
        <p:nvSpPr>
          <p:cNvPr id="4" name="Slide Number Placeholder 3"/>
          <p:cNvSpPr>
            <a:spLocks noGrp="1"/>
          </p:cNvSpPr>
          <p:nvPr>
            <p:ph type="sldNum" sz="quarter" idx="5"/>
          </p:nvPr>
        </p:nvSpPr>
        <p:spPr/>
        <p:txBody>
          <a:bodyPr/>
          <a:lstStyle/>
          <a:p>
            <a:fld id="{9B508939-18E3-4992-B487-2A0840FEB7A6}" type="slidenum">
              <a:rPr lang="en-GB" smtClean="0"/>
              <a:t>19</a:t>
            </a:fld>
            <a:endParaRPr lang="en-GB"/>
          </a:p>
        </p:txBody>
      </p:sp>
    </p:spTree>
    <p:extLst>
      <p:ext uri="{BB962C8B-B14F-4D97-AF65-F5344CB8AC3E}">
        <p14:creationId xmlns:p14="http://schemas.microsoft.com/office/powerpoint/2010/main" val="401340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a:t>
            </a:fld>
            <a:endParaRPr lang="en-GB"/>
          </a:p>
        </p:txBody>
      </p:sp>
    </p:spTree>
    <p:extLst>
      <p:ext uri="{BB962C8B-B14F-4D97-AF65-F5344CB8AC3E}">
        <p14:creationId xmlns:p14="http://schemas.microsoft.com/office/powerpoint/2010/main" val="2735432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20</a:t>
            </a:fld>
            <a:endParaRPr lang="en-GB"/>
          </a:p>
        </p:txBody>
      </p:sp>
    </p:spTree>
    <p:extLst>
      <p:ext uri="{BB962C8B-B14F-4D97-AF65-F5344CB8AC3E}">
        <p14:creationId xmlns:p14="http://schemas.microsoft.com/office/powerpoint/2010/main" val="819168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GB">
                <a:ea typeface="Calibri"/>
                <a:cs typeface="Calibri"/>
              </a:rPr>
              <a:t>LIVE DEMO</a:t>
            </a:r>
          </a:p>
          <a:p>
            <a:pPr marL="285750" indent="-285750">
              <a:spcBef>
                <a:spcPct val="20000"/>
              </a:spcBef>
              <a:buFont typeface="Arial"/>
              <a:buChar char="•"/>
            </a:pPr>
            <a:endParaRPr lang="en-GB">
              <a:ea typeface="Calibri"/>
              <a:cs typeface="Calibri"/>
            </a:endParaRPr>
          </a:p>
          <a:p>
            <a:pPr marL="285750" indent="-285750">
              <a:spcBef>
                <a:spcPct val="20000"/>
              </a:spcBef>
              <a:buFont typeface="Arial"/>
              <a:buChar char="•"/>
            </a:pPr>
            <a:r>
              <a:rPr lang="en-GB">
                <a:ea typeface="Calibri"/>
                <a:cs typeface="Calibri"/>
              </a:rPr>
              <a:t>Go to Groups overview – show Product Review Assignment Groups (3 groups)</a:t>
            </a:r>
            <a:endParaRPr lang="en-GB"/>
          </a:p>
          <a:p>
            <a:pPr marL="285750" indent="-285750">
              <a:spcBef>
                <a:spcPct val="20000"/>
              </a:spcBef>
              <a:buFont typeface="Arial"/>
              <a:buChar char="•"/>
            </a:pPr>
            <a:endParaRPr lang="en-GB"/>
          </a:p>
          <a:p>
            <a:pPr marL="285750" indent="-285750">
              <a:spcBef>
                <a:spcPct val="20000"/>
              </a:spcBef>
              <a:buFont typeface="Arial"/>
              <a:buChar char="•"/>
            </a:pPr>
            <a:r>
              <a:rPr lang="en-GB"/>
              <a:t>Show how you would add an assignment</a:t>
            </a:r>
            <a:endParaRPr lang="en-US">
              <a:ea typeface="Calibri"/>
              <a:cs typeface="Calibri"/>
            </a:endParaRPr>
          </a:p>
          <a:p>
            <a:pPr marL="285750" indent="-285750">
              <a:spcBef>
                <a:spcPct val="20000"/>
              </a:spcBef>
              <a:buFont typeface="Arial"/>
              <a:buChar char="•"/>
            </a:pPr>
            <a:r>
              <a:rPr lang="en-GB"/>
              <a:t>Go to assignment already created (Settings)</a:t>
            </a:r>
            <a:endParaRPr lang="en-US">
              <a:ea typeface="Calibri"/>
              <a:cs typeface="Calibri"/>
            </a:endParaRPr>
          </a:p>
          <a:p>
            <a:pPr marL="285750" indent="-285750">
              <a:spcBef>
                <a:spcPct val="20000"/>
              </a:spcBef>
              <a:buFont typeface="Arial"/>
              <a:buChar char="•"/>
            </a:pPr>
            <a:r>
              <a:rPr lang="en-GB"/>
              <a:t>Highlight Group Submission settings</a:t>
            </a:r>
            <a:endParaRPr lang="en-US"/>
          </a:p>
          <a:p>
            <a:pPr marL="742950" lvl="1" indent="-285750">
              <a:spcBef>
                <a:spcPct val="20000"/>
              </a:spcBef>
              <a:buFont typeface="Courier New"/>
              <a:buChar char="o"/>
            </a:pPr>
            <a:r>
              <a:rPr lang="en-GB"/>
              <a:t>Students submit in groups: Yes</a:t>
            </a:r>
            <a:endParaRPr lang="en-US"/>
          </a:p>
          <a:p>
            <a:pPr marL="742950" lvl="1" indent="-285750">
              <a:spcBef>
                <a:spcPct val="20000"/>
              </a:spcBef>
              <a:buFont typeface="Courier New"/>
              <a:buChar char="o"/>
            </a:pPr>
            <a:r>
              <a:rPr lang="en-GB"/>
              <a:t>Grouping for student groups: selected</a:t>
            </a:r>
            <a:endParaRPr lang="en-US">
              <a:ea typeface="Calibri"/>
              <a:cs typeface="Calibri"/>
            </a:endParaRPr>
          </a:p>
          <a:p>
            <a:pPr indent="-285750">
              <a:spcBef>
                <a:spcPct val="20000"/>
              </a:spcBef>
              <a:buFont typeface="Arial"/>
              <a:buChar char="•"/>
            </a:pPr>
            <a:r>
              <a:rPr lang="en-GB">
                <a:ea typeface="Calibri"/>
                <a:cs typeface="Calibri"/>
              </a:rPr>
              <a:t>Save and Display</a:t>
            </a:r>
          </a:p>
          <a:p>
            <a:pPr marL="285750" indent="-285750">
              <a:spcBef>
                <a:spcPct val="20000"/>
              </a:spcBef>
              <a:buFont typeface="Arial"/>
              <a:buChar char="•"/>
            </a:pPr>
            <a:endParaRPr lang="en-GB"/>
          </a:p>
          <a:p>
            <a:pPr marL="285750" indent="-285750">
              <a:spcBef>
                <a:spcPct val="20000"/>
              </a:spcBef>
              <a:buFont typeface="Arial"/>
              <a:buChar char="•"/>
            </a:pPr>
            <a:r>
              <a:rPr lang="en-GB"/>
              <a:t>Grading summary screen – how many groups are you expecting?</a:t>
            </a:r>
            <a:endParaRPr lang="en-GB">
              <a:ea typeface="Calibri"/>
              <a:cs typeface="Calibri"/>
            </a:endParaRPr>
          </a:p>
          <a:p>
            <a:pPr marL="742950" lvl="1" indent="-285750">
              <a:spcBef>
                <a:spcPct val="20000"/>
              </a:spcBef>
              <a:buFont typeface="Courier New"/>
              <a:buChar char="o"/>
            </a:pPr>
            <a:r>
              <a:rPr lang="en-GB">
                <a:ea typeface="Calibri"/>
                <a:cs typeface="Calibri"/>
              </a:rPr>
              <a:t>Note there are 4 Groups in the summary!</a:t>
            </a:r>
          </a:p>
          <a:p>
            <a:pPr marL="742950" lvl="1" indent="-285750">
              <a:spcBef>
                <a:spcPct val="20000"/>
              </a:spcBef>
              <a:buFont typeface="Courier New"/>
              <a:buChar char="o"/>
            </a:pPr>
            <a:r>
              <a:rPr lang="en-GB">
                <a:ea typeface="Calibri"/>
                <a:cs typeface="Calibri"/>
              </a:rPr>
              <a:t>Note warning re: Default groups</a:t>
            </a:r>
            <a:endParaRPr lang="en-GB"/>
          </a:p>
          <a:p>
            <a:pPr marL="285750" indent="-285750">
              <a:spcBef>
                <a:spcPct val="20000"/>
              </a:spcBef>
              <a:buFont typeface="Arial"/>
              <a:buChar char="•"/>
            </a:pPr>
            <a:r>
              <a:rPr lang="en-GB">
                <a:ea typeface="Calibri"/>
                <a:cs typeface="Calibri"/>
              </a:rPr>
              <a:t>View all submissions – check all students are in groups / not in Default group</a:t>
            </a:r>
          </a:p>
          <a:p>
            <a:pPr marL="742950" lvl="1" indent="-285750">
              <a:spcBef>
                <a:spcPct val="20000"/>
              </a:spcBef>
              <a:buFont typeface="Courier New"/>
              <a:buChar char="o"/>
            </a:pPr>
            <a:r>
              <a:rPr lang="en-GB">
                <a:ea typeface="Calibri"/>
                <a:cs typeface="Calibri"/>
              </a:rPr>
              <a:t>Note one student (test </a:t>
            </a:r>
            <a:r>
              <a:rPr lang="en-GB" err="1">
                <a:ea typeface="Calibri"/>
                <a:cs typeface="Calibri"/>
              </a:rPr>
              <a:t>lcw</a:t>
            </a:r>
            <a:r>
              <a:rPr lang="en-GB">
                <a:ea typeface="Calibri"/>
                <a:cs typeface="Calibri"/>
              </a:rPr>
              <a:t>) is not in a group so has gone in to Default group</a:t>
            </a:r>
          </a:p>
          <a:p>
            <a:pPr marL="742950" lvl="1" indent="-285750">
              <a:spcBef>
                <a:spcPct val="20000"/>
              </a:spcBef>
              <a:buFont typeface="Courier New"/>
              <a:buChar char="o"/>
            </a:pPr>
            <a:r>
              <a:rPr lang="en-GB">
                <a:ea typeface="Calibri"/>
                <a:cs typeface="Calibri"/>
              </a:rPr>
              <a:t>Go to Participants – add student to group (PR-3)</a:t>
            </a:r>
          </a:p>
          <a:p>
            <a:pPr marL="742950" lvl="1" indent="-285750">
              <a:spcBef>
                <a:spcPct val="20000"/>
              </a:spcBef>
              <a:buFont typeface="Courier New"/>
              <a:buChar char="o"/>
            </a:pPr>
            <a:r>
              <a:rPr lang="en-GB">
                <a:ea typeface="Calibri"/>
                <a:cs typeface="Calibri"/>
              </a:rPr>
              <a:t>Go back to assignment – Note there are now 3 Groups (as expected) / warning message has gone</a:t>
            </a:r>
          </a:p>
          <a:p>
            <a:pPr marL="742950" lvl="1" indent="-285750">
              <a:spcBef>
                <a:spcPct val="20000"/>
              </a:spcBef>
              <a:buFont typeface="Courier New"/>
              <a:buChar char="o"/>
            </a:pPr>
            <a:r>
              <a:rPr lang="en-GB">
                <a:ea typeface="Calibri"/>
                <a:cs typeface="Calibri"/>
              </a:rPr>
              <a:t>Go back to View all submissions – Note all students are now in groups</a:t>
            </a:r>
          </a:p>
          <a:p>
            <a:pPr marL="742950" lvl="1" indent="-285750">
              <a:spcBef>
                <a:spcPct val="20000"/>
              </a:spcBef>
              <a:buFont typeface="Courier New"/>
              <a:buChar char="o"/>
            </a:pPr>
            <a:endParaRPr lang="en-GB">
              <a:ea typeface="Calibri"/>
              <a:cs typeface="Calibri"/>
            </a:endParaRPr>
          </a:p>
          <a:p>
            <a:pPr marL="285750" indent="-285750">
              <a:spcBef>
                <a:spcPct val="20000"/>
              </a:spcBef>
              <a:buFont typeface="Arial"/>
              <a:buChar char="•"/>
            </a:pPr>
            <a:r>
              <a:rPr lang="en-GB">
                <a:ea typeface="Calibri"/>
                <a:cs typeface="Calibri"/>
              </a:rPr>
              <a:t>Demo 2: group assignment submission point</a:t>
            </a:r>
          </a:p>
          <a:p>
            <a:pPr marL="742950" lvl="1" indent="-285750">
              <a:spcBef>
                <a:spcPct val="20000"/>
              </a:spcBef>
              <a:buFont typeface="Courier New"/>
              <a:buChar char="o"/>
            </a:pPr>
            <a:r>
              <a:rPr lang="en-GB">
                <a:ea typeface="Calibri"/>
                <a:cs typeface="Calibri"/>
              </a:rPr>
              <a:t>Submission by students in one group</a:t>
            </a:r>
          </a:p>
          <a:p>
            <a:pPr marL="742950" lvl="1" indent="-285750">
              <a:spcBef>
                <a:spcPct val="20000"/>
              </a:spcBef>
              <a:buFont typeface="Courier New"/>
              <a:buChar char="o"/>
            </a:pPr>
            <a:r>
              <a:rPr lang="en-GB">
                <a:ea typeface="Calibri"/>
                <a:cs typeface="Calibri"/>
              </a:rPr>
              <a:t>A single student uploads the file and it populates for all students in the group</a:t>
            </a:r>
          </a:p>
          <a:p>
            <a:pPr marL="742950" lvl="1" indent="-285750">
              <a:spcBef>
                <a:spcPct val="20000"/>
              </a:spcBef>
              <a:buFont typeface="Courier New"/>
              <a:buChar char="o"/>
            </a:pPr>
            <a:r>
              <a:rPr lang="en-GB">
                <a:ea typeface="Calibri"/>
                <a:cs typeface="Calibri"/>
              </a:rPr>
              <a:t>Note submission timestamp and file name</a:t>
            </a:r>
          </a:p>
          <a:p>
            <a:pPr marL="742950" lvl="1" indent="-285750">
              <a:spcBef>
                <a:spcPct val="20000"/>
              </a:spcBef>
              <a:buFont typeface="Courier New"/>
              <a:buChar char="o"/>
            </a:pPr>
            <a:r>
              <a:rPr lang="en-GB">
                <a:ea typeface="Calibri"/>
                <a:cs typeface="Calibri"/>
              </a:rPr>
              <a:t>To mark, go to Grade – add grade, workflow status, feedback comment</a:t>
            </a:r>
          </a:p>
          <a:p>
            <a:pPr marL="742950" lvl="1" indent="-285750">
              <a:spcBef>
                <a:spcPct val="20000"/>
              </a:spcBef>
              <a:buFont typeface="Courier New"/>
              <a:buChar char="o"/>
            </a:pPr>
            <a:r>
              <a:rPr lang="en-GB">
                <a:ea typeface="Calibri"/>
                <a:cs typeface="Calibri"/>
              </a:rPr>
              <a:t>Scroll to bottom of grading panel: Default = Apply Grades and feedback to all students </a:t>
            </a:r>
            <a:r>
              <a:rPr lang="en-GB" b="1">
                <a:ea typeface="Calibri"/>
                <a:cs typeface="Calibri"/>
              </a:rPr>
              <a:t>Yes</a:t>
            </a:r>
          </a:p>
        </p:txBody>
      </p:sp>
      <p:sp>
        <p:nvSpPr>
          <p:cNvPr id="4" name="Slide Number Placeholder 3"/>
          <p:cNvSpPr>
            <a:spLocks noGrp="1"/>
          </p:cNvSpPr>
          <p:nvPr>
            <p:ph type="sldNum" sz="quarter" idx="5"/>
          </p:nvPr>
        </p:nvSpPr>
        <p:spPr/>
        <p:txBody>
          <a:bodyPr/>
          <a:lstStyle/>
          <a:p>
            <a:fld id="{9B508939-18E3-4992-B487-2A0840FEB7A6}" type="slidenum">
              <a:rPr lang="en-GB" smtClean="0"/>
              <a:t>21</a:t>
            </a:fld>
            <a:endParaRPr lang="en-GB"/>
          </a:p>
        </p:txBody>
      </p:sp>
    </p:spTree>
    <p:extLst>
      <p:ext uri="{BB962C8B-B14F-4D97-AF65-F5344CB8AC3E}">
        <p14:creationId xmlns:p14="http://schemas.microsoft.com/office/powerpoint/2010/main" val="2716891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a:t>In the forum settings, set the </a:t>
            </a:r>
            <a:r>
              <a:rPr lang="en-GB" sz="1200" b="1"/>
              <a:t>Group mode </a:t>
            </a:r>
            <a:r>
              <a:rPr lang="en-GB" sz="1200"/>
              <a:t>to </a:t>
            </a:r>
            <a:r>
              <a:rPr lang="en-GB" sz="1200" b="1"/>
              <a:t>Separate groups </a:t>
            </a:r>
            <a:r>
              <a:rPr lang="en-GB" sz="1200"/>
              <a:t>or </a:t>
            </a:r>
            <a:r>
              <a:rPr lang="en-GB" sz="1200" b="1"/>
              <a:t>Visible groups</a:t>
            </a:r>
          </a:p>
          <a:p>
            <a:pPr marL="285750" indent="-285750">
              <a:buFont typeface="Arial" panose="020B0604020202020204" pitchFamily="34" charset="0"/>
              <a:buChar char="•"/>
            </a:pPr>
            <a:endParaRPr lang="en-GB" sz="1200" b="1"/>
          </a:p>
          <a:p>
            <a:pPr marL="285750" indent="-285750">
              <a:buFont typeface="Arial" panose="020B0604020202020204" pitchFamily="34" charset="0"/>
              <a:buChar char="•"/>
            </a:pPr>
            <a:r>
              <a:rPr lang="en-GB" sz="1200"/>
              <a:t>Select your </a:t>
            </a:r>
            <a:r>
              <a:rPr lang="en-GB" sz="1200" b="1"/>
              <a:t>Grouping </a:t>
            </a:r>
            <a:r>
              <a:rPr lang="en-GB" sz="1200"/>
              <a:t>to link your forum to a set of groups</a:t>
            </a:r>
          </a:p>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23</a:t>
            </a:fld>
            <a:endParaRPr lang="en-GB"/>
          </a:p>
        </p:txBody>
      </p:sp>
    </p:spTree>
    <p:extLst>
      <p:ext uri="{BB962C8B-B14F-4D97-AF65-F5344CB8AC3E}">
        <p14:creationId xmlns:p14="http://schemas.microsoft.com/office/powerpoint/2010/main" val="3456324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b="0" i="0">
                <a:solidFill>
                  <a:srgbClr val="000000"/>
                </a:solidFill>
                <a:effectLst/>
                <a:latin typeface="Roboto" panose="02000000000000000000" pitchFamily="2" charset="0"/>
              </a:rPr>
              <a:t>Select </a:t>
            </a:r>
            <a:r>
              <a:rPr lang="en-GB" sz="1200" b="1" i="0">
                <a:solidFill>
                  <a:srgbClr val="000000"/>
                </a:solidFill>
                <a:effectLst/>
                <a:latin typeface="Roboto" panose="02000000000000000000" pitchFamily="2" charset="0"/>
              </a:rPr>
              <a:t>All participants</a:t>
            </a:r>
            <a:r>
              <a:rPr lang="en-GB" sz="1200" i="0">
                <a:solidFill>
                  <a:srgbClr val="000000"/>
                </a:solidFill>
                <a:effectLst/>
                <a:latin typeface="Roboto" panose="02000000000000000000" pitchFamily="2" charset="0"/>
              </a:rPr>
              <a:t> or a </a:t>
            </a:r>
            <a:r>
              <a:rPr lang="en-GB" sz="1200" b="1" i="0">
                <a:solidFill>
                  <a:srgbClr val="000000"/>
                </a:solidFill>
                <a:effectLst/>
                <a:latin typeface="Roboto" panose="02000000000000000000" pitchFamily="2" charset="0"/>
              </a:rPr>
              <a:t>group</a:t>
            </a:r>
            <a:r>
              <a:rPr lang="en-GB" sz="1200" i="0">
                <a:solidFill>
                  <a:srgbClr val="000000"/>
                </a:solidFill>
                <a:effectLst/>
                <a:latin typeface="Roboto" panose="02000000000000000000" pitchFamily="2" charset="0"/>
              </a:rPr>
              <a:t> to post to students</a:t>
            </a:r>
          </a:p>
          <a:p>
            <a:pPr marL="285750" indent="-285750">
              <a:buFont typeface="Arial" panose="020B0604020202020204" pitchFamily="34" charset="0"/>
              <a:buChar char="•"/>
            </a:pPr>
            <a:r>
              <a:rPr lang="en-GB" sz="1200">
                <a:solidFill>
                  <a:srgbClr val="000000"/>
                </a:solidFill>
                <a:latin typeface="Roboto" panose="02000000000000000000" pitchFamily="2" charset="0"/>
              </a:rPr>
              <a:t>Under </a:t>
            </a:r>
            <a:r>
              <a:rPr lang="en-GB" sz="1200" b="1">
                <a:solidFill>
                  <a:srgbClr val="000000"/>
                </a:solidFill>
                <a:latin typeface="Roboto" panose="02000000000000000000" pitchFamily="2" charset="0"/>
              </a:rPr>
              <a:t>Advanced</a:t>
            </a:r>
            <a:r>
              <a:rPr lang="en-GB" sz="1200">
                <a:solidFill>
                  <a:srgbClr val="000000"/>
                </a:solidFill>
                <a:latin typeface="Roboto" panose="02000000000000000000" pitchFamily="2" charset="0"/>
              </a:rPr>
              <a:t> settings you can </a:t>
            </a:r>
            <a:r>
              <a:rPr lang="en-GB" sz="1200" b="1">
                <a:solidFill>
                  <a:srgbClr val="000000"/>
                </a:solidFill>
                <a:latin typeface="Roboto" panose="02000000000000000000" pitchFamily="2" charset="0"/>
              </a:rPr>
              <a:t>Post a copy to all groups</a:t>
            </a:r>
          </a:p>
          <a:p>
            <a:pPr marL="285750" indent="-285750">
              <a:buFont typeface="Arial" panose="020B0604020202020204" pitchFamily="34" charset="0"/>
              <a:buChar char="•"/>
            </a:pPr>
            <a:r>
              <a:rPr lang="en-GB" sz="1200">
                <a:solidFill>
                  <a:srgbClr val="000000"/>
                </a:solidFill>
                <a:latin typeface="Roboto" panose="02000000000000000000" pitchFamily="2" charset="0"/>
              </a:rPr>
              <a:t>All students can see your post, but they can only reply </a:t>
            </a:r>
            <a:r>
              <a:rPr lang="en-GB" sz="1200" i="1">
                <a:solidFill>
                  <a:srgbClr val="000000"/>
                </a:solidFill>
                <a:latin typeface="Roboto" panose="02000000000000000000" pitchFamily="2" charset="0"/>
              </a:rPr>
              <a:t>within</a:t>
            </a:r>
            <a:r>
              <a:rPr lang="en-GB" sz="1200">
                <a:solidFill>
                  <a:srgbClr val="000000"/>
                </a:solidFill>
                <a:latin typeface="Roboto" panose="02000000000000000000" pitchFamily="2" charset="0"/>
              </a:rPr>
              <a:t> their groups</a:t>
            </a:r>
          </a:p>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24</a:t>
            </a:fld>
            <a:endParaRPr lang="en-GB"/>
          </a:p>
        </p:txBody>
      </p:sp>
    </p:spTree>
    <p:extLst>
      <p:ext uri="{BB962C8B-B14F-4D97-AF65-F5344CB8AC3E}">
        <p14:creationId xmlns:p14="http://schemas.microsoft.com/office/powerpoint/2010/main" val="240109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a:solidFill>
                  <a:srgbClr val="000000"/>
                </a:solidFill>
                <a:latin typeface="Roboto" panose="02000000000000000000" pitchFamily="2" charset="0"/>
              </a:rPr>
              <a:t>Students can view posts made to All participants (by a Teacher)</a:t>
            </a:r>
          </a:p>
          <a:p>
            <a:pPr marL="285750" indent="-285750">
              <a:buFont typeface="Arial" panose="020B0604020202020204" pitchFamily="34" charset="0"/>
              <a:buChar char="•"/>
            </a:pPr>
            <a:r>
              <a:rPr lang="en-GB" sz="1200">
                <a:solidFill>
                  <a:srgbClr val="000000"/>
                </a:solidFill>
                <a:latin typeface="Roboto" panose="02000000000000000000" pitchFamily="2" charset="0"/>
              </a:rPr>
              <a:t>Students can only make a post </a:t>
            </a:r>
            <a:r>
              <a:rPr lang="en-GB" sz="1200" i="1">
                <a:solidFill>
                  <a:srgbClr val="000000"/>
                </a:solidFill>
                <a:latin typeface="Roboto" panose="02000000000000000000" pitchFamily="2" charset="0"/>
              </a:rPr>
              <a:t>within </a:t>
            </a:r>
            <a:r>
              <a:rPr lang="en-GB" sz="1200">
                <a:solidFill>
                  <a:srgbClr val="000000"/>
                </a:solidFill>
                <a:latin typeface="Roboto" panose="02000000000000000000" pitchFamily="2" charset="0"/>
              </a:rPr>
              <a:t>their group</a:t>
            </a:r>
          </a:p>
          <a:p>
            <a:pPr marL="285750" indent="-285750">
              <a:buFont typeface="Arial" panose="020B0604020202020204" pitchFamily="34" charset="0"/>
              <a:buChar char="•"/>
            </a:pPr>
            <a:r>
              <a:rPr lang="en-GB" sz="1200">
                <a:solidFill>
                  <a:srgbClr val="000000"/>
                </a:solidFill>
                <a:latin typeface="Roboto" panose="02000000000000000000" pitchFamily="2" charset="0"/>
              </a:rPr>
              <a:t>Students can reply to discussions within their groups</a:t>
            </a:r>
          </a:p>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25</a:t>
            </a:fld>
            <a:endParaRPr lang="en-GB"/>
          </a:p>
        </p:txBody>
      </p:sp>
    </p:spTree>
    <p:extLst>
      <p:ext uri="{BB962C8B-B14F-4D97-AF65-F5344CB8AC3E}">
        <p14:creationId xmlns:p14="http://schemas.microsoft.com/office/powerpoint/2010/main" val="4177194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a:solidFill>
                  <a:srgbClr val="000000"/>
                </a:solidFill>
                <a:latin typeface="Roboto" panose="02000000000000000000" pitchFamily="2" charset="0"/>
              </a:rPr>
              <a:t>Teacher can view discussions by all groups</a:t>
            </a:r>
          </a:p>
          <a:p>
            <a:pPr marL="285750" indent="-285750">
              <a:buFont typeface="Arial" panose="020B0604020202020204" pitchFamily="34" charset="0"/>
              <a:buChar char="•"/>
            </a:pPr>
            <a:r>
              <a:rPr lang="en-GB" sz="1200">
                <a:solidFill>
                  <a:srgbClr val="000000"/>
                </a:solidFill>
                <a:latin typeface="Roboto" panose="02000000000000000000" pitchFamily="2" charset="0"/>
              </a:rPr>
              <a:t>Teacher can filter by group</a:t>
            </a:r>
          </a:p>
          <a:p>
            <a:pPr marL="285750" indent="-285750">
              <a:buFont typeface="Arial" panose="020B0604020202020204" pitchFamily="34" charset="0"/>
              <a:buChar char="•"/>
            </a:pPr>
            <a:r>
              <a:rPr lang="en-GB" sz="1200">
                <a:solidFill>
                  <a:srgbClr val="000000"/>
                </a:solidFill>
                <a:latin typeface="Roboto" panose="02000000000000000000" pitchFamily="2" charset="0"/>
              </a:rPr>
              <a:t>Unread posts are flagged (on Moodle page and within forum)</a:t>
            </a:r>
          </a:p>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26</a:t>
            </a:fld>
            <a:endParaRPr lang="en-GB"/>
          </a:p>
        </p:txBody>
      </p:sp>
    </p:spTree>
    <p:extLst>
      <p:ext uri="{BB962C8B-B14F-4D97-AF65-F5344CB8AC3E}">
        <p14:creationId xmlns:p14="http://schemas.microsoft.com/office/powerpoint/2010/main" val="3887177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Live demo</a:t>
            </a:r>
          </a:p>
          <a:p>
            <a:endParaRPr lang="en-GB"/>
          </a:p>
          <a:p>
            <a:pPr marL="171450" indent="-171450">
              <a:buFont typeface="Arial" panose="020B0604020202020204" pitchFamily="34" charset="0"/>
              <a:buChar char="•"/>
            </a:pPr>
            <a:r>
              <a:rPr lang="en-GB"/>
              <a:t>Go to Course Page</a:t>
            </a:r>
          </a:p>
          <a:p>
            <a:pPr marL="171450" indent="-171450">
              <a:buFont typeface="Arial" panose="020B0604020202020204" pitchFamily="34" charset="0"/>
              <a:buChar char="•"/>
            </a:pPr>
            <a:r>
              <a:rPr lang="en-GB"/>
              <a:t>Turn Editing on</a:t>
            </a:r>
          </a:p>
          <a:p>
            <a:pPr marL="171450" indent="-171450">
              <a:buFont typeface="Arial" panose="020B0604020202020204" pitchFamily="34" charset="0"/>
              <a:buChar char="•"/>
            </a:pPr>
            <a:r>
              <a:rPr lang="en-GB"/>
              <a:t>Go to Edit Topic (Topic 2)</a:t>
            </a:r>
          </a:p>
          <a:p>
            <a:pPr marL="171450" indent="-171450">
              <a:buFont typeface="Arial" panose="020B0604020202020204" pitchFamily="34" charset="0"/>
              <a:buChar char="•"/>
            </a:pPr>
            <a:r>
              <a:rPr lang="en-GB"/>
              <a:t>Restrict Access</a:t>
            </a:r>
          </a:p>
          <a:p>
            <a:pPr marL="628650" lvl="1" indent="-171450">
              <a:buFont typeface="Arial" panose="020B0604020202020204" pitchFamily="34" charset="0"/>
              <a:buChar char="•"/>
            </a:pPr>
            <a:r>
              <a:rPr lang="en-GB"/>
              <a:t>Group</a:t>
            </a:r>
          </a:p>
          <a:p>
            <a:pPr marL="628650" lvl="1" indent="-171450">
              <a:buFont typeface="Arial" panose="020B0604020202020204" pitchFamily="34" charset="0"/>
              <a:buChar char="•"/>
            </a:pPr>
            <a:r>
              <a:rPr lang="en-GB"/>
              <a:t>Select Cohort Group</a:t>
            </a:r>
          </a:p>
          <a:p>
            <a:pPr marL="628650" lvl="1" indent="-171450">
              <a:buFont typeface="Arial" panose="020B0604020202020204" pitchFamily="34" charset="0"/>
              <a:buChar char="•"/>
            </a:pPr>
            <a:r>
              <a:rPr lang="en-GB"/>
              <a:t>Show difference between Displayed or Hidden – choose Hide completely</a:t>
            </a:r>
          </a:p>
          <a:p>
            <a:pPr marL="628650" lvl="1" indent="-171450">
              <a:buFont typeface="Arial" panose="020B0604020202020204" pitchFamily="34" charset="0"/>
              <a:buChar char="•"/>
            </a:pPr>
            <a:r>
              <a:rPr lang="en-GB"/>
              <a:t>Save and display</a:t>
            </a:r>
          </a:p>
          <a:p>
            <a:pPr marL="171450" lvl="0" indent="-171450">
              <a:buFont typeface="Arial" panose="020B0604020202020204" pitchFamily="34" charset="0"/>
              <a:buChar char="•"/>
            </a:pPr>
            <a:r>
              <a:rPr lang="en-GB"/>
              <a:t>Go to Course page and show condition for Teacher</a:t>
            </a:r>
          </a:p>
        </p:txBody>
      </p:sp>
      <p:sp>
        <p:nvSpPr>
          <p:cNvPr id="4" name="Slide Number Placeholder 3"/>
          <p:cNvSpPr>
            <a:spLocks noGrp="1"/>
          </p:cNvSpPr>
          <p:nvPr>
            <p:ph type="sldNum" sz="quarter" idx="5"/>
          </p:nvPr>
        </p:nvSpPr>
        <p:spPr/>
        <p:txBody>
          <a:bodyPr/>
          <a:lstStyle/>
          <a:p>
            <a:fld id="{9B508939-18E3-4992-B487-2A0840FEB7A6}" type="slidenum">
              <a:rPr lang="en-GB" smtClean="0"/>
              <a:t>27</a:t>
            </a:fld>
            <a:endParaRPr lang="en-GB"/>
          </a:p>
        </p:txBody>
      </p:sp>
    </p:spTree>
    <p:extLst>
      <p:ext uri="{BB962C8B-B14F-4D97-AF65-F5344CB8AC3E}">
        <p14:creationId xmlns:p14="http://schemas.microsoft.com/office/powerpoint/2010/main" val="3262490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28</a:t>
            </a:fld>
            <a:endParaRPr lang="en-GB"/>
          </a:p>
        </p:txBody>
      </p:sp>
    </p:spTree>
    <p:extLst>
      <p:ext uri="{BB962C8B-B14F-4D97-AF65-F5344CB8AC3E}">
        <p14:creationId xmlns:p14="http://schemas.microsoft.com/office/powerpoint/2010/main" val="1925081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29</a:t>
            </a:fld>
            <a:endParaRPr lang="en-GB"/>
          </a:p>
        </p:txBody>
      </p:sp>
    </p:spTree>
    <p:extLst>
      <p:ext uri="{BB962C8B-B14F-4D97-AF65-F5344CB8AC3E}">
        <p14:creationId xmlns:p14="http://schemas.microsoft.com/office/powerpoint/2010/main" val="80997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30</a:t>
            </a:fld>
            <a:endParaRPr lang="en-GB"/>
          </a:p>
        </p:txBody>
      </p:sp>
    </p:spTree>
    <p:extLst>
      <p:ext uri="{BB962C8B-B14F-4D97-AF65-F5344CB8AC3E}">
        <p14:creationId xmlns:p14="http://schemas.microsoft.com/office/powerpoint/2010/main" val="220873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 SAMIS Mapped Moodle space Groups and groupings will exist.</a:t>
            </a:r>
          </a:p>
        </p:txBody>
      </p:sp>
      <p:sp>
        <p:nvSpPr>
          <p:cNvPr id="4" name="Slide Number Placeholder 3"/>
          <p:cNvSpPr>
            <a:spLocks noGrp="1"/>
          </p:cNvSpPr>
          <p:nvPr>
            <p:ph type="sldNum" sz="quarter" idx="5"/>
          </p:nvPr>
        </p:nvSpPr>
        <p:spPr/>
        <p:txBody>
          <a:bodyPr/>
          <a:lstStyle/>
          <a:p>
            <a:fld id="{9B508939-18E3-4992-B487-2A0840FEB7A6}" type="slidenum">
              <a:rPr lang="en-GB" smtClean="0"/>
              <a:t>3</a:t>
            </a:fld>
            <a:endParaRPr lang="en-GB"/>
          </a:p>
        </p:txBody>
      </p:sp>
    </p:spTree>
    <p:extLst>
      <p:ext uri="{BB962C8B-B14F-4D97-AF65-F5344CB8AC3E}">
        <p14:creationId xmlns:p14="http://schemas.microsoft.com/office/powerpoint/2010/main" val="1031176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31</a:t>
            </a:fld>
            <a:endParaRPr lang="en-GB"/>
          </a:p>
        </p:txBody>
      </p:sp>
    </p:spTree>
    <p:extLst>
      <p:ext uri="{BB962C8B-B14F-4D97-AF65-F5344CB8AC3E}">
        <p14:creationId xmlns:p14="http://schemas.microsoft.com/office/powerpoint/2010/main" val="3727032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32</a:t>
            </a:fld>
            <a:endParaRPr lang="en-GB"/>
          </a:p>
        </p:txBody>
      </p:sp>
    </p:spTree>
    <p:extLst>
      <p:ext uri="{BB962C8B-B14F-4D97-AF65-F5344CB8AC3E}">
        <p14:creationId xmlns:p14="http://schemas.microsoft.com/office/powerpoint/2010/main" val="140362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33</a:t>
            </a:fld>
            <a:endParaRPr lang="en-GB"/>
          </a:p>
        </p:txBody>
      </p:sp>
    </p:spTree>
    <p:extLst>
      <p:ext uri="{BB962C8B-B14F-4D97-AF65-F5344CB8AC3E}">
        <p14:creationId xmlns:p14="http://schemas.microsoft.com/office/powerpoint/2010/main" val="1840369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34</a:t>
            </a:fld>
            <a:endParaRPr lang="en-GB"/>
          </a:p>
        </p:txBody>
      </p:sp>
    </p:spTree>
    <p:extLst>
      <p:ext uri="{BB962C8B-B14F-4D97-AF65-F5344CB8AC3E}">
        <p14:creationId xmlns:p14="http://schemas.microsoft.com/office/powerpoint/2010/main" val="3580520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35</a:t>
            </a:fld>
            <a:endParaRPr lang="en-GB"/>
          </a:p>
        </p:txBody>
      </p:sp>
    </p:spTree>
    <p:extLst>
      <p:ext uri="{BB962C8B-B14F-4D97-AF65-F5344CB8AC3E}">
        <p14:creationId xmlns:p14="http://schemas.microsoft.com/office/powerpoint/2010/main" val="2188186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508939-18E3-4992-B487-2A0840FEB7A6}" type="slidenum">
              <a:rPr lang="en-GB" smtClean="0"/>
              <a:t>36</a:t>
            </a:fld>
            <a:endParaRPr lang="en-GB"/>
          </a:p>
        </p:txBody>
      </p:sp>
    </p:spTree>
    <p:extLst>
      <p:ext uri="{BB962C8B-B14F-4D97-AF65-F5344CB8AC3E}">
        <p14:creationId xmlns:p14="http://schemas.microsoft.com/office/powerpoint/2010/main" val="185033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a:t>Put your students into groups.</a:t>
            </a:r>
          </a:p>
          <a:p>
            <a:pPr marL="228600" indent="-228600">
              <a:buAutoNum type="arabicPeriod"/>
            </a:pPr>
            <a:r>
              <a:rPr lang="en-GB"/>
              <a:t>Put your groups into a grouping.</a:t>
            </a:r>
          </a:p>
          <a:p>
            <a:pPr marL="228600" indent="-228600">
              <a:buAutoNum type="arabicPeriod"/>
            </a:pPr>
            <a:endParaRPr lang="en-GB"/>
          </a:p>
          <a:p>
            <a:pPr marL="0" indent="0">
              <a:buNone/>
            </a:pPr>
            <a:r>
              <a:rPr lang="en-GB"/>
              <a:t>Groupings may be new to some. With the changes in Moodle 4.3 you will now need to put your groups into a grouping.</a:t>
            </a:r>
          </a:p>
        </p:txBody>
      </p:sp>
      <p:sp>
        <p:nvSpPr>
          <p:cNvPr id="4" name="Slide Number Placeholder 3"/>
          <p:cNvSpPr>
            <a:spLocks noGrp="1"/>
          </p:cNvSpPr>
          <p:nvPr>
            <p:ph type="sldNum" sz="quarter" idx="5"/>
          </p:nvPr>
        </p:nvSpPr>
        <p:spPr/>
        <p:txBody>
          <a:bodyPr/>
          <a:lstStyle/>
          <a:p>
            <a:fld id="{9B508939-18E3-4992-B487-2A0840FEB7A6}" type="slidenum">
              <a:rPr lang="en-GB" smtClean="0"/>
              <a:t>4</a:t>
            </a:fld>
            <a:endParaRPr lang="en-GB"/>
          </a:p>
        </p:txBody>
      </p:sp>
    </p:spTree>
    <p:extLst>
      <p:ext uri="{BB962C8B-B14F-4D97-AF65-F5344CB8AC3E}">
        <p14:creationId xmlns:p14="http://schemas.microsoft.com/office/powerpoint/2010/main" val="277713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New with Moodle 4.3.</a:t>
            </a:r>
          </a:p>
          <a:p>
            <a:r>
              <a:rPr lang="en-GB"/>
              <a:t>In a SAMIS Mapped Moodle space Groups and groupings will exist.</a:t>
            </a:r>
          </a:p>
          <a:p>
            <a:endParaRPr lang="en-GB"/>
          </a:p>
          <a:p>
            <a:r>
              <a:rPr lang="en-GB"/>
              <a:t>In this example imagine these 4 figures represent your cohort. When they are brought into the space from SAMIS they will automatically be put into a group.</a:t>
            </a:r>
          </a:p>
        </p:txBody>
      </p:sp>
      <p:sp>
        <p:nvSpPr>
          <p:cNvPr id="4" name="Slide Number Placeholder 3"/>
          <p:cNvSpPr>
            <a:spLocks noGrp="1"/>
          </p:cNvSpPr>
          <p:nvPr>
            <p:ph type="sldNum" sz="quarter" idx="5"/>
          </p:nvPr>
        </p:nvSpPr>
        <p:spPr/>
        <p:txBody>
          <a:bodyPr/>
          <a:lstStyle/>
          <a:p>
            <a:fld id="{9B508939-18E3-4992-B487-2A0840FEB7A6}" type="slidenum">
              <a:rPr lang="en-GB" smtClean="0"/>
              <a:t>5</a:t>
            </a:fld>
            <a:endParaRPr lang="en-GB"/>
          </a:p>
        </p:txBody>
      </p:sp>
    </p:spTree>
    <p:extLst>
      <p:ext uri="{BB962C8B-B14F-4D97-AF65-F5344CB8AC3E}">
        <p14:creationId xmlns:p14="http://schemas.microsoft.com/office/powerpoint/2010/main" val="83077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also create your own groups, for example for a group assignment.</a:t>
            </a:r>
          </a:p>
          <a:p>
            <a:r>
              <a:rPr lang="en-GB"/>
              <a:t>In this example the 4 students have been put in pairs.</a:t>
            </a:r>
          </a:p>
        </p:txBody>
      </p:sp>
      <p:sp>
        <p:nvSpPr>
          <p:cNvPr id="4" name="Slide Number Placeholder 3"/>
          <p:cNvSpPr>
            <a:spLocks noGrp="1"/>
          </p:cNvSpPr>
          <p:nvPr>
            <p:ph type="sldNum" sz="quarter" idx="5"/>
          </p:nvPr>
        </p:nvSpPr>
        <p:spPr/>
        <p:txBody>
          <a:bodyPr/>
          <a:lstStyle/>
          <a:p>
            <a:fld id="{9B508939-18E3-4992-B487-2A0840FEB7A6}" type="slidenum">
              <a:rPr lang="en-GB" smtClean="0"/>
              <a:t>6</a:t>
            </a:fld>
            <a:endParaRPr lang="en-GB"/>
          </a:p>
        </p:txBody>
      </p:sp>
    </p:spTree>
    <p:extLst>
      <p:ext uri="{BB962C8B-B14F-4D97-AF65-F5344CB8AC3E}">
        <p14:creationId xmlns:p14="http://schemas.microsoft.com/office/powerpoint/2010/main" val="336412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Yours students now belong in two different groups. When you try to do any group activity Moodle will not know which set of groups you want to use. This is when you use groupings. </a:t>
            </a:r>
          </a:p>
        </p:txBody>
      </p:sp>
      <p:sp>
        <p:nvSpPr>
          <p:cNvPr id="4" name="Slide Number Placeholder 3"/>
          <p:cNvSpPr>
            <a:spLocks noGrp="1"/>
          </p:cNvSpPr>
          <p:nvPr>
            <p:ph type="sldNum" sz="quarter" idx="5"/>
          </p:nvPr>
        </p:nvSpPr>
        <p:spPr/>
        <p:txBody>
          <a:bodyPr/>
          <a:lstStyle/>
          <a:p>
            <a:fld id="{9B508939-18E3-4992-B487-2A0840FEB7A6}" type="slidenum">
              <a:rPr lang="en-GB" smtClean="0"/>
              <a:t>7</a:t>
            </a:fld>
            <a:endParaRPr lang="en-GB"/>
          </a:p>
        </p:txBody>
      </p:sp>
    </p:spTree>
    <p:extLst>
      <p:ext uri="{BB962C8B-B14F-4D97-AF65-F5344CB8AC3E}">
        <p14:creationId xmlns:p14="http://schemas.microsoft.com/office/powerpoint/2010/main" val="367582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Just as Moodle automatically puts SAMIS cohorts into groups they also put the SAMIS cohort groups into a grouping.</a:t>
            </a:r>
          </a:p>
        </p:txBody>
      </p:sp>
      <p:sp>
        <p:nvSpPr>
          <p:cNvPr id="4" name="Slide Number Placeholder 3"/>
          <p:cNvSpPr>
            <a:spLocks noGrp="1"/>
          </p:cNvSpPr>
          <p:nvPr>
            <p:ph type="sldNum" sz="quarter" idx="5"/>
          </p:nvPr>
        </p:nvSpPr>
        <p:spPr/>
        <p:txBody>
          <a:bodyPr/>
          <a:lstStyle/>
          <a:p>
            <a:fld id="{9B508939-18E3-4992-B487-2A0840FEB7A6}" type="slidenum">
              <a:rPr lang="en-GB" smtClean="0"/>
              <a:t>8</a:t>
            </a:fld>
            <a:endParaRPr lang="en-GB"/>
          </a:p>
        </p:txBody>
      </p:sp>
    </p:spTree>
    <p:extLst>
      <p:ext uri="{BB962C8B-B14F-4D97-AF65-F5344CB8AC3E}">
        <p14:creationId xmlns:p14="http://schemas.microsoft.com/office/powerpoint/2010/main" val="3763593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Anytime you make groups you will need to create a grouping to put that set of groups in.</a:t>
            </a:r>
          </a:p>
          <a:p>
            <a:endParaRPr lang="en-GB"/>
          </a:p>
          <a:p>
            <a:r>
              <a:rPr lang="en-GB"/>
              <a:t>In this example we see the SAMIS create grouping, as well as a Grouping manually created call “Assignment groups” which houses the groups I created.</a:t>
            </a:r>
          </a:p>
        </p:txBody>
      </p:sp>
      <p:sp>
        <p:nvSpPr>
          <p:cNvPr id="4" name="Slide Number Placeholder 3"/>
          <p:cNvSpPr>
            <a:spLocks noGrp="1"/>
          </p:cNvSpPr>
          <p:nvPr>
            <p:ph type="sldNum" sz="quarter" idx="5"/>
          </p:nvPr>
        </p:nvSpPr>
        <p:spPr/>
        <p:txBody>
          <a:bodyPr/>
          <a:lstStyle/>
          <a:p>
            <a:fld id="{9B508939-18E3-4992-B487-2A0840FEB7A6}" type="slidenum">
              <a:rPr lang="en-GB" smtClean="0"/>
              <a:t>9</a:t>
            </a:fld>
            <a:endParaRPr lang="en-GB"/>
          </a:p>
        </p:txBody>
      </p:sp>
    </p:spTree>
    <p:extLst>
      <p:ext uri="{BB962C8B-B14F-4D97-AF65-F5344CB8AC3E}">
        <p14:creationId xmlns:p14="http://schemas.microsoft.com/office/powerpoint/2010/main" val="4187747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1174"/>
            <a:ext cx="7772400" cy="1102519"/>
          </a:xfrm>
        </p:spPr>
        <p:txBody>
          <a:bodyPr/>
          <a:lstStyle>
            <a:lvl1pPr>
              <a:defRPr b="0" i="0">
                <a:solidFill>
                  <a:srgbClr val="FFFFFF"/>
                </a:solidFill>
                <a:latin typeface="+mj-lt"/>
                <a:cs typeface="HelveticaNeueLT Std"/>
              </a:defRPr>
            </a:lvl1pPr>
          </a:lstStyle>
          <a:p>
            <a:r>
              <a:rPr lang="en-US"/>
              <a:t>Click to edit Master title style</a:t>
            </a:r>
          </a:p>
        </p:txBody>
      </p:sp>
      <p:sp>
        <p:nvSpPr>
          <p:cNvPr id="3" name="Subtitle 2"/>
          <p:cNvSpPr>
            <a:spLocks noGrp="1"/>
          </p:cNvSpPr>
          <p:nvPr>
            <p:ph type="subTitle" idx="1"/>
          </p:nvPr>
        </p:nvSpPr>
        <p:spPr>
          <a:xfrm>
            <a:off x="1371600" y="2644263"/>
            <a:ext cx="6400800" cy="1314450"/>
          </a:xfrm>
        </p:spPr>
        <p:txBody>
          <a:bodyPr/>
          <a:lstStyle>
            <a:lvl1pPr marL="0" indent="0" algn="ctr">
              <a:buNone/>
              <a:defRPr>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EE8B2183-1E06-4045-BF6E-2CD4337A3F9C}" type="datetimeFigureOut">
              <a:rPr lang="en-US" smtClean="0"/>
              <a:pPr/>
              <a:t>10/15/2024</a:t>
            </a:fld>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84E0FCD-117B-FD4B-A08D-F9AA7E2568DF}" type="slidenum">
              <a:rPr lang="en-US" smtClean="0"/>
              <a:pPr/>
              <a:t>‹#›</a:t>
            </a:fld>
            <a:endParaRPr lang="en-US"/>
          </a:p>
        </p:txBody>
      </p:sp>
    </p:spTree>
    <p:extLst>
      <p:ext uri="{BB962C8B-B14F-4D97-AF65-F5344CB8AC3E}">
        <p14:creationId xmlns:p14="http://schemas.microsoft.com/office/powerpoint/2010/main" val="6450248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10/15/2024</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2683291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T Logo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11394" y="4767263"/>
            <a:ext cx="2133600" cy="273844"/>
          </a:xfrm>
        </p:spPr>
        <p:txBody>
          <a:bodyPr/>
          <a:lstStyle>
            <a:lvl1pPr>
              <a:defRPr>
                <a:solidFill>
                  <a:srgbClr val="FFFFFF"/>
                </a:solidFill>
              </a:defRPr>
            </a:lvl1pPr>
          </a:lstStyle>
          <a:p>
            <a:fld id="{EE8B2183-1E06-4045-BF6E-2CD4337A3F9C}" type="datetimeFigureOut">
              <a:rPr lang="en-US" smtClean="0"/>
              <a:pPr/>
              <a:t>10/15/2024</a:t>
            </a:fld>
            <a:endParaRPr lang="en-US"/>
          </a:p>
        </p:txBody>
      </p:sp>
    </p:spTree>
    <p:extLst>
      <p:ext uri="{BB962C8B-B14F-4D97-AF65-F5344CB8AC3E}">
        <p14:creationId xmlns:p14="http://schemas.microsoft.com/office/powerpoint/2010/main" val="8294797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2243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HelveticaNeueLT Std Thin"/>
                <a:cs typeface="HelveticaNeueLT Std Thin"/>
              </a:defRPr>
            </a:lvl1pPr>
          </a:lstStyle>
          <a:p>
            <a:fld id="{EE8B2183-1E06-4045-BF6E-2CD4337A3F9C}" type="datetimeFigureOut">
              <a:rPr lang="en-US" smtClean="0"/>
              <a:pPr/>
              <a:t>10/15/2024</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HelveticaNeueLT Std Thin"/>
                <a:cs typeface="HelveticaNeueLT Std Thin"/>
              </a:defRPr>
            </a:lvl1pPr>
          </a:lstStyle>
          <a:p>
            <a:fld id="{B84E0FCD-117B-FD4B-A08D-F9AA7E2568DF}" type="slidenum">
              <a:rPr lang="en-US" smtClean="0"/>
              <a:pPr/>
              <a:t>‹#›</a:t>
            </a:fld>
            <a:endParaRPr lang="en-US"/>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ransition>
    <p:fade/>
  </p:transition>
  <p:txStyles>
    <p:titleStyle>
      <a:lvl1pPr algn="ctr" defTabSz="457200" rtl="0" eaLnBrk="1" latinLnBrk="0" hangingPunct="1">
        <a:spcBef>
          <a:spcPct val="0"/>
        </a:spcBef>
        <a:buNone/>
        <a:defRPr sz="4400" kern="1200">
          <a:solidFill>
            <a:schemeClr val="tx1"/>
          </a:solidFill>
          <a:latin typeface="Helvetica Neue LT Std 55 Roman"/>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sv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hyperlink" Target="https://docs.moodle.org/403/en/Group_choice_quick_guide"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notesSlide" Target="../notesSlides/notesSlide15.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docs.moodle.org/403/en/Group_choice_quick_guide" TargetMode="External"/><Relationship Id="rId5" Type="http://schemas.openxmlformats.org/officeDocument/2006/relationships/image" Target="../media/image2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6.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4.png"/><Relationship Id="rId5" Type="http://schemas.openxmlformats.org/officeDocument/2006/relationships/hyperlink" Target="https://docs.moodle.org/403/en/Group_choice_quick_guide"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hyperlink" Target="https://teachinghub.bath.ac.uk/guide/create-a-moodle-fair-allocation-activity/"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4.png"/><Relationship Id="rId5" Type="http://schemas.openxmlformats.org/officeDocument/2006/relationships/hyperlink" Target="https://teachinghub.bath.ac.uk/guide/create-a-moodle-fair-allocation-activity/"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21.xml"/><Relationship Id="rId7" Type="http://schemas.openxmlformats.org/officeDocument/2006/relationships/image" Target="../media/image15.png"/><Relationship Id="rId12"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3.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hyperlink" Target="https://teachinghub.bath.ac.uk/guide/how-to-create-an-assignment-in-moodle/#how-to-make-a-group-assignment" TargetMode="External"/><Relationship Id="rId4" Type="http://schemas.openxmlformats.org/officeDocument/2006/relationships/image" Target="../media/image12.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jpe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22.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4.png"/><Relationship Id="rId5" Type="http://schemas.openxmlformats.org/officeDocument/2006/relationships/hyperlink" Target="https://docs.moodle.org/403/en/Using_Forum#Using_groups_with_forums" TargetMode="Externa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23.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4.png"/><Relationship Id="rId5" Type="http://schemas.openxmlformats.org/officeDocument/2006/relationships/hyperlink" Target="https://docs.moodle.org/403/en/Using_Forum#Using_groups_with_forums" TargetMode="External"/><Relationship Id="rId4" Type="http://schemas.openxmlformats.org/officeDocument/2006/relationships/image" Target="../media/image30.jpeg"/><Relationship Id="rId9" Type="http://schemas.openxmlformats.org/officeDocument/2006/relationships/image" Target="../media/image36.jpeg"/></Relationships>
</file>

<file path=ppt/slides/_rels/slide2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notesSlide" Target="../notesSlides/notesSlide24.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s://docs.moodle.org/403/en/Using_Forum#Using_groups_with_forums" TargetMode="External"/><Relationship Id="rId5" Type="http://schemas.openxmlformats.org/officeDocument/2006/relationships/image" Target="../media/image30.jpeg"/><Relationship Id="rId4" Type="http://schemas.openxmlformats.org/officeDocument/2006/relationships/image" Target="../media/image37.jpeg"/><Relationship Id="rId9" Type="http://schemas.openxmlformats.org/officeDocument/2006/relationships/image" Target="../media/image38.jpeg"/></Relationships>
</file>

<file path=ppt/slides/_rels/slide2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25.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4.png"/><Relationship Id="rId5" Type="http://schemas.openxmlformats.org/officeDocument/2006/relationships/hyperlink" Target="https://docs.moodle.org/403/en/Using_Forum#Using_groups_with_forums" TargetMode="External"/><Relationship Id="rId4" Type="http://schemas.openxmlformats.org/officeDocument/2006/relationships/image" Target="../media/image30.jpeg"/><Relationship Id="rId9" Type="http://schemas.openxmlformats.org/officeDocument/2006/relationships/image" Target="../media/image40.jpe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6.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4.png"/><Relationship Id="rId5" Type="http://schemas.openxmlformats.org/officeDocument/2006/relationships/hyperlink" Target="https://docs.moodle.org/403/en/Restrict_access_settings" TargetMode="Externa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7.pn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48.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42.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hyperlink" Target="https://teachinghub.bath.ac.uk/professional-development/past-events-recordings/" TargetMode="External"/><Relationship Id="rId4" Type="http://schemas.openxmlformats.org/officeDocument/2006/relationships/hyperlink" Target="https://teachinghub.bath.ac.uk/guide/managing-moodle-groups-and-grouping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forms.office.com/Pages/ResponsePage.aspx?id=Ij1-N6FOLUKwrY_MiUBrnmTrxR-6RttPuTbIayi3nPdUNDFFUTBTUTVKOE4yVlNGN0VITFRMRjdMUS4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1772"/>
            <a:ext cx="7772400" cy="1102519"/>
          </a:xfrm>
        </p:spPr>
        <p:txBody>
          <a:bodyPr/>
          <a:lstStyle/>
          <a:p>
            <a:r>
              <a:rPr lang="en-GB" b="0" i="0">
                <a:solidFill>
                  <a:schemeClr val="bg1"/>
                </a:solidFill>
                <a:effectLst/>
              </a:rPr>
              <a:t>Moodle Groups &amp; Groupings</a:t>
            </a:r>
            <a:endParaRPr lang="en-US">
              <a:solidFill>
                <a:schemeClr val="bg1"/>
              </a:solidFill>
            </a:endParaRPr>
          </a:p>
        </p:txBody>
      </p:sp>
      <p:sp>
        <p:nvSpPr>
          <p:cNvPr id="8" name="TextBox 7">
            <a:extLst>
              <a:ext uri="{FF2B5EF4-FFF2-40B4-BE49-F238E27FC236}">
                <a16:creationId xmlns:a16="http://schemas.microsoft.com/office/drawing/2014/main" id="{E52D045F-5B09-7F9F-BA4B-2542151538D4}"/>
              </a:ext>
            </a:extLst>
          </p:cNvPr>
          <p:cNvSpPr txBox="1"/>
          <p:nvPr/>
        </p:nvSpPr>
        <p:spPr>
          <a:xfrm>
            <a:off x="353444" y="2861575"/>
            <a:ext cx="4572000" cy="672620"/>
          </a:xfrm>
          <a:prstGeom prst="rect">
            <a:avLst/>
          </a:prstGeom>
          <a:noFill/>
        </p:spPr>
        <p:txBody>
          <a:bodyPr wrap="square">
            <a:spAutoFit/>
          </a:bodyPr>
          <a:lstStyle/>
          <a:p>
            <a:pPr>
              <a:lnSpc>
                <a:spcPct val="250000"/>
              </a:lnSpc>
            </a:pPr>
            <a:r>
              <a:rPr lang="en-GB" b="0" i="0">
                <a:solidFill>
                  <a:schemeClr val="bg1"/>
                </a:solidFill>
                <a:effectLst/>
                <a:latin typeface="+mj-lt"/>
              </a:rPr>
              <a:t>Workshop facilitators:</a:t>
            </a:r>
          </a:p>
        </p:txBody>
      </p:sp>
      <p:pic>
        <p:nvPicPr>
          <p:cNvPr id="9" name="Graphic 8">
            <a:extLst>
              <a:ext uri="{FF2B5EF4-FFF2-40B4-BE49-F238E27FC236}">
                <a16:creationId xmlns:a16="http://schemas.microsoft.com/office/drawing/2014/main" id="{486AE971-3112-1C17-7B15-AD2536144F8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0327" y="3266838"/>
            <a:ext cx="599910" cy="599910"/>
          </a:xfrm>
          <a:prstGeom prst="rect">
            <a:avLst/>
          </a:prstGeom>
        </p:spPr>
      </p:pic>
      <p:pic>
        <p:nvPicPr>
          <p:cNvPr id="11" name="Graphic 10">
            <a:extLst>
              <a:ext uri="{FF2B5EF4-FFF2-40B4-BE49-F238E27FC236}">
                <a16:creationId xmlns:a16="http://schemas.microsoft.com/office/drawing/2014/main" id="{65DE492A-0709-0934-06BC-67880B07912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60327" y="3856627"/>
            <a:ext cx="515380" cy="515380"/>
          </a:xfrm>
          <a:prstGeom prst="rect">
            <a:avLst/>
          </a:prstGeom>
        </p:spPr>
      </p:pic>
      <p:pic>
        <p:nvPicPr>
          <p:cNvPr id="13" name="Graphic 12">
            <a:extLst>
              <a:ext uri="{FF2B5EF4-FFF2-40B4-BE49-F238E27FC236}">
                <a16:creationId xmlns:a16="http://schemas.microsoft.com/office/drawing/2014/main" id="{842F99E9-CF56-3136-CF03-6743D47C653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9951" y="4409222"/>
            <a:ext cx="552574" cy="552574"/>
          </a:xfrm>
          <a:prstGeom prst="rect">
            <a:avLst/>
          </a:prstGeom>
        </p:spPr>
      </p:pic>
      <p:sp>
        <p:nvSpPr>
          <p:cNvPr id="5" name="TextBox 4">
            <a:extLst>
              <a:ext uri="{FF2B5EF4-FFF2-40B4-BE49-F238E27FC236}">
                <a16:creationId xmlns:a16="http://schemas.microsoft.com/office/drawing/2014/main" id="{AED7C792-48A9-9046-A3A1-470BF821DADE}"/>
              </a:ext>
            </a:extLst>
          </p:cNvPr>
          <p:cNvSpPr txBox="1"/>
          <p:nvPr/>
        </p:nvSpPr>
        <p:spPr>
          <a:xfrm>
            <a:off x="904424" y="3741119"/>
            <a:ext cx="4572000" cy="1200329"/>
          </a:xfrm>
          <a:prstGeom prst="rect">
            <a:avLst/>
          </a:prstGeom>
          <a:noFill/>
        </p:spPr>
        <p:txBody>
          <a:bodyPr wrap="square">
            <a:spAutoFit/>
          </a:bodyPr>
          <a:lstStyle/>
          <a:p>
            <a:r>
              <a:rPr lang="en-GB" b="0" i="0">
                <a:solidFill>
                  <a:schemeClr val="bg1"/>
                </a:solidFill>
                <a:effectLst/>
                <a:latin typeface="+mj-lt"/>
              </a:rPr>
              <a:t>Lynn Cheong-White</a:t>
            </a:r>
          </a:p>
          <a:p>
            <a:endParaRPr lang="en-GB" b="0" i="0">
              <a:solidFill>
                <a:schemeClr val="bg1"/>
              </a:solidFill>
              <a:effectLst/>
              <a:latin typeface="+mj-lt"/>
            </a:endParaRPr>
          </a:p>
          <a:p>
            <a:endParaRPr lang="en-GB" b="0" i="0">
              <a:solidFill>
                <a:schemeClr val="bg1"/>
              </a:solidFill>
              <a:effectLst/>
              <a:latin typeface="-apple-system"/>
            </a:endParaRPr>
          </a:p>
          <a:p>
            <a:r>
              <a:rPr lang="en-GB">
                <a:solidFill>
                  <a:schemeClr val="bg1"/>
                </a:solidFill>
                <a:latin typeface="+mj-lt"/>
              </a:rPr>
              <a:t>Rachel Applegate</a:t>
            </a:r>
          </a:p>
        </p:txBody>
      </p:sp>
      <p:sp>
        <p:nvSpPr>
          <p:cNvPr id="14" name="TextBox 13">
            <a:extLst>
              <a:ext uri="{FF2B5EF4-FFF2-40B4-BE49-F238E27FC236}">
                <a16:creationId xmlns:a16="http://schemas.microsoft.com/office/drawing/2014/main" id="{B6CAA321-327B-A867-A31D-D423D229D16E}"/>
              </a:ext>
            </a:extLst>
          </p:cNvPr>
          <p:cNvSpPr txBox="1"/>
          <p:nvPr/>
        </p:nvSpPr>
        <p:spPr>
          <a:xfrm>
            <a:off x="6587131" y="3363366"/>
            <a:ext cx="2499798" cy="307777"/>
          </a:xfrm>
          <a:prstGeom prst="rect">
            <a:avLst/>
          </a:prstGeom>
          <a:noFill/>
        </p:spPr>
        <p:txBody>
          <a:bodyPr wrap="square" rtlCol="0">
            <a:spAutoFit/>
          </a:bodyPr>
          <a:lstStyle/>
          <a:p>
            <a:r>
              <a:rPr lang="en-GB" sz="1400">
                <a:solidFill>
                  <a:schemeClr val="bg1"/>
                </a:solidFill>
              </a:rPr>
              <a:t>This workshop will be recorded.</a:t>
            </a:r>
          </a:p>
        </p:txBody>
      </p:sp>
      <p:sp>
        <p:nvSpPr>
          <p:cNvPr id="16" name="TextBox 15">
            <a:extLst>
              <a:ext uri="{FF2B5EF4-FFF2-40B4-BE49-F238E27FC236}">
                <a16:creationId xmlns:a16="http://schemas.microsoft.com/office/drawing/2014/main" id="{9FBBFC24-5540-CF9A-C91E-347F22D600D9}"/>
              </a:ext>
            </a:extLst>
          </p:cNvPr>
          <p:cNvSpPr txBox="1"/>
          <p:nvPr/>
        </p:nvSpPr>
        <p:spPr>
          <a:xfrm>
            <a:off x="6560237" y="3991479"/>
            <a:ext cx="2208450" cy="307777"/>
          </a:xfrm>
          <a:prstGeom prst="rect">
            <a:avLst/>
          </a:prstGeom>
          <a:noFill/>
        </p:spPr>
        <p:txBody>
          <a:bodyPr wrap="square">
            <a:spAutoFit/>
          </a:bodyPr>
          <a:lstStyle/>
          <a:p>
            <a:r>
              <a:rPr lang="en-GB" sz="1400">
                <a:solidFill>
                  <a:schemeClr val="bg1"/>
                </a:solidFill>
              </a:rPr>
              <a:t>tel@bath.ac.uk</a:t>
            </a:r>
          </a:p>
        </p:txBody>
      </p:sp>
      <p:sp>
        <p:nvSpPr>
          <p:cNvPr id="17" name="TextBox 16">
            <a:extLst>
              <a:ext uri="{FF2B5EF4-FFF2-40B4-BE49-F238E27FC236}">
                <a16:creationId xmlns:a16="http://schemas.microsoft.com/office/drawing/2014/main" id="{E824936B-DAE7-AA74-A7D4-C64EDE72A9C7}"/>
              </a:ext>
            </a:extLst>
          </p:cNvPr>
          <p:cNvSpPr txBox="1"/>
          <p:nvPr/>
        </p:nvSpPr>
        <p:spPr>
          <a:xfrm>
            <a:off x="6587131" y="4533856"/>
            <a:ext cx="2318033" cy="307777"/>
          </a:xfrm>
          <a:prstGeom prst="rect">
            <a:avLst/>
          </a:prstGeom>
          <a:noFill/>
        </p:spPr>
        <p:txBody>
          <a:bodyPr wrap="square">
            <a:spAutoFit/>
          </a:bodyPr>
          <a:lstStyle/>
          <a:p>
            <a:r>
              <a:rPr lang="en-GB" sz="1400">
                <a:solidFill>
                  <a:schemeClr val="bg1"/>
                </a:solidFill>
              </a:rPr>
              <a:t>teachinghub.bath.ac.uk</a:t>
            </a:r>
          </a:p>
        </p:txBody>
      </p:sp>
      <p:pic>
        <p:nvPicPr>
          <p:cNvPr id="6" name="Picture 5" descr="A person smiling for a picture&#10;&#10;Description automatically generated">
            <a:extLst>
              <a:ext uri="{FF2B5EF4-FFF2-40B4-BE49-F238E27FC236}">
                <a16:creationId xmlns:a16="http://schemas.microsoft.com/office/drawing/2014/main" id="{72E5CBC6-A3F9-AB84-AC16-07BD175B5E49}"/>
              </a:ext>
            </a:extLst>
          </p:cNvPr>
          <p:cNvPicPr>
            <a:picLocks noChangeAspect="1"/>
          </p:cNvPicPr>
          <p:nvPr/>
        </p:nvPicPr>
        <p:blipFill>
          <a:blip r:embed="rId10"/>
          <a:stretch>
            <a:fillRect/>
          </a:stretch>
        </p:blipFill>
        <p:spPr>
          <a:xfrm>
            <a:off x="249946" y="4420567"/>
            <a:ext cx="617175" cy="617175"/>
          </a:xfrm>
          <a:prstGeom prst="rect">
            <a:avLst/>
          </a:prstGeom>
        </p:spPr>
      </p:pic>
      <p:pic>
        <p:nvPicPr>
          <p:cNvPr id="10" name="Picture 9" descr="A person smiling in a circle&#10;&#10;Description automatically generated">
            <a:extLst>
              <a:ext uri="{FF2B5EF4-FFF2-40B4-BE49-F238E27FC236}">
                <a16:creationId xmlns:a16="http://schemas.microsoft.com/office/drawing/2014/main" id="{AFE0FA5E-3357-71C7-19C3-880B4D3CF565}"/>
              </a:ext>
            </a:extLst>
          </p:cNvPr>
          <p:cNvPicPr>
            <a:picLocks noChangeAspect="1"/>
          </p:cNvPicPr>
          <p:nvPr/>
        </p:nvPicPr>
        <p:blipFill>
          <a:blip r:embed="rId11"/>
          <a:stretch>
            <a:fillRect/>
          </a:stretch>
        </p:blipFill>
        <p:spPr>
          <a:xfrm>
            <a:off x="280558" y="3663780"/>
            <a:ext cx="617175" cy="617175"/>
          </a:xfrm>
          <a:prstGeom prst="rect">
            <a:avLst/>
          </a:prstGeom>
        </p:spPr>
      </p:pic>
    </p:spTree>
    <p:custDataLst>
      <p:tags r:id="rId1"/>
    </p:custDataLst>
    <p:extLst>
      <p:ext uri="{BB962C8B-B14F-4D97-AF65-F5344CB8AC3E}">
        <p14:creationId xmlns:p14="http://schemas.microsoft.com/office/powerpoint/2010/main" val="17363846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normAutofit fontScale="90000"/>
          </a:bodyPr>
          <a:lstStyle/>
          <a:p>
            <a:r>
              <a:rPr lang="en-GB"/>
              <a:t>What are Groups &amp; Groupings? 8</a:t>
            </a:r>
          </a:p>
        </p:txBody>
      </p:sp>
      <p:pic>
        <p:nvPicPr>
          <p:cNvPr id="8" name="Picture 7">
            <a:extLst>
              <a:ext uri="{FF2B5EF4-FFF2-40B4-BE49-F238E27FC236}">
                <a16:creationId xmlns:a16="http://schemas.microsoft.com/office/drawing/2014/main" id="{A9B9ACA6-9865-58C1-1F06-7B495B8916DD}"/>
              </a:ext>
            </a:extLst>
          </p:cNvPr>
          <p:cNvPicPr>
            <a:picLocks noChangeAspect="1"/>
          </p:cNvPicPr>
          <p:nvPr/>
        </p:nvPicPr>
        <p:blipFill>
          <a:blip r:embed="rId4"/>
          <a:stretch>
            <a:fillRect/>
          </a:stretch>
        </p:blipFill>
        <p:spPr>
          <a:xfrm>
            <a:off x="1561366" y="940354"/>
            <a:ext cx="5457999" cy="4185619"/>
          </a:xfrm>
          <a:prstGeom prst="rect">
            <a:avLst/>
          </a:prstGeom>
        </p:spPr>
      </p:pic>
    </p:spTree>
    <p:custDataLst>
      <p:tags r:id="rId1"/>
    </p:custDataLst>
    <p:extLst>
      <p:ext uri="{BB962C8B-B14F-4D97-AF65-F5344CB8AC3E}">
        <p14:creationId xmlns:p14="http://schemas.microsoft.com/office/powerpoint/2010/main" val="13616546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Creating Groups </a:t>
            </a:r>
          </a:p>
        </p:txBody>
      </p:sp>
      <p:sp>
        <p:nvSpPr>
          <p:cNvPr id="6" name="TextBox 5">
            <a:extLst>
              <a:ext uri="{FF2B5EF4-FFF2-40B4-BE49-F238E27FC236}">
                <a16:creationId xmlns:a16="http://schemas.microsoft.com/office/drawing/2014/main" id="{BA20D9B1-0E8B-B434-8036-DF14171EE3C1}"/>
              </a:ext>
            </a:extLst>
          </p:cNvPr>
          <p:cNvSpPr txBox="1"/>
          <p:nvPr/>
        </p:nvSpPr>
        <p:spPr>
          <a:xfrm>
            <a:off x="380221" y="1076240"/>
            <a:ext cx="3420680" cy="461665"/>
          </a:xfrm>
          <a:prstGeom prst="rect">
            <a:avLst/>
          </a:prstGeom>
          <a:noFill/>
        </p:spPr>
        <p:txBody>
          <a:bodyPr wrap="none" rtlCol="0">
            <a:spAutoFit/>
          </a:bodyPr>
          <a:lstStyle/>
          <a:p>
            <a:r>
              <a:rPr lang="en-GB" sz="2400"/>
              <a:t>Teacher created groups</a:t>
            </a:r>
          </a:p>
        </p:txBody>
      </p:sp>
      <p:pic>
        <p:nvPicPr>
          <p:cNvPr id="9" name="Picture 8" descr="Course group upload button.">
            <a:extLst>
              <a:ext uri="{FF2B5EF4-FFF2-40B4-BE49-F238E27FC236}">
                <a16:creationId xmlns:a16="http://schemas.microsoft.com/office/drawing/2014/main" id="{3CCA8463-81AA-A606-0943-F304ED358BFC}"/>
              </a:ext>
            </a:extLst>
          </p:cNvPr>
          <p:cNvPicPr>
            <a:picLocks noChangeAspect="1"/>
          </p:cNvPicPr>
          <p:nvPr/>
        </p:nvPicPr>
        <p:blipFill>
          <a:blip r:embed="rId4"/>
          <a:stretch>
            <a:fillRect/>
          </a:stretch>
        </p:blipFill>
        <p:spPr>
          <a:xfrm>
            <a:off x="969681" y="1845633"/>
            <a:ext cx="2690301" cy="1243245"/>
          </a:xfrm>
          <a:prstGeom prst="rect">
            <a:avLst/>
          </a:prstGeom>
        </p:spPr>
      </p:pic>
      <p:pic>
        <p:nvPicPr>
          <p:cNvPr id="11" name="Picture 10" descr="Create group button">
            <a:extLst>
              <a:ext uri="{FF2B5EF4-FFF2-40B4-BE49-F238E27FC236}">
                <a16:creationId xmlns:a16="http://schemas.microsoft.com/office/drawing/2014/main" id="{79C15F52-6887-7181-ED3E-7FEC173CF25C}"/>
              </a:ext>
            </a:extLst>
          </p:cNvPr>
          <p:cNvPicPr>
            <a:picLocks noChangeAspect="1"/>
          </p:cNvPicPr>
          <p:nvPr/>
        </p:nvPicPr>
        <p:blipFill>
          <a:blip r:embed="rId5"/>
          <a:stretch>
            <a:fillRect/>
          </a:stretch>
        </p:blipFill>
        <p:spPr>
          <a:xfrm>
            <a:off x="906191" y="3283227"/>
            <a:ext cx="2690301" cy="1123422"/>
          </a:xfrm>
          <a:prstGeom prst="rect">
            <a:avLst/>
          </a:prstGeom>
        </p:spPr>
      </p:pic>
      <p:pic>
        <p:nvPicPr>
          <p:cNvPr id="3" name="Picture 2" descr="Fair Allocation button.">
            <a:extLst>
              <a:ext uri="{FF2B5EF4-FFF2-40B4-BE49-F238E27FC236}">
                <a16:creationId xmlns:a16="http://schemas.microsoft.com/office/drawing/2014/main" id="{37F55D42-8CCE-AE16-2AFC-BEA73837825C}"/>
              </a:ext>
            </a:extLst>
          </p:cNvPr>
          <p:cNvPicPr>
            <a:picLocks noChangeAspect="1"/>
          </p:cNvPicPr>
          <p:nvPr/>
        </p:nvPicPr>
        <p:blipFill>
          <a:blip r:embed="rId6"/>
          <a:stretch>
            <a:fillRect/>
          </a:stretch>
        </p:blipFill>
        <p:spPr>
          <a:xfrm>
            <a:off x="6801655" y="2106578"/>
            <a:ext cx="1703382" cy="1622270"/>
          </a:xfrm>
          <a:prstGeom prst="rect">
            <a:avLst/>
          </a:prstGeom>
        </p:spPr>
      </p:pic>
      <p:pic>
        <p:nvPicPr>
          <p:cNvPr id="4" name="Picture 3" descr="Group Choice button.">
            <a:extLst>
              <a:ext uri="{FF2B5EF4-FFF2-40B4-BE49-F238E27FC236}">
                <a16:creationId xmlns:a16="http://schemas.microsoft.com/office/drawing/2014/main" id="{2B7F7B4D-82A7-B4C4-CEB0-6DCAF5AAE658}"/>
              </a:ext>
            </a:extLst>
          </p:cNvPr>
          <p:cNvPicPr>
            <a:picLocks noChangeAspect="1"/>
          </p:cNvPicPr>
          <p:nvPr/>
        </p:nvPicPr>
        <p:blipFill>
          <a:blip r:embed="rId7"/>
          <a:stretch>
            <a:fillRect/>
          </a:stretch>
        </p:blipFill>
        <p:spPr>
          <a:xfrm>
            <a:off x="5121071" y="2106577"/>
            <a:ext cx="1419772" cy="1597244"/>
          </a:xfrm>
          <a:prstGeom prst="rect">
            <a:avLst/>
          </a:prstGeom>
        </p:spPr>
      </p:pic>
      <p:sp>
        <p:nvSpPr>
          <p:cNvPr id="8" name="Rectangle 7">
            <a:extLst>
              <a:ext uri="{FF2B5EF4-FFF2-40B4-BE49-F238E27FC236}">
                <a16:creationId xmlns:a16="http://schemas.microsoft.com/office/drawing/2014/main" id="{3E40E057-32EC-155C-4CE0-B1F9B0D0D448}"/>
              </a:ext>
            </a:extLst>
          </p:cNvPr>
          <p:cNvSpPr/>
          <p:nvPr/>
        </p:nvSpPr>
        <p:spPr>
          <a:xfrm>
            <a:off x="222422" y="980303"/>
            <a:ext cx="4184821" cy="391297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6A911D9-F658-2062-3686-71A0D1B57DB7}"/>
              </a:ext>
            </a:extLst>
          </p:cNvPr>
          <p:cNvSpPr/>
          <p:nvPr/>
        </p:nvSpPr>
        <p:spPr>
          <a:xfrm>
            <a:off x="4709245" y="985258"/>
            <a:ext cx="4184821" cy="391297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B0ACC4D-39FA-583A-0926-DDB391F3D049}"/>
              </a:ext>
            </a:extLst>
          </p:cNvPr>
          <p:cNvSpPr txBox="1"/>
          <p:nvPr/>
        </p:nvSpPr>
        <p:spPr>
          <a:xfrm>
            <a:off x="4873961" y="1076240"/>
            <a:ext cx="3385863" cy="461665"/>
          </a:xfrm>
          <a:prstGeom prst="rect">
            <a:avLst/>
          </a:prstGeom>
          <a:noFill/>
        </p:spPr>
        <p:txBody>
          <a:bodyPr wrap="none" rtlCol="0">
            <a:spAutoFit/>
          </a:bodyPr>
          <a:lstStyle/>
          <a:p>
            <a:r>
              <a:rPr lang="en-GB" sz="2400"/>
              <a:t>Student created groups</a:t>
            </a:r>
          </a:p>
        </p:txBody>
      </p:sp>
    </p:spTree>
    <p:custDataLst>
      <p:tags r:id="rId1"/>
    </p:custDataLst>
    <p:extLst>
      <p:ext uri="{BB962C8B-B14F-4D97-AF65-F5344CB8AC3E}">
        <p14:creationId xmlns:p14="http://schemas.microsoft.com/office/powerpoint/2010/main" val="12645080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Course Group Upload</a:t>
            </a:r>
          </a:p>
        </p:txBody>
      </p:sp>
      <p:pic>
        <p:nvPicPr>
          <p:cNvPr id="9" name="Picture 8" descr="Course group upload button.">
            <a:extLst>
              <a:ext uri="{FF2B5EF4-FFF2-40B4-BE49-F238E27FC236}">
                <a16:creationId xmlns:a16="http://schemas.microsoft.com/office/drawing/2014/main" id="{3CCA8463-81AA-A606-0943-F304ED358BFC}"/>
              </a:ext>
            </a:extLst>
          </p:cNvPr>
          <p:cNvPicPr>
            <a:picLocks noChangeAspect="1"/>
          </p:cNvPicPr>
          <p:nvPr/>
        </p:nvPicPr>
        <p:blipFill>
          <a:blip r:embed="rId4"/>
          <a:stretch>
            <a:fillRect/>
          </a:stretch>
        </p:blipFill>
        <p:spPr>
          <a:xfrm>
            <a:off x="355508" y="1328505"/>
            <a:ext cx="2690301" cy="1243245"/>
          </a:xfrm>
          <a:prstGeom prst="rect">
            <a:avLst/>
          </a:prstGeom>
        </p:spPr>
      </p:pic>
      <p:sp>
        <p:nvSpPr>
          <p:cNvPr id="3" name="TextBox 2">
            <a:extLst>
              <a:ext uri="{FF2B5EF4-FFF2-40B4-BE49-F238E27FC236}">
                <a16:creationId xmlns:a16="http://schemas.microsoft.com/office/drawing/2014/main" id="{3A8BEEA2-0296-E6D7-3E36-C135AA4FF074}"/>
              </a:ext>
            </a:extLst>
          </p:cNvPr>
          <p:cNvSpPr txBox="1"/>
          <p:nvPr/>
        </p:nvSpPr>
        <p:spPr>
          <a:xfrm>
            <a:off x="3303373" y="1328505"/>
            <a:ext cx="5222789" cy="3477875"/>
          </a:xfrm>
          <a:prstGeom prst="rect">
            <a:avLst/>
          </a:prstGeom>
          <a:noFill/>
        </p:spPr>
        <p:txBody>
          <a:bodyPr wrap="square" rtlCol="0">
            <a:spAutoFit/>
          </a:bodyPr>
          <a:lstStyle/>
          <a:p>
            <a:pPr marL="285750" indent="-285750">
              <a:buFont typeface="Arial" panose="020B0604020202020204" pitchFamily="34" charset="0"/>
              <a:buChar char="•"/>
            </a:pPr>
            <a:r>
              <a:rPr lang="en-GB" sz="2000"/>
              <a:t>Allows you to create groups by uploading a .csv file.</a:t>
            </a:r>
          </a:p>
          <a:p>
            <a:endParaRPr lang="en-GB" sz="2000"/>
          </a:p>
          <a:p>
            <a:pPr marL="285750" indent="-285750">
              <a:buFont typeface="Arial" panose="020B0604020202020204" pitchFamily="34" charset="0"/>
              <a:buChar char="•"/>
            </a:pPr>
            <a:r>
              <a:rPr lang="en-GB" sz="2000"/>
              <a:t>Can create the groups and groupings in Moodle.</a:t>
            </a:r>
          </a:p>
          <a:p>
            <a:endParaRPr lang="en-GB" sz="2000"/>
          </a:p>
          <a:p>
            <a:pPr marL="285750" indent="-285750">
              <a:buFont typeface="Arial" panose="020B0604020202020204" pitchFamily="34" charset="0"/>
              <a:buChar char="•"/>
            </a:pPr>
            <a:r>
              <a:rPr lang="en-GB" sz="2000"/>
              <a:t>Participants must already exist on the Moodle space.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Adding a new .csv will create new groups not update existing ones.</a:t>
            </a:r>
          </a:p>
        </p:txBody>
      </p:sp>
    </p:spTree>
    <p:custDataLst>
      <p:tags r:id="rId1"/>
    </p:custDataLst>
    <p:extLst>
      <p:ext uri="{BB962C8B-B14F-4D97-AF65-F5344CB8AC3E}">
        <p14:creationId xmlns:p14="http://schemas.microsoft.com/office/powerpoint/2010/main" val="31875506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Create Groups (manually)</a:t>
            </a:r>
          </a:p>
        </p:txBody>
      </p:sp>
      <p:sp>
        <p:nvSpPr>
          <p:cNvPr id="3" name="TextBox 2">
            <a:extLst>
              <a:ext uri="{FF2B5EF4-FFF2-40B4-BE49-F238E27FC236}">
                <a16:creationId xmlns:a16="http://schemas.microsoft.com/office/drawing/2014/main" id="{3A8BEEA2-0296-E6D7-3E36-C135AA4FF074}"/>
              </a:ext>
            </a:extLst>
          </p:cNvPr>
          <p:cNvSpPr txBox="1"/>
          <p:nvPr/>
        </p:nvSpPr>
        <p:spPr>
          <a:xfrm>
            <a:off x="4521336" y="1328505"/>
            <a:ext cx="4374292" cy="2308324"/>
          </a:xfrm>
          <a:prstGeom prst="rect">
            <a:avLst/>
          </a:prstGeom>
          <a:noFill/>
        </p:spPr>
        <p:txBody>
          <a:bodyPr wrap="square" rtlCol="0">
            <a:spAutoFit/>
          </a:bodyPr>
          <a:lstStyle/>
          <a:p>
            <a:pPr marL="285750" indent="-285750">
              <a:buFont typeface="Arial" panose="020B0604020202020204" pitchFamily="34" charset="0"/>
              <a:buChar char="•"/>
            </a:pPr>
            <a:r>
              <a:rPr lang="en-GB" sz="2400"/>
              <a:t>Can create new groups.</a:t>
            </a:r>
          </a:p>
          <a:p>
            <a:endParaRPr lang="en-GB" sz="2400"/>
          </a:p>
          <a:p>
            <a:pPr marL="285750" indent="-285750">
              <a:buFont typeface="Arial" panose="020B0604020202020204" pitchFamily="34" charset="0"/>
              <a:buChar char="•"/>
            </a:pPr>
            <a:r>
              <a:rPr lang="en-GB" sz="2400"/>
              <a:t>Can edit existing groups.</a:t>
            </a:r>
          </a:p>
          <a:p>
            <a:endParaRPr lang="en-GB" sz="2400"/>
          </a:p>
          <a:p>
            <a:pPr marL="285750" indent="-285750">
              <a:buFont typeface="Arial" panose="020B0604020202020204" pitchFamily="34" charset="0"/>
              <a:buChar char="•"/>
            </a:pPr>
            <a:r>
              <a:rPr lang="en-GB" sz="2400"/>
              <a:t>Can change membership of groups.</a:t>
            </a:r>
          </a:p>
        </p:txBody>
      </p:sp>
      <p:pic>
        <p:nvPicPr>
          <p:cNvPr id="6" name="Picture 5">
            <a:extLst>
              <a:ext uri="{FF2B5EF4-FFF2-40B4-BE49-F238E27FC236}">
                <a16:creationId xmlns:a16="http://schemas.microsoft.com/office/drawing/2014/main" id="{356714FF-E763-77DE-4330-D338CD4E0C79}"/>
              </a:ext>
            </a:extLst>
          </p:cNvPr>
          <p:cNvPicPr>
            <a:picLocks noChangeAspect="1"/>
          </p:cNvPicPr>
          <p:nvPr/>
        </p:nvPicPr>
        <p:blipFill>
          <a:blip r:embed="rId4"/>
          <a:stretch>
            <a:fillRect/>
          </a:stretch>
        </p:blipFill>
        <p:spPr>
          <a:xfrm>
            <a:off x="207183" y="994665"/>
            <a:ext cx="4042921" cy="3714668"/>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18118142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Group Choice 1</a:t>
            </a:r>
          </a:p>
        </p:txBody>
      </p:sp>
      <p:pic>
        <p:nvPicPr>
          <p:cNvPr id="7" name="Picture 6" descr="Group Choice button.">
            <a:extLst>
              <a:ext uri="{FF2B5EF4-FFF2-40B4-BE49-F238E27FC236}">
                <a16:creationId xmlns:a16="http://schemas.microsoft.com/office/drawing/2014/main" id="{36BB52E3-8B39-224F-EB4C-AEC6BFBE7E43}"/>
              </a:ext>
            </a:extLst>
          </p:cNvPr>
          <p:cNvPicPr>
            <a:picLocks noChangeAspect="1"/>
          </p:cNvPicPr>
          <p:nvPr/>
        </p:nvPicPr>
        <p:blipFill>
          <a:blip r:embed="rId4"/>
          <a:stretch>
            <a:fillRect/>
          </a:stretch>
        </p:blipFill>
        <p:spPr>
          <a:xfrm>
            <a:off x="213730" y="1078747"/>
            <a:ext cx="2021068" cy="2273702"/>
          </a:xfrm>
          <a:prstGeom prst="rect">
            <a:avLst/>
          </a:prstGeom>
        </p:spPr>
      </p:pic>
      <p:grpSp>
        <p:nvGrpSpPr>
          <p:cNvPr id="17" name="Group 16">
            <a:extLst>
              <a:ext uri="{FF2B5EF4-FFF2-40B4-BE49-F238E27FC236}">
                <a16:creationId xmlns:a16="http://schemas.microsoft.com/office/drawing/2014/main" id="{9A3F37AA-C8A1-2DDE-ED24-9E494FB0B0C6}"/>
              </a:ext>
            </a:extLst>
          </p:cNvPr>
          <p:cNvGrpSpPr/>
          <p:nvPr/>
        </p:nvGrpSpPr>
        <p:grpSpPr>
          <a:xfrm>
            <a:off x="207575" y="3717514"/>
            <a:ext cx="1884836" cy="1128053"/>
            <a:chOff x="380569" y="3378044"/>
            <a:chExt cx="1848075" cy="1128053"/>
          </a:xfrm>
        </p:grpSpPr>
        <p:sp>
          <p:nvSpPr>
            <p:cNvPr id="14" name="Rectangle: Rounded Corners 13">
              <a:extLst>
                <a:ext uri="{FF2B5EF4-FFF2-40B4-BE49-F238E27FC236}">
                  <a16:creationId xmlns:a16="http://schemas.microsoft.com/office/drawing/2014/main" id="{9153E364-E99E-E1FF-EA34-408FDE1E8105}"/>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C4CF80D-5FE8-9F8F-F9B0-9607D2D4DE4D}"/>
                </a:ext>
              </a:extLst>
            </p:cNvPr>
            <p:cNvSpPr txBox="1"/>
            <p:nvPr/>
          </p:nvSpPr>
          <p:spPr>
            <a:xfrm>
              <a:off x="1015073" y="3537877"/>
              <a:ext cx="1157031" cy="738664"/>
            </a:xfrm>
            <a:prstGeom prst="rect">
              <a:avLst/>
            </a:prstGeom>
            <a:noFill/>
          </p:spPr>
          <p:txBody>
            <a:bodyPr wrap="square" rtlCol="0">
              <a:spAutoFit/>
            </a:bodyPr>
            <a:lstStyle/>
            <a:p>
              <a:r>
                <a:rPr lang="en-GB" sz="1400">
                  <a:hlinkClick r:id="rId5"/>
                </a:rPr>
                <a:t>How to set-up Group Choice.</a:t>
              </a:r>
              <a:endParaRPr lang="en-GB" sz="1400"/>
            </a:p>
          </p:txBody>
        </p:sp>
        <p:pic>
          <p:nvPicPr>
            <p:cNvPr id="13" name="Graphic 12" descr="Information with solid fill">
              <a:extLst>
                <a:ext uri="{FF2B5EF4-FFF2-40B4-BE49-F238E27FC236}">
                  <a16:creationId xmlns:a16="http://schemas.microsoft.com/office/drawing/2014/main" id="{4C609471-06D7-A027-E158-96E94EF4B4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381" y="3534508"/>
              <a:ext cx="613691" cy="606524"/>
            </a:xfrm>
            <a:prstGeom prst="rect">
              <a:avLst/>
            </a:prstGeom>
          </p:spPr>
        </p:pic>
      </p:grpSp>
      <p:sp>
        <p:nvSpPr>
          <p:cNvPr id="18" name="TextBox 17">
            <a:extLst>
              <a:ext uri="{FF2B5EF4-FFF2-40B4-BE49-F238E27FC236}">
                <a16:creationId xmlns:a16="http://schemas.microsoft.com/office/drawing/2014/main" id="{1951CB66-642A-EB15-FF4A-0DFA96C9002C}"/>
              </a:ext>
            </a:extLst>
          </p:cNvPr>
          <p:cNvSpPr txBox="1"/>
          <p:nvPr/>
        </p:nvSpPr>
        <p:spPr>
          <a:xfrm>
            <a:off x="3573983" y="1199691"/>
            <a:ext cx="5112815" cy="3416320"/>
          </a:xfrm>
          <a:prstGeom prst="rect">
            <a:avLst/>
          </a:prstGeom>
          <a:noFill/>
        </p:spPr>
        <p:txBody>
          <a:bodyPr wrap="square" rtlCol="0">
            <a:spAutoFit/>
          </a:bodyPr>
          <a:lstStyle/>
          <a:p>
            <a:pPr marL="285750" indent="-285750">
              <a:buFont typeface="Arial" panose="020B0604020202020204" pitchFamily="34" charset="0"/>
              <a:buChar char="•"/>
            </a:pPr>
            <a:r>
              <a:rPr lang="en-GB" sz="2400"/>
              <a:t>Teacher must create the empty groups before setting up the activity.</a:t>
            </a:r>
          </a:p>
          <a:p>
            <a:endParaRPr lang="en-GB" sz="2400"/>
          </a:p>
          <a:p>
            <a:pPr marL="285750" indent="-285750">
              <a:buFont typeface="Arial" panose="020B0604020202020204" pitchFamily="34" charset="0"/>
              <a:buChar char="•"/>
            </a:pPr>
            <a:r>
              <a:rPr lang="en-GB" sz="2400"/>
              <a:t>Students select the group they want to join.</a:t>
            </a:r>
          </a:p>
          <a:p>
            <a:endParaRPr lang="en-GB" sz="2400"/>
          </a:p>
          <a:p>
            <a:pPr marL="285750" indent="-285750">
              <a:buFont typeface="Arial" panose="020B0604020202020204" pitchFamily="34" charset="0"/>
              <a:buChar char="•"/>
            </a:pPr>
            <a:r>
              <a:rPr lang="en-GB" sz="2400"/>
              <a:t>Moodle allocates students into the groups.</a:t>
            </a:r>
          </a:p>
        </p:txBody>
      </p:sp>
    </p:spTree>
    <p:custDataLst>
      <p:tags r:id="rId1"/>
    </p:custDataLst>
    <p:extLst>
      <p:ext uri="{BB962C8B-B14F-4D97-AF65-F5344CB8AC3E}">
        <p14:creationId xmlns:p14="http://schemas.microsoft.com/office/powerpoint/2010/main" val="42825409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Group Choice 2</a:t>
            </a:r>
          </a:p>
        </p:txBody>
      </p:sp>
      <p:pic>
        <p:nvPicPr>
          <p:cNvPr id="7" name="Picture 6" descr="Group Choice button.">
            <a:extLst>
              <a:ext uri="{FF2B5EF4-FFF2-40B4-BE49-F238E27FC236}">
                <a16:creationId xmlns:a16="http://schemas.microsoft.com/office/drawing/2014/main" id="{36BB52E3-8B39-224F-EB4C-AEC6BFBE7E43}"/>
              </a:ext>
            </a:extLst>
          </p:cNvPr>
          <p:cNvPicPr>
            <a:picLocks noChangeAspect="1"/>
          </p:cNvPicPr>
          <p:nvPr/>
        </p:nvPicPr>
        <p:blipFill>
          <a:blip r:embed="rId4"/>
          <a:stretch>
            <a:fillRect/>
          </a:stretch>
        </p:blipFill>
        <p:spPr>
          <a:xfrm>
            <a:off x="213730" y="1078747"/>
            <a:ext cx="2021068" cy="2273702"/>
          </a:xfrm>
          <a:prstGeom prst="rect">
            <a:avLst/>
          </a:prstGeom>
        </p:spPr>
      </p:pic>
      <p:pic>
        <p:nvPicPr>
          <p:cNvPr id="4" name="Picture 3">
            <a:extLst>
              <a:ext uri="{FF2B5EF4-FFF2-40B4-BE49-F238E27FC236}">
                <a16:creationId xmlns:a16="http://schemas.microsoft.com/office/drawing/2014/main" id="{76C7B237-5DCA-FD76-9B43-473503E111C5}"/>
              </a:ext>
            </a:extLst>
          </p:cNvPr>
          <p:cNvPicPr>
            <a:picLocks noChangeAspect="1"/>
          </p:cNvPicPr>
          <p:nvPr/>
        </p:nvPicPr>
        <p:blipFill>
          <a:blip r:embed="rId5"/>
          <a:stretch>
            <a:fillRect/>
          </a:stretch>
        </p:blipFill>
        <p:spPr>
          <a:xfrm>
            <a:off x="3311841" y="1046613"/>
            <a:ext cx="5130786" cy="2989883"/>
          </a:xfrm>
          <a:prstGeom prst="rect">
            <a:avLst/>
          </a:prstGeom>
          <a:ln w="38100" cap="sq">
            <a:solidFill>
              <a:schemeClr val="bg1">
                <a:lumMod val="95000"/>
              </a:schemeClr>
            </a:solidFill>
            <a:prstDash val="solid"/>
            <a:miter lim="800000"/>
          </a:ln>
          <a:effectLst/>
        </p:spPr>
      </p:pic>
      <p:sp>
        <p:nvSpPr>
          <p:cNvPr id="8" name="TextBox 7">
            <a:extLst>
              <a:ext uri="{FF2B5EF4-FFF2-40B4-BE49-F238E27FC236}">
                <a16:creationId xmlns:a16="http://schemas.microsoft.com/office/drawing/2014/main" id="{CC8A25F6-EDEB-08EA-759A-FC46103EC3FC}"/>
              </a:ext>
            </a:extLst>
          </p:cNvPr>
          <p:cNvSpPr txBox="1"/>
          <p:nvPr/>
        </p:nvSpPr>
        <p:spPr>
          <a:xfrm>
            <a:off x="3196475" y="4172725"/>
            <a:ext cx="1250407" cy="307777"/>
          </a:xfrm>
          <a:prstGeom prst="rect">
            <a:avLst/>
          </a:prstGeom>
          <a:noFill/>
        </p:spPr>
        <p:txBody>
          <a:bodyPr wrap="none" rtlCol="0">
            <a:spAutoFit/>
          </a:bodyPr>
          <a:lstStyle/>
          <a:p>
            <a:r>
              <a:rPr lang="en-GB" sz="1400" i="1"/>
              <a:t>Student view.</a:t>
            </a:r>
          </a:p>
        </p:txBody>
      </p:sp>
      <p:grpSp>
        <p:nvGrpSpPr>
          <p:cNvPr id="17" name="Group 16">
            <a:extLst>
              <a:ext uri="{FF2B5EF4-FFF2-40B4-BE49-F238E27FC236}">
                <a16:creationId xmlns:a16="http://schemas.microsoft.com/office/drawing/2014/main" id="{9A3F37AA-C8A1-2DDE-ED24-9E494FB0B0C6}"/>
              </a:ext>
            </a:extLst>
          </p:cNvPr>
          <p:cNvGrpSpPr/>
          <p:nvPr/>
        </p:nvGrpSpPr>
        <p:grpSpPr>
          <a:xfrm>
            <a:off x="207575" y="3717514"/>
            <a:ext cx="1884836" cy="1128053"/>
            <a:chOff x="380569" y="3378044"/>
            <a:chExt cx="1848075" cy="1128053"/>
          </a:xfrm>
        </p:grpSpPr>
        <p:sp>
          <p:nvSpPr>
            <p:cNvPr id="14" name="Rectangle: Rounded Corners 13">
              <a:extLst>
                <a:ext uri="{FF2B5EF4-FFF2-40B4-BE49-F238E27FC236}">
                  <a16:creationId xmlns:a16="http://schemas.microsoft.com/office/drawing/2014/main" id="{9153E364-E99E-E1FF-EA34-408FDE1E8105}"/>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C4CF80D-5FE8-9F8F-F9B0-9607D2D4DE4D}"/>
                </a:ext>
              </a:extLst>
            </p:cNvPr>
            <p:cNvSpPr txBox="1"/>
            <p:nvPr/>
          </p:nvSpPr>
          <p:spPr>
            <a:xfrm>
              <a:off x="1015073" y="3537877"/>
              <a:ext cx="1157031" cy="738664"/>
            </a:xfrm>
            <a:prstGeom prst="rect">
              <a:avLst/>
            </a:prstGeom>
            <a:noFill/>
          </p:spPr>
          <p:txBody>
            <a:bodyPr wrap="square" rtlCol="0">
              <a:spAutoFit/>
            </a:bodyPr>
            <a:lstStyle/>
            <a:p>
              <a:r>
                <a:rPr lang="en-GB" sz="1400">
                  <a:hlinkClick r:id="rId6"/>
                </a:rPr>
                <a:t>How to set-up Group Choice.</a:t>
              </a:r>
              <a:endParaRPr lang="en-GB" sz="1400"/>
            </a:p>
          </p:txBody>
        </p:sp>
        <p:pic>
          <p:nvPicPr>
            <p:cNvPr id="13" name="Graphic 12" descr="Information with solid fill">
              <a:extLst>
                <a:ext uri="{FF2B5EF4-FFF2-40B4-BE49-F238E27FC236}">
                  <a16:creationId xmlns:a16="http://schemas.microsoft.com/office/drawing/2014/main" id="{4C609471-06D7-A027-E158-96E94EF4B4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381" y="3534508"/>
              <a:ext cx="613691" cy="606524"/>
            </a:xfrm>
            <a:prstGeom prst="rect">
              <a:avLst/>
            </a:prstGeom>
          </p:spPr>
        </p:pic>
      </p:grpSp>
    </p:spTree>
    <p:custDataLst>
      <p:tags r:id="rId1"/>
    </p:custDataLst>
    <p:extLst>
      <p:ext uri="{BB962C8B-B14F-4D97-AF65-F5344CB8AC3E}">
        <p14:creationId xmlns:p14="http://schemas.microsoft.com/office/powerpoint/2010/main" val="963732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Group Choice 3</a:t>
            </a:r>
          </a:p>
        </p:txBody>
      </p:sp>
      <p:sp>
        <p:nvSpPr>
          <p:cNvPr id="8" name="TextBox 7">
            <a:extLst>
              <a:ext uri="{FF2B5EF4-FFF2-40B4-BE49-F238E27FC236}">
                <a16:creationId xmlns:a16="http://schemas.microsoft.com/office/drawing/2014/main" id="{CC8A25F6-EDEB-08EA-759A-FC46103EC3FC}"/>
              </a:ext>
            </a:extLst>
          </p:cNvPr>
          <p:cNvSpPr txBox="1"/>
          <p:nvPr/>
        </p:nvSpPr>
        <p:spPr>
          <a:xfrm>
            <a:off x="3624648" y="4245925"/>
            <a:ext cx="1272400" cy="307777"/>
          </a:xfrm>
          <a:prstGeom prst="rect">
            <a:avLst/>
          </a:prstGeom>
          <a:noFill/>
        </p:spPr>
        <p:txBody>
          <a:bodyPr wrap="none" rtlCol="0">
            <a:spAutoFit/>
          </a:bodyPr>
          <a:lstStyle/>
          <a:p>
            <a:r>
              <a:rPr lang="en-GB" sz="1400" i="1"/>
              <a:t>Teacher view.</a:t>
            </a:r>
          </a:p>
        </p:txBody>
      </p:sp>
      <p:pic>
        <p:nvPicPr>
          <p:cNvPr id="6" name="Picture 5">
            <a:extLst>
              <a:ext uri="{FF2B5EF4-FFF2-40B4-BE49-F238E27FC236}">
                <a16:creationId xmlns:a16="http://schemas.microsoft.com/office/drawing/2014/main" id="{7BCC917C-4124-BDAB-FA60-0A81B590D83E}"/>
              </a:ext>
            </a:extLst>
          </p:cNvPr>
          <p:cNvPicPr>
            <a:picLocks noChangeAspect="1"/>
          </p:cNvPicPr>
          <p:nvPr/>
        </p:nvPicPr>
        <p:blipFill>
          <a:blip r:embed="rId4"/>
          <a:stretch>
            <a:fillRect/>
          </a:stretch>
        </p:blipFill>
        <p:spPr>
          <a:xfrm>
            <a:off x="2539191" y="1235598"/>
            <a:ext cx="6422925" cy="3010327"/>
          </a:xfrm>
          <a:prstGeom prst="rect">
            <a:avLst/>
          </a:prstGeom>
          <a:ln w="38100" cap="sq">
            <a:solidFill>
              <a:schemeClr val="bg1">
                <a:lumMod val="95000"/>
              </a:schemeClr>
            </a:solidFill>
            <a:prstDash val="solid"/>
            <a:miter lim="800000"/>
          </a:ln>
          <a:effectLst/>
        </p:spPr>
      </p:pic>
      <p:grpSp>
        <p:nvGrpSpPr>
          <p:cNvPr id="9" name="Group 8">
            <a:extLst>
              <a:ext uri="{FF2B5EF4-FFF2-40B4-BE49-F238E27FC236}">
                <a16:creationId xmlns:a16="http://schemas.microsoft.com/office/drawing/2014/main" id="{0F0876E4-9B6C-F9D7-ABF2-39E1B32CFD2E}"/>
              </a:ext>
            </a:extLst>
          </p:cNvPr>
          <p:cNvGrpSpPr/>
          <p:nvPr/>
        </p:nvGrpSpPr>
        <p:grpSpPr>
          <a:xfrm>
            <a:off x="207575" y="3717514"/>
            <a:ext cx="1884836" cy="1128053"/>
            <a:chOff x="380569" y="3378044"/>
            <a:chExt cx="1848075" cy="1128053"/>
          </a:xfrm>
        </p:grpSpPr>
        <p:sp>
          <p:nvSpPr>
            <p:cNvPr id="10" name="Rectangle: Rounded Corners 9">
              <a:extLst>
                <a:ext uri="{FF2B5EF4-FFF2-40B4-BE49-F238E27FC236}">
                  <a16:creationId xmlns:a16="http://schemas.microsoft.com/office/drawing/2014/main" id="{A24B40A9-5671-9498-EC3A-1C2E081F746A}"/>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29BA533-3132-B883-6A90-1B82B07AA98F}"/>
                </a:ext>
              </a:extLst>
            </p:cNvPr>
            <p:cNvSpPr txBox="1"/>
            <p:nvPr/>
          </p:nvSpPr>
          <p:spPr>
            <a:xfrm>
              <a:off x="1015073" y="3537877"/>
              <a:ext cx="1157031" cy="738664"/>
            </a:xfrm>
            <a:prstGeom prst="rect">
              <a:avLst/>
            </a:prstGeom>
            <a:noFill/>
          </p:spPr>
          <p:txBody>
            <a:bodyPr wrap="square" rtlCol="0">
              <a:spAutoFit/>
            </a:bodyPr>
            <a:lstStyle/>
            <a:p>
              <a:r>
                <a:rPr lang="en-GB" sz="1400">
                  <a:hlinkClick r:id="rId5"/>
                </a:rPr>
                <a:t>How to set-up Group Choice.</a:t>
              </a:r>
              <a:endParaRPr lang="en-GB" sz="1400"/>
            </a:p>
          </p:txBody>
        </p:sp>
        <p:pic>
          <p:nvPicPr>
            <p:cNvPr id="12" name="Graphic 11" descr="Information with solid fill">
              <a:extLst>
                <a:ext uri="{FF2B5EF4-FFF2-40B4-BE49-F238E27FC236}">
                  <a16:creationId xmlns:a16="http://schemas.microsoft.com/office/drawing/2014/main" id="{250D62B2-7471-F6A2-7BCB-CEE5EE075C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381" y="3534508"/>
              <a:ext cx="613691" cy="606524"/>
            </a:xfrm>
            <a:prstGeom prst="rect">
              <a:avLst/>
            </a:prstGeom>
          </p:spPr>
        </p:pic>
      </p:grpSp>
      <p:pic>
        <p:nvPicPr>
          <p:cNvPr id="13" name="Picture 12" descr="Group Choice button.">
            <a:extLst>
              <a:ext uri="{FF2B5EF4-FFF2-40B4-BE49-F238E27FC236}">
                <a16:creationId xmlns:a16="http://schemas.microsoft.com/office/drawing/2014/main" id="{B6DDF403-26FB-0185-87B9-D15CC975E329}"/>
              </a:ext>
            </a:extLst>
          </p:cNvPr>
          <p:cNvPicPr>
            <a:picLocks noChangeAspect="1"/>
          </p:cNvPicPr>
          <p:nvPr/>
        </p:nvPicPr>
        <p:blipFill>
          <a:blip r:embed="rId8"/>
          <a:stretch>
            <a:fillRect/>
          </a:stretch>
        </p:blipFill>
        <p:spPr>
          <a:xfrm>
            <a:off x="213730" y="1078747"/>
            <a:ext cx="2021068" cy="2273702"/>
          </a:xfrm>
          <a:prstGeom prst="rect">
            <a:avLst/>
          </a:prstGeom>
        </p:spPr>
      </p:pic>
    </p:spTree>
    <p:custDataLst>
      <p:tags r:id="rId1"/>
    </p:custDataLst>
    <p:extLst>
      <p:ext uri="{BB962C8B-B14F-4D97-AF65-F5344CB8AC3E}">
        <p14:creationId xmlns:p14="http://schemas.microsoft.com/office/powerpoint/2010/main" val="174151913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Fair Allocation 1</a:t>
            </a:r>
          </a:p>
        </p:txBody>
      </p:sp>
      <p:pic>
        <p:nvPicPr>
          <p:cNvPr id="5" name="Picture 4" descr="Fair Allocation button.">
            <a:extLst>
              <a:ext uri="{FF2B5EF4-FFF2-40B4-BE49-F238E27FC236}">
                <a16:creationId xmlns:a16="http://schemas.microsoft.com/office/drawing/2014/main" id="{51962F1D-0B7F-8B34-8FA9-A8948E666BA6}"/>
              </a:ext>
            </a:extLst>
          </p:cNvPr>
          <p:cNvPicPr>
            <a:picLocks noChangeAspect="1"/>
          </p:cNvPicPr>
          <p:nvPr/>
        </p:nvPicPr>
        <p:blipFill>
          <a:blip r:embed="rId4"/>
          <a:stretch>
            <a:fillRect/>
          </a:stretch>
        </p:blipFill>
        <p:spPr>
          <a:xfrm>
            <a:off x="458137" y="1279681"/>
            <a:ext cx="1959978" cy="1866647"/>
          </a:xfrm>
          <a:prstGeom prst="rect">
            <a:avLst/>
          </a:prstGeom>
        </p:spPr>
      </p:pic>
      <p:sp>
        <p:nvSpPr>
          <p:cNvPr id="3" name="TextBox 2">
            <a:extLst>
              <a:ext uri="{FF2B5EF4-FFF2-40B4-BE49-F238E27FC236}">
                <a16:creationId xmlns:a16="http://schemas.microsoft.com/office/drawing/2014/main" id="{C68C4246-2F0E-E0D9-6F64-5DC0384C13D2}"/>
              </a:ext>
            </a:extLst>
          </p:cNvPr>
          <p:cNvSpPr txBox="1"/>
          <p:nvPr/>
        </p:nvSpPr>
        <p:spPr>
          <a:xfrm>
            <a:off x="3431360" y="1123163"/>
            <a:ext cx="5262741" cy="3785652"/>
          </a:xfrm>
          <a:prstGeom prst="rect">
            <a:avLst/>
          </a:prstGeom>
          <a:noFill/>
        </p:spPr>
        <p:txBody>
          <a:bodyPr wrap="square" rtlCol="0">
            <a:spAutoFit/>
          </a:bodyPr>
          <a:lstStyle/>
          <a:p>
            <a:pPr marL="285750" indent="-285750">
              <a:buFont typeface="Arial" panose="020B0604020202020204" pitchFamily="34" charset="0"/>
              <a:buChar char="•"/>
            </a:pPr>
            <a:r>
              <a:rPr lang="en-GB" sz="2400"/>
              <a:t>Allocates students to groups based on their preferences.</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Students can rate options.</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Allocation is automatic, but staff can make manual changes.</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Groups cannot be created before setting up this activity.</a:t>
            </a:r>
          </a:p>
        </p:txBody>
      </p:sp>
      <p:grpSp>
        <p:nvGrpSpPr>
          <p:cNvPr id="6" name="Group 5">
            <a:extLst>
              <a:ext uri="{FF2B5EF4-FFF2-40B4-BE49-F238E27FC236}">
                <a16:creationId xmlns:a16="http://schemas.microsoft.com/office/drawing/2014/main" id="{7739FEB8-8FDC-52A4-D13E-67D86FBDB4FD}"/>
              </a:ext>
            </a:extLst>
          </p:cNvPr>
          <p:cNvGrpSpPr/>
          <p:nvPr/>
        </p:nvGrpSpPr>
        <p:grpSpPr>
          <a:xfrm>
            <a:off x="207575" y="3717514"/>
            <a:ext cx="1884836" cy="1128053"/>
            <a:chOff x="380569" y="3378044"/>
            <a:chExt cx="1848075" cy="1128053"/>
          </a:xfrm>
        </p:grpSpPr>
        <p:sp>
          <p:nvSpPr>
            <p:cNvPr id="9" name="Rectangle: Rounded Corners 8">
              <a:extLst>
                <a:ext uri="{FF2B5EF4-FFF2-40B4-BE49-F238E27FC236}">
                  <a16:creationId xmlns:a16="http://schemas.microsoft.com/office/drawing/2014/main" id="{856181E3-40C5-9A4A-9248-10C6D045D9A0}"/>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B734207-9F69-BEAB-48BB-2502FEBE09EC}"/>
                </a:ext>
              </a:extLst>
            </p:cNvPr>
            <p:cNvSpPr txBox="1"/>
            <p:nvPr/>
          </p:nvSpPr>
          <p:spPr>
            <a:xfrm>
              <a:off x="1015073" y="3537877"/>
              <a:ext cx="1157031" cy="738664"/>
            </a:xfrm>
            <a:prstGeom prst="rect">
              <a:avLst/>
            </a:prstGeom>
            <a:noFill/>
          </p:spPr>
          <p:txBody>
            <a:bodyPr wrap="square" rtlCol="0">
              <a:spAutoFit/>
            </a:bodyPr>
            <a:lstStyle/>
            <a:p>
              <a:r>
                <a:rPr lang="en-GB" sz="1400">
                  <a:hlinkClick r:id="rId5"/>
                </a:rPr>
                <a:t>How to set-up Fair Allocation.</a:t>
              </a:r>
              <a:endParaRPr lang="en-GB" sz="1400"/>
            </a:p>
          </p:txBody>
        </p:sp>
        <p:pic>
          <p:nvPicPr>
            <p:cNvPr id="11" name="Graphic 10" descr="Information with solid fill">
              <a:extLst>
                <a:ext uri="{FF2B5EF4-FFF2-40B4-BE49-F238E27FC236}">
                  <a16:creationId xmlns:a16="http://schemas.microsoft.com/office/drawing/2014/main" id="{A9231CC6-EA53-9F6B-4E09-C3217E596A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381" y="3534508"/>
              <a:ext cx="613691" cy="606524"/>
            </a:xfrm>
            <a:prstGeom prst="rect">
              <a:avLst/>
            </a:prstGeom>
          </p:spPr>
        </p:pic>
      </p:grpSp>
    </p:spTree>
    <p:custDataLst>
      <p:tags r:id="rId1"/>
    </p:custDataLst>
    <p:extLst>
      <p:ext uri="{BB962C8B-B14F-4D97-AF65-F5344CB8AC3E}">
        <p14:creationId xmlns:p14="http://schemas.microsoft.com/office/powerpoint/2010/main" val="5096343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Fair Allocation 2</a:t>
            </a:r>
          </a:p>
        </p:txBody>
      </p:sp>
      <p:pic>
        <p:nvPicPr>
          <p:cNvPr id="5" name="Picture 4" descr="Fair Allocation button.">
            <a:extLst>
              <a:ext uri="{FF2B5EF4-FFF2-40B4-BE49-F238E27FC236}">
                <a16:creationId xmlns:a16="http://schemas.microsoft.com/office/drawing/2014/main" id="{51962F1D-0B7F-8B34-8FA9-A8948E666BA6}"/>
              </a:ext>
            </a:extLst>
          </p:cNvPr>
          <p:cNvPicPr>
            <a:picLocks noChangeAspect="1"/>
          </p:cNvPicPr>
          <p:nvPr/>
        </p:nvPicPr>
        <p:blipFill>
          <a:blip r:embed="rId4"/>
          <a:stretch>
            <a:fillRect/>
          </a:stretch>
        </p:blipFill>
        <p:spPr>
          <a:xfrm>
            <a:off x="458137" y="1279681"/>
            <a:ext cx="1959978" cy="1866647"/>
          </a:xfrm>
          <a:prstGeom prst="rect">
            <a:avLst/>
          </a:prstGeom>
        </p:spPr>
      </p:pic>
      <p:sp>
        <p:nvSpPr>
          <p:cNvPr id="3" name="TextBox 2">
            <a:extLst>
              <a:ext uri="{FF2B5EF4-FFF2-40B4-BE49-F238E27FC236}">
                <a16:creationId xmlns:a16="http://schemas.microsoft.com/office/drawing/2014/main" id="{C68C4246-2F0E-E0D9-6F64-5DC0384C13D2}"/>
              </a:ext>
            </a:extLst>
          </p:cNvPr>
          <p:cNvSpPr txBox="1"/>
          <p:nvPr/>
        </p:nvSpPr>
        <p:spPr>
          <a:xfrm>
            <a:off x="3303373" y="1279681"/>
            <a:ext cx="5633052" cy="3693319"/>
          </a:xfrm>
          <a:prstGeom prst="rect">
            <a:avLst/>
          </a:prstGeom>
          <a:noFill/>
        </p:spPr>
        <p:txBody>
          <a:bodyPr wrap="square" rtlCol="0">
            <a:spAutoFit/>
          </a:bodyPr>
          <a:lstStyle/>
          <a:p>
            <a:r>
              <a:rPr lang="en-GB" sz="1400"/>
              <a:t>Steps:</a:t>
            </a:r>
          </a:p>
          <a:p>
            <a:pPr marL="457200" indent="-457200">
              <a:buAutoNum type="arabicPeriod"/>
            </a:pPr>
            <a:r>
              <a:rPr lang="en-GB" sz="1400"/>
              <a:t>Set-up activity.</a:t>
            </a:r>
          </a:p>
          <a:p>
            <a:pPr marL="457200" indent="-457200">
              <a:buAutoNum type="arabicPeriod"/>
            </a:pPr>
            <a:endParaRPr lang="en-GB" sz="1400"/>
          </a:p>
          <a:p>
            <a:pPr marL="457200" indent="-457200">
              <a:buAutoNum type="arabicPeriod"/>
            </a:pPr>
            <a:r>
              <a:rPr lang="en-GB" sz="1400"/>
              <a:t>Edit choices – set up groups. You cannot use pre-existing groups. </a:t>
            </a:r>
          </a:p>
          <a:p>
            <a:pPr marL="457200" indent="-457200">
              <a:buAutoNum type="arabicPeriod"/>
            </a:pPr>
            <a:endParaRPr lang="en-GB" sz="1400"/>
          </a:p>
          <a:p>
            <a:pPr marL="457200" indent="-457200">
              <a:buAutoNum type="arabicPeriod"/>
            </a:pPr>
            <a:r>
              <a:rPr lang="en-GB" sz="1400"/>
              <a:t>Allow students to rate choices.</a:t>
            </a:r>
          </a:p>
          <a:p>
            <a:pPr marL="457200" indent="-457200">
              <a:buAutoNum type="arabicPeriod"/>
            </a:pPr>
            <a:endParaRPr lang="en-GB" sz="1400"/>
          </a:p>
          <a:p>
            <a:pPr marL="457200" indent="-457200">
              <a:buAutoNum type="arabicPeriod"/>
            </a:pPr>
            <a:r>
              <a:rPr lang="en-GB" sz="1400"/>
              <a:t>Run Allocation Algorithm to assign students to groups.</a:t>
            </a:r>
          </a:p>
          <a:p>
            <a:pPr marL="457200" indent="-457200">
              <a:buAutoNum type="arabicPeriod"/>
            </a:pPr>
            <a:endParaRPr lang="en-GB" sz="1400"/>
          </a:p>
          <a:p>
            <a:pPr marL="457200" indent="-457200">
              <a:buAutoNum type="arabicPeriod"/>
            </a:pPr>
            <a:r>
              <a:rPr lang="en-GB" sz="1400"/>
              <a:t>Review allocation in “Show Allocation Overview”.</a:t>
            </a:r>
          </a:p>
          <a:p>
            <a:pPr marL="457200" indent="-457200">
              <a:buAutoNum type="arabicPeriod"/>
            </a:pPr>
            <a:endParaRPr lang="en-GB" sz="1400"/>
          </a:p>
          <a:p>
            <a:pPr marL="457200" indent="-457200">
              <a:buAutoNum type="arabicPeriod"/>
            </a:pPr>
            <a:r>
              <a:rPr lang="en-GB" sz="1400"/>
              <a:t>Create groups from allocation and publish the groups.</a:t>
            </a:r>
          </a:p>
          <a:p>
            <a:pPr marL="457200" indent="-457200">
              <a:buAutoNum type="arabicPeriod"/>
            </a:pPr>
            <a:endParaRPr lang="en-GB" sz="1400"/>
          </a:p>
          <a:p>
            <a:pPr marL="457200" indent="-457200">
              <a:buAutoNum type="arabicPeriod"/>
            </a:pPr>
            <a:r>
              <a:rPr lang="en-GB" sz="1400"/>
              <a:t>Students are now in groups.</a:t>
            </a:r>
          </a:p>
          <a:p>
            <a:endParaRPr lang="en-GB" sz="2400"/>
          </a:p>
        </p:txBody>
      </p:sp>
      <p:grpSp>
        <p:nvGrpSpPr>
          <p:cNvPr id="6" name="Group 5">
            <a:extLst>
              <a:ext uri="{FF2B5EF4-FFF2-40B4-BE49-F238E27FC236}">
                <a16:creationId xmlns:a16="http://schemas.microsoft.com/office/drawing/2014/main" id="{7739FEB8-8FDC-52A4-D13E-67D86FBDB4FD}"/>
              </a:ext>
            </a:extLst>
          </p:cNvPr>
          <p:cNvGrpSpPr/>
          <p:nvPr/>
        </p:nvGrpSpPr>
        <p:grpSpPr>
          <a:xfrm>
            <a:off x="207575" y="3717514"/>
            <a:ext cx="1884836" cy="1128053"/>
            <a:chOff x="380569" y="3378044"/>
            <a:chExt cx="1848075" cy="1128053"/>
          </a:xfrm>
        </p:grpSpPr>
        <p:sp>
          <p:nvSpPr>
            <p:cNvPr id="9" name="Rectangle: Rounded Corners 8">
              <a:extLst>
                <a:ext uri="{FF2B5EF4-FFF2-40B4-BE49-F238E27FC236}">
                  <a16:creationId xmlns:a16="http://schemas.microsoft.com/office/drawing/2014/main" id="{856181E3-40C5-9A4A-9248-10C6D045D9A0}"/>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B734207-9F69-BEAB-48BB-2502FEBE09EC}"/>
                </a:ext>
              </a:extLst>
            </p:cNvPr>
            <p:cNvSpPr txBox="1"/>
            <p:nvPr/>
          </p:nvSpPr>
          <p:spPr>
            <a:xfrm>
              <a:off x="1015073" y="3537877"/>
              <a:ext cx="1157031" cy="738664"/>
            </a:xfrm>
            <a:prstGeom prst="rect">
              <a:avLst/>
            </a:prstGeom>
            <a:noFill/>
          </p:spPr>
          <p:txBody>
            <a:bodyPr wrap="square" rtlCol="0">
              <a:spAutoFit/>
            </a:bodyPr>
            <a:lstStyle/>
            <a:p>
              <a:r>
                <a:rPr lang="en-GB" sz="1400">
                  <a:hlinkClick r:id="rId5"/>
                </a:rPr>
                <a:t>How to set-up Fair Allocation.</a:t>
              </a:r>
              <a:endParaRPr lang="en-GB" sz="1400"/>
            </a:p>
          </p:txBody>
        </p:sp>
        <p:pic>
          <p:nvPicPr>
            <p:cNvPr id="11" name="Graphic 10" descr="Information with solid fill">
              <a:extLst>
                <a:ext uri="{FF2B5EF4-FFF2-40B4-BE49-F238E27FC236}">
                  <a16:creationId xmlns:a16="http://schemas.microsoft.com/office/drawing/2014/main" id="{A9231CC6-EA53-9F6B-4E09-C3217E596A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381" y="3534508"/>
              <a:ext cx="613691" cy="606524"/>
            </a:xfrm>
            <a:prstGeom prst="rect">
              <a:avLst/>
            </a:prstGeom>
          </p:spPr>
        </p:pic>
      </p:grpSp>
    </p:spTree>
    <p:custDataLst>
      <p:tags r:id="rId1"/>
    </p:custDataLst>
    <p:extLst>
      <p:ext uri="{BB962C8B-B14F-4D97-AF65-F5344CB8AC3E}">
        <p14:creationId xmlns:p14="http://schemas.microsoft.com/office/powerpoint/2010/main" val="168528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lstStyle/>
          <a:p>
            <a:r>
              <a:rPr lang="en-GB"/>
              <a:t>Creating a Grouping</a:t>
            </a:r>
          </a:p>
        </p:txBody>
      </p:sp>
      <p:pic>
        <p:nvPicPr>
          <p:cNvPr id="3" name="Picture 2">
            <a:extLst>
              <a:ext uri="{FF2B5EF4-FFF2-40B4-BE49-F238E27FC236}">
                <a16:creationId xmlns:a16="http://schemas.microsoft.com/office/drawing/2014/main" id="{0DC06E04-8B70-6230-887F-B52C2E0A1071}"/>
              </a:ext>
            </a:extLst>
          </p:cNvPr>
          <p:cNvPicPr>
            <a:picLocks noChangeAspect="1"/>
          </p:cNvPicPr>
          <p:nvPr/>
        </p:nvPicPr>
        <p:blipFill>
          <a:blip r:embed="rId4"/>
          <a:stretch>
            <a:fillRect/>
          </a:stretch>
        </p:blipFill>
        <p:spPr>
          <a:xfrm>
            <a:off x="239141" y="1298288"/>
            <a:ext cx="8665718" cy="3100718"/>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36785203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E2E1-5BEE-D623-E4FA-7F1A3BD34F72}"/>
              </a:ext>
            </a:extLst>
          </p:cNvPr>
          <p:cNvSpPr>
            <a:spLocks noGrp="1"/>
          </p:cNvSpPr>
          <p:nvPr>
            <p:ph type="title"/>
          </p:nvPr>
        </p:nvSpPr>
        <p:spPr/>
        <p:txBody>
          <a:bodyPr/>
          <a:lstStyle/>
          <a:p>
            <a:r>
              <a:rPr lang="en-GB"/>
              <a:t>Session Overview</a:t>
            </a:r>
          </a:p>
        </p:txBody>
      </p:sp>
      <p:sp>
        <p:nvSpPr>
          <p:cNvPr id="3" name="Content Placeholder 2">
            <a:extLst>
              <a:ext uri="{FF2B5EF4-FFF2-40B4-BE49-F238E27FC236}">
                <a16:creationId xmlns:a16="http://schemas.microsoft.com/office/drawing/2014/main" id="{A01C02E8-E3F8-C2B7-8211-A1A62AF43BB4}"/>
              </a:ext>
            </a:extLst>
          </p:cNvPr>
          <p:cNvSpPr>
            <a:spLocks noGrp="1"/>
          </p:cNvSpPr>
          <p:nvPr>
            <p:ph idx="1"/>
          </p:nvPr>
        </p:nvSpPr>
        <p:spPr>
          <a:xfrm>
            <a:off x="457199" y="1030076"/>
            <a:ext cx="8229600" cy="4033778"/>
          </a:xfrm>
        </p:spPr>
        <p:txBody>
          <a:bodyPr vert="horz" lIns="91440" tIns="45720" rIns="91440" bIns="45720" rtlCol="0" anchor="t">
            <a:normAutofit fontScale="70000" lnSpcReduction="20000"/>
          </a:bodyPr>
          <a:lstStyle/>
          <a:p>
            <a:r>
              <a:rPr lang="en-GB"/>
              <a:t>What are groups and groupings?</a:t>
            </a:r>
          </a:p>
          <a:p>
            <a:pPr lvl="1"/>
            <a:r>
              <a:rPr lang="en-GB"/>
              <a:t>What has changed with Groups and Groupings AY2425</a:t>
            </a:r>
          </a:p>
          <a:p>
            <a:pPr marL="457200" lvl="1" indent="0">
              <a:buNone/>
            </a:pPr>
            <a:endParaRPr lang="en-GB"/>
          </a:p>
          <a:p>
            <a:r>
              <a:rPr lang="en-GB"/>
              <a:t>Setting up Groups</a:t>
            </a:r>
          </a:p>
          <a:p>
            <a:pPr marL="0" indent="0">
              <a:buNone/>
            </a:pPr>
            <a:endParaRPr lang="en-GB"/>
          </a:p>
          <a:p>
            <a:r>
              <a:rPr lang="en-GB"/>
              <a:t>Setting up Groupings</a:t>
            </a:r>
          </a:p>
          <a:p>
            <a:pPr marL="0" indent="0">
              <a:buNone/>
            </a:pPr>
            <a:endParaRPr lang="en-GB"/>
          </a:p>
          <a:p>
            <a:r>
              <a:rPr lang="en-GB"/>
              <a:t>Using groups and groupings with an assignment</a:t>
            </a:r>
          </a:p>
          <a:p>
            <a:pPr marL="0" indent="0">
              <a:buNone/>
            </a:pPr>
            <a:endParaRPr lang="en-GB"/>
          </a:p>
          <a:p>
            <a:r>
              <a:rPr lang="en-GB"/>
              <a:t>Using groups and groupings with forums</a:t>
            </a:r>
          </a:p>
          <a:p>
            <a:endParaRPr lang="en-GB"/>
          </a:p>
          <a:p>
            <a:r>
              <a:rPr lang="en-GB"/>
              <a:t>Setting up restrictions with groups and groupings</a:t>
            </a:r>
          </a:p>
        </p:txBody>
      </p:sp>
    </p:spTree>
    <p:custDataLst>
      <p:tags r:id="rId1"/>
    </p:custDataLst>
    <p:extLst>
      <p:ext uri="{BB962C8B-B14F-4D97-AF65-F5344CB8AC3E}">
        <p14:creationId xmlns:p14="http://schemas.microsoft.com/office/powerpoint/2010/main" val="5837930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noAutofit/>
          </a:bodyPr>
          <a:lstStyle/>
          <a:p>
            <a:r>
              <a:rPr lang="en-GB" sz="2800"/>
              <a:t>Using groups &amp; groupings in Moodle Activities</a:t>
            </a:r>
          </a:p>
        </p:txBody>
      </p:sp>
      <p:sp>
        <p:nvSpPr>
          <p:cNvPr id="6" name="TextBox 5">
            <a:extLst>
              <a:ext uri="{FF2B5EF4-FFF2-40B4-BE49-F238E27FC236}">
                <a16:creationId xmlns:a16="http://schemas.microsoft.com/office/drawing/2014/main" id="{BA20D9B1-0E8B-B434-8036-DF14171EE3C1}"/>
              </a:ext>
            </a:extLst>
          </p:cNvPr>
          <p:cNvSpPr txBox="1"/>
          <p:nvPr/>
        </p:nvSpPr>
        <p:spPr>
          <a:xfrm>
            <a:off x="565798" y="1182966"/>
            <a:ext cx="6626083" cy="3022366"/>
          </a:xfrm>
          <a:prstGeom prst="rect">
            <a:avLst/>
          </a:prstGeom>
          <a:noFill/>
        </p:spPr>
        <p:txBody>
          <a:bodyPr wrap="square" lIns="91440" tIns="45720" rIns="91440" bIns="45720" rtlCol="0" anchor="t">
            <a:spAutoFit/>
          </a:bodyPr>
          <a:lstStyle/>
          <a:p>
            <a:pPr marL="285750" indent="-285750">
              <a:spcBef>
                <a:spcPct val="20000"/>
              </a:spcBef>
              <a:buFont typeface="Arial"/>
              <a:buChar char="•"/>
            </a:pPr>
            <a:r>
              <a:rPr lang="en-GB" sz="2800"/>
              <a:t>Using groups and groupings in an assignment</a:t>
            </a:r>
            <a:endParaRPr lang="en-US" sz="2800"/>
          </a:p>
          <a:p>
            <a:pPr>
              <a:spcBef>
                <a:spcPct val="20000"/>
              </a:spcBef>
            </a:pPr>
            <a:endParaRPr lang="en-GB" sz="2800"/>
          </a:p>
          <a:p>
            <a:pPr marL="285750" indent="-285750">
              <a:spcBef>
                <a:spcPct val="20000"/>
              </a:spcBef>
              <a:buFont typeface="Arial"/>
              <a:buChar char="•"/>
            </a:pPr>
            <a:r>
              <a:rPr lang="en-GB" sz="2800"/>
              <a:t>Using groups with forums</a:t>
            </a:r>
          </a:p>
          <a:p>
            <a:pPr marL="285750" indent="-285750">
              <a:spcBef>
                <a:spcPct val="20000"/>
              </a:spcBef>
              <a:buFont typeface="Arial"/>
              <a:buChar char="•"/>
            </a:pPr>
            <a:endParaRPr lang="en-GB" sz="2800"/>
          </a:p>
          <a:p>
            <a:pPr marL="285750" indent="-285750">
              <a:spcBef>
                <a:spcPct val="20000"/>
              </a:spcBef>
              <a:buFont typeface="Arial"/>
              <a:buChar char="•"/>
            </a:pPr>
            <a:r>
              <a:rPr lang="en-GB" sz="2800"/>
              <a:t>Setting</a:t>
            </a:r>
            <a:r>
              <a:rPr lang="en-GB" sz="2800">
                <a:cs typeface="Arial"/>
              </a:rPr>
              <a:t> up restrictions with groups</a:t>
            </a:r>
          </a:p>
        </p:txBody>
      </p:sp>
      <p:pic>
        <p:nvPicPr>
          <p:cNvPr id="3" name="Picture 2" descr="Screenshot of icon for Moodle assignment">
            <a:extLst>
              <a:ext uri="{FF2B5EF4-FFF2-40B4-BE49-F238E27FC236}">
                <a16:creationId xmlns:a16="http://schemas.microsoft.com/office/drawing/2014/main" id="{58B55124-ED56-12C3-D2EC-04FA298C1C0D}"/>
              </a:ext>
            </a:extLst>
          </p:cNvPr>
          <p:cNvPicPr>
            <a:picLocks noChangeAspect="1"/>
          </p:cNvPicPr>
          <p:nvPr/>
        </p:nvPicPr>
        <p:blipFill>
          <a:blip r:embed="rId4"/>
          <a:srcRect l="6289" t="-203" r="4402" b="592"/>
          <a:stretch/>
        </p:blipFill>
        <p:spPr>
          <a:xfrm>
            <a:off x="7361642" y="1183169"/>
            <a:ext cx="884687" cy="1043678"/>
          </a:xfrm>
          <a:prstGeom prst="rect">
            <a:avLst/>
          </a:prstGeom>
          <a:ln w="38100" cap="sq">
            <a:solidFill>
              <a:schemeClr val="bg1">
                <a:lumMod val="95000"/>
              </a:schemeClr>
            </a:solidFill>
            <a:prstDash val="solid"/>
            <a:miter lim="800000"/>
          </a:ln>
          <a:effectLst/>
        </p:spPr>
      </p:pic>
      <p:pic>
        <p:nvPicPr>
          <p:cNvPr id="4" name="Picture 3" descr="Screenshot of icon for Moodle forum">
            <a:extLst>
              <a:ext uri="{FF2B5EF4-FFF2-40B4-BE49-F238E27FC236}">
                <a16:creationId xmlns:a16="http://schemas.microsoft.com/office/drawing/2014/main" id="{01249DC5-2FD2-10E8-3940-C8237EAF6DB2}"/>
              </a:ext>
            </a:extLst>
          </p:cNvPr>
          <p:cNvPicPr>
            <a:picLocks noChangeAspect="1"/>
          </p:cNvPicPr>
          <p:nvPr/>
        </p:nvPicPr>
        <p:blipFill>
          <a:blip r:embed="rId5"/>
          <a:stretch>
            <a:fillRect/>
          </a:stretch>
        </p:blipFill>
        <p:spPr>
          <a:xfrm>
            <a:off x="7361464" y="2371045"/>
            <a:ext cx="884465" cy="1040947"/>
          </a:xfrm>
          <a:prstGeom prst="rect">
            <a:avLst/>
          </a:prstGeom>
          <a:ln w="38100" cap="sq">
            <a:solidFill>
              <a:schemeClr val="bg1">
                <a:lumMod val="95000"/>
              </a:schemeClr>
            </a:solidFill>
            <a:prstDash val="solid"/>
            <a:miter lim="800000"/>
          </a:ln>
          <a:effectLst/>
        </p:spPr>
      </p:pic>
      <p:pic>
        <p:nvPicPr>
          <p:cNvPr id="5" name="Picture 4" descr="Screenshot of option to Add restriction for a Group or Grouping">
            <a:extLst>
              <a:ext uri="{FF2B5EF4-FFF2-40B4-BE49-F238E27FC236}">
                <a16:creationId xmlns:a16="http://schemas.microsoft.com/office/drawing/2014/main" id="{E1D8EF9C-53AF-2A97-5488-FC2DF7E83E10}"/>
              </a:ext>
            </a:extLst>
          </p:cNvPr>
          <p:cNvPicPr>
            <a:picLocks noChangeAspect="1"/>
          </p:cNvPicPr>
          <p:nvPr/>
        </p:nvPicPr>
        <p:blipFill>
          <a:blip r:embed="rId6"/>
          <a:stretch>
            <a:fillRect/>
          </a:stretch>
        </p:blipFill>
        <p:spPr>
          <a:xfrm>
            <a:off x="7360954" y="3559629"/>
            <a:ext cx="885484" cy="1038225"/>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21338848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6E40-7FA4-54CB-2313-09639F36A0B9}"/>
              </a:ext>
            </a:extLst>
          </p:cNvPr>
          <p:cNvSpPr>
            <a:spLocks noGrp="1"/>
          </p:cNvSpPr>
          <p:nvPr>
            <p:ph type="title"/>
          </p:nvPr>
        </p:nvSpPr>
        <p:spPr/>
        <p:txBody>
          <a:bodyPr>
            <a:noAutofit/>
          </a:bodyPr>
          <a:lstStyle/>
          <a:p>
            <a:r>
              <a:rPr lang="en-GB" sz="2800"/>
              <a:t>Groups and Groupings in Moodle Assignment</a:t>
            </a:r>
          </a:p>
        </p:txBody>
      </p:sp>
      <p:pic>
        <p:nvPicPr>
          <p:cNvPr id="17" name="Picture 16" descr="A person with orange circle in front of black and white stripes&#10;&#10;Description automatically generated">
            <a:extLst>
              <a:ext uri="{FF2B5EF4-FFF2-40B4-BE49-F238E27FC236}">
                <a16:creationId xmlns:a16="http://schemas.microsoft.com/office/drawing/2014/main" id="{E5A942D2-3086-1447-1C69-3827A2F44E48}"/>
              </a:ext>
            </a:extLst>
          </p:cNvPr>
          <p:cNvPicPr>
            <a:picLocks noChangeAspect="1"/>
          </p:cNvPicPr>
          <p:nvPr/>
        </p:nvPicPr>
        <p:blipFill>
          <a:blip r:embed="rId4"/>
          <a:stretch>
            <a:fillRect/>
          </a:stretch>
        </p:blipFill>
        <p:spPr>
          <a:xfrm>
            <a:off x="3193296" y="1441155"/>
            <a:ext cx="467909" cy="661823"/>
          </a:xfrm>
          <a:prstGeom prst="rect">
            <a:avLst/>
          </a:prstGeom>
        </p:spPr>
      </p:pic>
      <p:pic>
        <p:nvPicPr>
          <p:cNvPr id="19" name="Picture 18" descr="A pink and white person&#10;&#10;Description automatically generated">
            <a:extLst>
              <a:ext uri="{FF2B5EF4-FFF2-40B4-BE49-F238E27FC236}">
                <a16:creationId xmlns:a16="http://schemas.microsoft.com/office/drawing/2014/main" id="{323F8EE2-0633-90B0-8F48-32F37ED86C6A}"/>
              </a:ext>
            </a:extLst>
          </p:cNvPr>
          <p:cNvPicPr>
            <a:picLocks noChangeAspect="1"/>
          </p:cNvPicPr>
          <p:nvPr/>
        </p:nvPicPr>
        <p:blipFill>
          <a:blip r:embed="rId5"/>
          <a:stretch>
            <a:fillRect/>
          </a:stretch>
        </p:blipFill>
        <p:spPr>
          <a:xfrm>
            <a:off x="2725387" y="1441155"/>
            <a:ext cx="467909" cy="661823"/>
          </a:xfrm>
          <a:prstGeom prst="rect">
            <a:avLst/>
          </a:prstGeom>
        </p:spPr>
      </p:pic>
      <p:pic>
        <p:nvPicPr>
          <p:cNvPr id="21" name="Picture 20" descr="A green and grey background with dots&#10;&#10;Description automatically generated">
            <a:extLst>
              <a:ext uri="{FF2B5EF4-FFF2-40B4-BE49-F238E27FC236}">
                <a16:creationId xmlns:a16="http://schemas.microsoft.com/office/drawing/2014/main" id="{B6EE40F2-E83E-C049-676A-D2FC92BF160A}"/>
              </a:ext>
            </a:extLst>
          </p:cNvPr>
          <p:cNvPicPr>
            <a:picLocks noChangeAspect="1"/>
          </p:cNvPicPr>
          <p:nvPr/>
        </p:nvPicPr>
        <p:blipFill>
          <a:blip r:embed="rId6"/>
          <a:stretch>
            <a:fillRect/>
          </a:stretch>
        </p:blipFill>
        <p:spPr>
          <a:xfrm>
            <a:off x="2693826" y="3121603"/>
            <a:ext cx="467909" cy="661823"/>
          </a:xfrm>
          <a:prstGeom prst="rect">
            <a:avLst/>
          </a:prstGeom>
        </p:spPr>
      </p:pic>
      <p:pic>
        <p:nvPicPr>
          <p:cNvPr id="23" name="Picture 22" descr="A blue and white circle on a black and white striped background&#10;&#10;Description automatically generated">
            <a:extLst>
              <a:ext uri="{FF2B5EF4-FFF2-40B4-BE49-F238E27FC236}">
                <a16:creationId xmlns:a16="http://schemas.microsoft.com/office/drawing/2014/main" id="{1E5E03E4-65AE-38E9-69BB-318E14E511D1}"/>
              </a:ext>
            </a:extLst>
          </p:cNvPr>
          <p:cNvPicPr>
            <a:picLocks noChangeAspect="1"/>
          </p:cNvPicPr>
          <p:nvPr/>
        </p:nvPicPr>
        <p:blipFill>
          <a:blip r:embed="rId7"/>
          <a:stretch>
            <a:fillRect/>
          </a:stretch>
        </p:blipFill>
        <p:spPr>
          <a:xfrm>
            <a:off x="3161736" y="3121602"/>
            <a:ext cx="467908" cy="661822"/>
          </a:xfrm>
          <a:prstGeom prst="rect">
            <a:avLst/>
          </a:prstGeom>
        </p:spPr>
      </p:pic>
      <p:sp>
        <p:nvSpPr>
          <p:cNvPr id="27" name="TextBox 26">
            <a:extLst>
              <a:ext uri="{FF2B5EF4-FFF2-40B4-BE49-F238E27FC236}">
                <a16:creationId xmlns:a16="http://schemas.microsoft.com/office/drawing/2014/main" id="{8FCB787A-FED1-6217-8580-CFCD1E9189F2}"/>
              </a:ext>
            </a:extLst>
          </p:cNvPr>
          <p:cNvSpPr txBox="1"/>
          <p:nvPr/>
        </p:nvSpPr>
        <p:spPr>
          <a:xfrm>
            <a:off x="2652621" y="2202418"/>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29" name="TextBox 28">
            <a:extLst>
              <a:ext uri="{FF2B5EF4-FFF2-40B4-BE49-F238E27FC236}">
                <a16:creationId xmlns:a16="http://schemas.microsoft.com/office/drawing/2014/main" id="{663E5956-781C-F104-4BC1-3A30D40C1985}"/>
              </a:ext>
            </a:extLst>
          </p:cNvPr>
          <p:cNvSpPr txBox="1"/>
          <p:nvPr/>
        </p:nvSpPr>
        <p:spPr>
          <a:xfrm>
            <a:off x="2652621" y="4022663"/>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37" name="Oval 36">
            <a:extLst>
              <a:ext uri="{FF2B5EF4-FFF2-40B4-BE49-F238E27FC236}">
                <a16:creationId xmlns:a16="http://schemas.microsoft.com/office/drawing/2014/main" id="{96D23069-BFF2-6F7A-DCA0-C8392BE36FF7}"/>
              </a:ext>
            </a:extLst>
          </p:cNvPr>
          <p:cNvSpPr/>
          <p:nvPr/>
        </p:nvSpPr>
        <p:spPr>
          <a:xfrm>
            <a:off x="622791" y="2440761"/>
            <a:ext cx="1599222" cy="1581058"/>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Grouping</a:t>
            </a:r>
          </a:p>
        </p:txBody>
      </p:sp>
      <p:pic>
        <p:nvPicPr>
          <p:cNvPr id="39" name="Picture 38" descr="Screenshot of icon for Moodle assignment">
            <a:extLst>
              <a:ext uri="{FF2B5EF4-FFF2-40B4-BE49-F238E27FC236}">
                <a16:creationId xmlns:a16="http://schemas.microsoft.com/office/drawing/2014/main" id="{127AB0D6-1EB7-239C-BE7D-49A4D0168980}"/>
              </a:ext>
            </a:extLst>
          </p:cNvPr>
          <p:cNvPicPr>
            <a:picLocks noChangeAspect="1"/>
          </p:cNvPicPr>
          <p:nvPr/>
        </p:nvPicPr>
        <p:blipFill>
          <a:blip r:embed="rId8"/>
          <a:srcRect l="6289" t="-203" r="4402" b="592"/>
          <a:stretch/>
        </p:blipFill>
        <p:spPr>
          <a:xfrm>
            <a:off x="4882068" y="2261645"/>
            <a:ext cx="1142783" cy="1375515"/>
          </a:xfrm>
          <a:prstGeom prst="rect">
            <a:avLst/>
          </a:prstGeom>
          <a:ln w="38100" cap="sq">
            <a:solidFill>
              <a:schemeClr val="bg1">
                <a:lumMod val="95000"/>
              </a:schemeClr>
            </a:solidFill>
            <a:prstDash val="solid"/>
            <a:miter lim="800000"/>
          </a:ln>
          <a:effectLst/>
        </p:spPr>
      </p:pic>
      <p:sp>
        <p:nvSpPr>
          <p:cNvPr id="41" name="Arrow: Down 40">
            <a:extLst>
              <a:ext uri="{FF2B5EF4-FFF2-40B4-BE49-F238E27FC236}">
                <a16:creationId xmlns:a16="http://schemas.microsoft.com/office/drawing/2014/main" id="{FF36A939-9FEA-55EA-2106-C9A587C09597}"/>
              </a:ext>
            </a:extLst>
          </p:cNvPr>
          <p:cNvSpPr/>
          <p:nvPr/>
        </p:nvSpPr>
        <p:spPr>
          <a:xfrm rot="18060000">
            <a:off x="4054026" y="1547657"/>
            <a:ext cx="279504" cy="142984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2" name="Arrow: Down 41">
            <a:extLst>
              <a:ext uri="{FF2B5EF4-FFF2-40B4-BE49-F238E27FC236}">
                <a16:creationId xmlns:a16="http://schemas.microsoft.com/office/drawing/2014/main" id="{10FD064C-6CD8-C42A-6762-351DCD04CAE4}"/>
              </a:ext>
            </a:extLst>
          </p:cNvPr>
          <p:cNvSpPr/>
          <p:nvPr/>
        </p:nvSpPr>
        <p:spPr>
          <a:xfrm rot="14820000">
            <a:off x="4049500" y="2594511"/>
            <a:ext cx="261071" cy="143906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44" name="Picture 43" descr="A purple person silhouette on a white background">
            <a:extLst>
              <a:ext uri="{FF2B5EF4-FFF2-40B4-BE49-F238E27FC236}">
                <a16:creationId xmlns:a16="http://schemas.microsoft.com/office/drawing/2014/main" id="{7C0E5DD5-387E-15DB-581A-E8E81A92B18A}"/>
              </a:ext>
            </a:extLst>
          </p:cNvPr>
          <p:cNvPicPr>
            <a:picLocks noChangeAspect="1"/>
          </p:cNvPicPr>
          <p:nvPr/>
        </p:nvPicPr>
        <p:blipFill>
          <a:blip r:embed="rId9"/>
          <a:stretch>
            <a:fillRect/>
          </a:stretch>
        </p:blipFill>
        <p:spPr>
          <a:xfrm>
            <a:off x="7281744" y="1212401"/>
            <a:ext cx="957766" cy="1354690"/>
          </a:xfrm>
          <a:prstGeom prst="rect">
            <a:avLst/>
          </a:prstGeom>
        </p:spPr>
      </p:pic>
      <p:grpSp>
        <p:nvGrpSpPr>
          <p:cNvPr id="7" name="Group 6">
            <a:extLst>
              <a:ext uri="{FF2B5EF4-FFF2-40B4-BE49-F238E27FC236}">
                <a16:creationId xmlns:a16="http://schemas.microsoft.com/office/drawing/2014/main" id="{F95E828E-9080-D2D4-A3A4-11470818D322}"/>
              </a:ext>
            </a:extLst>
          </p:cNvPr>
          <p:cNvGrpSpPr/>
          <p:nvPr/>
        </p:nvGrpSpPr>
        <p:grpSpPr>
          <a:xfrm>
            <a:off x="179697" y="1020313"/>
            <a:ext cx="2042316" cy="1016541"/>
            <a:chOff x="380569" y="3378044"/>
            <a:chExt cx="1848075" cy="1128053"/>
          </a:xfrm>
        </p:grpSpPr>
        <p:sp>
          <p:nvSpPr>
            <p:cNvPr id="4" name="Rectangle: Rounded Corners 3">
              <a:extLst>
                <a:ext uri="{FF2B5EF4-FFF2-40B4-BE49-F238E27FC236}">
                  <a16:creationId xmlns:a16="http://schemas.microsoft.com/office/drawing/2014/main" id="{AEBE0ECE-CA36-0ADE-A07E-788111E440E6}"/>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58AB418-6C17-A4C4-6FEC-3389E0C4828A}"/>
                </a:ext>
              </a:extLst>
            </p:cNvPr>
            <p:cNvSpPr txBox="1"/>
            <p:nvPr/>
          </p:nvSpPr>
          <p:spPr>
            <a:xfrm>
              <a:off x="1015073" y="3537877"/>
              <a:ext cx="1163141" cy="819694"/>
            </a:xfrm>
            <a:prstGeom prst="rect">
              <a:avLst/>
            </a:prstGeom>
            <a:noFill/>
          </p:spPr>
          <p:txBody>
            <a:bodyPr wrap="square" lIns="91440" tIns="45720" rIns="91440" bIns="45720" rtlCol="0" anchor="t">
              <a:spAutoFit/>
            </a:bodyPr>
            <a:lstStyle/>
            <a:p>
              <a:r>
                <a:rPr lang="en-GB" sz="1400">
                  <a:hlinkClick r:id="rId10"/>
                </a:rPr>
                <a:t>How to create a group assignment</a:t>
              </a:r>
              <a:endParaRPr lang="en-GB" sz="1400"/>
            </a:p>
          </p:txBody>
        </p:sp>
        <p:pic>
          <p:nvPicPr>
            <p:cNvPr id="6" name="Graphic 5" descr="Information with solid fill">
              <a:extLst>
                <a:ext uri="{FF2B5EF4-FFF2-40B4-BE49-F238E27FC236}">
                  <a16:creationId xmlns:a16="http://schemas.microsoft.com/office/drawing/2014/main" id="{F4F4E3E0-91EF-4CA2-BD4D-ADE83ACD18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3050" y="3534508"/>
              <a:ext cx="522033" cy="575588"/>
            </a:xfrm>
            <a:prstGeom prst="rect">
              <a:avLst/>
            </a:prstGeom>
          </p:spPr>
        </p:pic>
      </p:grpSp>
      <p:grpSp>
        <p:nvGrpSpPr>
          <p:cNvPr id="9" name="Group 8">
            <a:extLst>
              <a:ext uri="{FF2B5EF4-FFF2-40B4-BE49-F238E27FC236}">
                <a16:creationId xmlns:a16="http://schemas.microsoft.com/office/drawing/2014/main" id="{AB3F58FC-A1AF-CC2C-917D-5C3C11088640}"/>
              </a:ext>
            </a:extLst>
          </p:cNvPr>
          <p:cNvGrpSpPr/>
          <p:nvPr/>
        </p:nvGrpSpPr>
        <p:grpSpPr>
          <a:xfrm>
            <a:off x="6687968" y="2670379"/>
            <a:ext cx="2151708" cy="2230191"/>
            <a:chOff x="6680998" y="2802800"/>
            <a:chExt cx="2151708" cy="2230191"/>
          </a:xfrm>
        </p:grpSpPr>
        <p:sp>
          <p:nvSpPr>
            <p:cNvPr id="45" name="TextBox 44">
              <a:extLst>
                <a:ext uri="{FF2B5EF4-FFF2-40B4-BE49-F238E27FC236}">
                  <a16:creationId xmlns:a16="http://schemas.microsoft.com/office/drawing/2014/main" id="{CAF9FAD8-A3C8-7AE0-C360-D4242018A405}"/>
                </a:ext>
              </a:extLst>
            </p:cNvPr>
            <p:cNvSpPr txBox="1"/>
            <p:nvPr/>
          </p:nvSpPr>
          <p:spPr>
            <a:xfrm>
              <a:off x="6680998" y="2802800"/>
              <a:ext cx="2146768" cy="2230191"/>
            </a:xfrm>
            <a:prstGeom prst="rect">
              <a:avLst/>
            </a:prstGeom>
            <a:solidFill>
              <a:srgbClr val="AE5191"/>
            </a:solidFill>
            <a:ln>
              <a:solidFill>
                <a:schemeClr val="tx1"/>
              </a:solidFill>
            </a:ln>
          </p:spPr>
          <p:txBody>
            <a:bodyPr wrap="square" lIns="91440" tIns="45720" rIns="91440" bIns="45720" rtlCol="0" anchor="t">
              <a:spAutoFit/>
            </a:bodyPr>
            <a:lstStyle/>
            <a:p>
              <a:endParaRPr lang="en-GB" b="1">
                <a:cs typeface="Arial"/>
              </a:endParaRPr>
            </a:p>
          </p:txBody>
        </p:sp>
        <p:sp>
          <p:nvSpPr>
            <p:cNvPr id="8" name="TextBox 7">
              <a:extLst>
                <a:ext uri="{FF2B5EF4-FFF2-40B4-BE49-F238E27FC236}">
                  <a16:creationId xmlns:a16="http://schemas.microsoft.com/office/drawing/2014/main" id="{B759A380-94E8-7683-AA54-6AD4E63C4C1C}"/>
                </a:ext>
              </a:extLst>
            </p:cNvPr>
            <p:cNvSpPr txBox="1"/>
            <p:nvPr/>
          </p:nvSpPr>
          <p:spPr>
            <a:xfrm>
              <a:off x="6683293" y="2859070"/>
              <a:ext cx="214941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Arial"/>
                </a:rPr>
                <a:t>Teacher</a:t>
              </a:r>
              <a:endParaRPr lang="en-US">
                <a:cs typeface="Arial"/>
              </a:endParaRPr>
            </a:p>
            <a:p>
              <a:pPr marL="285750" indent="-285750">
                <a:buFont typeface="Arial,Sans-Serif"/>
                <a:buChar char="•"/>
              </a:pPr>
              <a:r>
                <a:rPr lang="en-GB">
                  <a:cs typeface="Arial"/>
                </a:rPr>
                <a:t>Adds marks and / or feedback</a:t>
              </a:r>
              <a:endParaRPr lang="en-US">
                <a:cs typeface="Arial"/>
              </a:endParaRPr>
            </a:p>
            <a:p>
              <a:endParaRPr lang="en-GB">
                <a:cs typeface="Arial"/>
              </a:endParaRPr>
            </a:p>
            <a:p>
              <a:pPr marL="285750" indent="-285750">
                <a:buFont typeface="Arial,Sans-Serif"/>
                <a:buChar char="•"/>
              </a:pPr>
              <a:r>
                <a:rPr lang="en-GB">
                  <a:cs typeface="Arial"/>
                </a:rPr>
                <a:t>Apply to entire Group or individuals</a:t>
              </a:r>
              <a:endParaRPr lang="en-US">
                <a:cs typeface="Arial"/>
              </a:endParaRPr>
            </a:p>
          </p:txBody>
        </p:sp>
      </p:grpSp>
    </p:spTree>
    <p:custDataLst>
      <p:tags r:id="rId1"/>
    </p:custDataLst>
    <p:extLst>
      <p:ext uri="{BB962C8B-B14F-4D97-AF65-F5344CB8AC3E}">
        <p14:creationId xmlns:p14="http://schemas.microsoft.com/office/powerpoint/2010/main" val="26996441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FC5D-37A7-5D6E-D857-AA132C47FC4D}"/>
              </a:ext>
            </a:extLst>
          </p:cNvPr>
          <p:cNvSpPr>
            <a:spLocks noGrp="1"/>
          </p:cNvSpPr>
          <p:nvPr>
            <p:ph type="title"/>
          </p:nvPr>
        </p:nvSpPr>
        <p:spPr/>
        <p:txBody>
          <a:bodyPr>
            <a:normAutofit/>
          </a:bodyPr>
          <a:lstStyle/>
          <a:p>
            <a:r>
              <a:rPr lang="en-GB" sz="2800"/>
              <a:t>Groups and Groupings in forums 1</a:t>
            </a:r>
          </a:p>
        </p:txBody>
      </p:sp>
      <p:pic>
        <p:nvPicPr>
          <p:cNvPr id="5" name="Picture 4" descr="Screenshot of icon for Moodle forum">
            <a:extLst>
              <a:ext uri="{FF2B5EF4-FFF2-40B4-BE49-F238E27FC236}">
                <a16:creationId xmlns:a16="http://schemas.microsoft.com/office/drawing/2014/main" id="{A5962E45-AA6F-4392-6D55-523228BCB474}"/>
              </a:ext>
            </a:extLst>
          </p:cNvPr>
          <p:cNvPicPr>
            <a:picLocks noChangeAspect="1"/>
          </p:cNvPicPr>
          <p:nvPr/>
        </p:nvPicPr>
        <p:blipFill>
          <a:blip r:embed="rId3"/>
          <a:stretch>
            <a:fillRect/>
          </a:stretch>
        </p:blipFill>
        <p:spPr>
          <a:xfrm>
            <a:off x="189607" y="1060980"/>
            <a:ext cx="1437418" cy="1651553"/>
          </a:xfrm>
          <a:prstGeom prst="rect">
            <a:avLst/>
          </a:prstGeom>
          <a:ln w="38100" cap="sq">
            <a:solidFill>
              <a:schemeClr val="bg1">
                <a:lumMod val="95000"/>
              </a:schemeClr>
            </a:solidFill>
            <a:prstDash val="solid"/>
            <a:miter lim="800000"/>
          </a:ln>
          <a:effectLst/>
        </p:spPr>
      </p:pic>
      <p:grpSp>
        <p:nvGrpSpPr>
          <p:cNvPr id="3" name="Group 2">
            <a:extLst>
              <a:ext uri="{FF2B5EF4-FFF2-40B4-BE49-F238E27FC236}">
                <a16:creationId xmlns:a16="http://schemas.microsoft.com/office/drawing/2014/main" id="{F9580595-4BB1-F484-2940-22248F3BF10A}"/>
              </a:ext>
            </a:extLst>
          </p:cNvPr>
          <p:cNvGrpSpPr/>
          <p:nvPr/>
        </p:nvGrpSpPr>
        <p:grpSpPr>
          <a:xfrm>
            <a:off x="4058113" y="1321405"/>
            <a:ext cx="4532967" cy="1585077"/>
            <a:chOff x="4058113" y="1321405"/>
            <a:chExt cx="4532967" cy="1585077"/>
          </a:xfrm>
        </p:grpSpPr>
        <p:pic>
          <p:nvPicPr>
            <p:cNvPr id="4" name="Picture 3" descr="A person with orange circle in front of black and white stripes&#10;&#10;Description automatically generated">
              <a:extLst>
                <a:ext uri="{FF2B5EF4-FFF2-40B4-BE49-F238E27FC236}">
                  <a16:creationId xmlns:a16="http://schemas.microsoft.com/office/drawing/2014/main" id="{80CF1603-659B-06F9-B8B1-B3D751DCE0E1}"/>
                </a:ext>
              </a:extLst>
            </p:cNvPr>
            <p:cNvPicPr>
              <a:picLocks noChangeAspect="1"/>
            </p:cNvPicPr>
            <p:nvPr/>
          </p:nvPicPr>
          <p:blipFill>
            <a:blip r:embed="rId4"/>
            <a:stretch>
              <a:fillRect/>
            </a:stretch>
          </p:blipFill>
          <p:spPr>
            <a:xfrm>
              <a:off x="6029732" y="1324056"/>
              <a:ext cx="530767" cy="754064"/>
            </a:xfrm>
            <a:prstGeom prst="rect">
              <a:avLst/>
            </a:prstGeom>
          </p:spPr>
        </p:pic>
        <p:pic>
          <p:nvPicPr>
            <p:cNvPr id="7" name="Picture 6" descr="A green and grey background with dots&#10;&#10;Description automatically generated">
              <a:extLst>
                <a:ext uri="{FF2B5EF4-FFF2-40B4-BE49-F238E27FC236}">
                  <a16:creationId xmlns:a16="http://schemas.microsoft.com/office/drawing/2014/main" id="{03A9E034-C207-2234-E335-06B869846ECA}"/>
                </a:ext>
              </a:extLst>
            </p:cNvPr>
            <p:cNvPicPr>
              <a:picLocks noChangeAspect="1"/>
            </p:cNvPicPr>
            <p:nvPr/>
          </p:nvPicPr>
          <p:blipFill>
            <a:blip r:embed="rId5"/>
            <a:stretch>
              <a:fillRect/>
            </a:stretch>
          </p:blipFill>
          <p:spPr>
            <a:xfrm>
              <a:off x="7293555" y="1321405"/>
              <a:ext cx="530767" cy="754064"/>
            </a:xfrm>
            <a:prstGeom prst="rect">
              <a:avLst/>
            </a:prstGeom>
          </p:spPr>
        </p:pic>
        <p:pic>
          <p:nvPicPr>
            <p:cNvPr id="9" name="Picture 8" descr="A pink and white person&#10;&#10;Description automatically generated">
              <a:extLst>
                <a:ext uri="{FF2B5EF4-FFF2-40B4-BE49-F238E27FC236}">
                  <a16:creationId xmlns:a16="http://schemas.microsoft.com/office/drawing/2014/main" id="{D2B37902-312B-207A-95A1-404119774683}"/>
                </a:ext>
              </a:extLst>
            </p:cNvPr>
            <p:cNvPicPr>
              <a:picLocks noChangeAspect="1"/>
            </p:cNvPicPr>
            <p:nvPr/>
          </p:nvPicPr>
          <p:blipFill>
            <a:blip r:embed="rId6"/>
            <a:stretch>
              <a:fillRect/>
            </a:stretch>
          </p:blipFill>
          <p:spPr>
            <a:xfrm>
              <a:off x="5262943" y="1325383"/>
              <a:ext cx="530767" cy="754064"/>
            </a:xfrm>
            <a:prstGeom prst="rect">
              <a:avLst/>
            </a:prstGeom>
          </p:spPr>
        </p:pic>
        <p:pic>
          <p:nvPicPr>
            <p:cNvPr id="11" name="Picture 10" descr="A blue and white circle on a black and white striped background&#10;&#10;Description automatically generated">
              <a:extLst>
                <a:ext uri="{FF2B5EF4-FFF2-40B4-BE49-F238E27FC236}">
                  <a16:creationId xmlns:a16="http://schemas.microsoft.com/office/drawing/2014/main" id="{D93F1CD3-DC8C-71AF-D002-18B4B7D97F54}"/>
                </a:ext>
              </a:extLst>
            </p:cNvPr>
            <p:cNvPicPr>
              <a:picLocks noChangeAspect="1"/>
            </p:cNvPicPr>
            <p:nvPr/>
          </p:nvPicPr>
          <p:blipFill>
            <a:blip r:embed="rId7"/>
            <a:stretch>
              <a:fillRect/>
            </a:stretch>
          </p:blipFill>
          <p:spPr>
            <a:xfrm>
              <a:off x="8060314" y="1324706"/>
              <a:ext cx="530766" cy="754063"/>
            </a:xfrm>
            <a:prstGeom prst="rect">
              <a:avLst/>
            </a:prstGeom>
          </p:spPr>
        </p:pic>
        <p:sp>
          <p:nvSpPr>
            <p:cNvPr id="13" name="Arrow: Down 12">
              <a:extLst>
                <a:ext uri="{FF2B5EF4-FFF2-40B4-BE49-F238E27FC236}">
                  <a16:creationId xmlns:a16="http://schemas.microsoft.com/office/drawing/2014/main" id="{3E7C1021-1B8B-68E1-4A09-F991620B727A}"/>
                </a:ext>
              </a:extLst>
            </p:cNvPr>
            <p:cNvSpPr/>
            <p:nvPr/>
          </p:nvSpPr>
          <p:spPr>
            <a:xfrm>
              <a:off x="5406336" y="1978629"/>
              <a:ext cx="1010629" cy="365756"/>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BB0EBF7-39E4-D221-FEAE-0C7E534CCCD7}"/>
                </a:ext>
              </a:extLst>
            </p:cNvPr>
            <p:cNvSpPr txBox="1"/>
            <p:nvPr/>
          </p:nvSpPr>
          <p:spPr>
            <a:xfrm>
              <a:off x="7463021" y="2537150"/>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17" name="TextBox 16">
              <a:extLst>
                <a:ext uri="{FF2B5EF4-FFF2-40B4-BE49-F238E27FC236}">
                  <a16:creationId xmlns:a16="http://schemas.microsoft.com/office/drawing/2014/main" id="{1ED43070-C297-870D-BDA4-F3F203D868AB}"/>
                </a:ext>
              </a:extLst>
            </p:cNvPr>
            <p:cNvSpPr txBox="1"/>
            <p:nvPr/>
          </p:nvSpPr>
          <p:spPr>
            <a:xfrm>
              <a:off x="5399007" y="2534682"/>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21" name="TextBox 20">
              <a:extLst>
                <a:ext uri="{FF2B5EF4-FFF2-40B4-BE49-F238E27FC236}">
                  <a16:creationId xmlns:a16="http://schemas.microsoft.com/office/drawing/2014/main" id="{7AFF0B82-9DDE-CC59-520A-39E03DADD86F}"/>
                </a:ext>
              </a:extLst>
            </p:cNvPr>
            <p:cNvSpPr txBox="1"/>
            <p:nvPr/>
          </p:nvSpPr>
          <p:spPr>
            <a:xfrm>
              <a:off x="4058113" y="1993973"/>
              <a:ext cx="1276054" cy="584775"/>
            </a:xfrm>
            <a:prstGeom prst="rect">
              <a:avLst/>
            </a:prstGeom>
            <a:noFill/>
          </p:spPr>
          <p:txBody>
            <a:bodyPr wrap="square" lIns="91440" tIns="45720" rIns="91440" bIns="45720" rtlCol="0" anchor="t">
              <a:spAutoFit/>
            </a:bodyPr>
            <a:lstStyle/>
            <a:p>
              <a:r>
                <a:rPr lang="en-GB" sz="1600"/>
                <a:t>Separate groups</a:t>
              </a:r>
              <a:endParaRPr lang="en-GB" sz="1600">
                <a:cs typeface="Arial"/>
              </a:endParaRPr>
            </a:p>
          </p:txBody>
        </p:sp>
        <p:sp>
          <p:nvSpPr>
            <p:cNvPr id="28" name="Arrow: Down 12">
              <a:extLst>
                <a:ext uri="{FF2B5EF4-FFF2-40B4-BE49-F238E27FC236}">
                  <a16:creationId xmlns:a16="http://schemas.microsoft.com/office/drawing/2014/main" id="{A990B3C7-76EC-DC20-3EF1-7C4BBA701502}"/>
                </a:ext>
              </a:extLst>
            </p:cNvPr>
            <p:cNvSpPr/>
            <p:nvPr/>
          </p:nvSpPr>
          <p:spPr>
            <a:xfrm>
              <a:off x="7462341" y="1978628"/>
              <a:ext cx="1010629" cy="365756"/>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1" name="Straight Arrow Connector 30">
              <a:extLst>
                <a:ext uri="{FF2B5EF4-FFF2-40B4-BE49-F238E27FC236}">
                  <a16:creationId xmlns:a16="http://schemas.microsoft.com/office/drawing/2014/main" id="{DCE56884-299B-27A7-6051-93AF74F1D145}"/>
                </a:ext>
              </a:extLst>
            </p:cNvPr>
            <p:cNvCxnSpPr/>
            <p:nvPr/>
          </p:nvCxnSpPr>
          <p:spPr>
            <a:xfrm>
              <a:off x="6953435" y="1442874"/>
              <a:ext cx="1820" cy="1432466"/>
            </a:xfrm>
            <a:prstGeom prst="straightConnector1">
              <a:avLst/>
            </a:prstGeom>
          </p:spPr>
          <p:style>
            <a:lnRef idx="2">
              <a:schemeClr val="accent1"/>
            </a:lnRef>
            <a:fillRef idx="0">
              <a:schemeClr val="accent1"/>
            </a:fillRef>
            <a:effectRef idx="1">
              <a:schemeClr val="accent1"/>
            </a:effectRef>
            <a:fontRef idx="minor">
              <a:schemeClr val="tx1"/>
            </a:fontRef>
          </p:style>
        </p:cxnSp>
      </p:grpSp>
      <p:pic>
        <p:nvPicPr>
          <p:cNvPr id="32" name="Picture 31" descr="A screenshot of a group&#10;&#10;Description automatically generated">
            <a:extLst>
              <a:ext uri="{FF2B5EF4-FFF2-40B4-BE49-F238E27FC236}">
                <a16:creationId xmlns:a16="http://schemas.microsoft.com/office/drawing/2014/main" id="{DD5E142B-46D5-502B-6A4D-46B077A65938}"/>
              </a:ext>
            </a:extLst>
          </p:cNvPr>
          <p:cNvPicPr>
            <a:picLocks noChangeAspect="1"/>
          </p:cNvPicPr>
          <p:nvPr/>
        </p:nvPicPr>
        <p:blipFill>
          <a:blip r:embed="rId8"/>
          <a:stretch>
            <a:fillRect/>
          </a:stretch>
        </p:blipFill>
        <p:spPr>
          <a:xfrm>
            <a:off x="186880" y="3015139"/>
            <a:ext cx="3291840" cy="1954530"/>
          </a:xfrm>
          <a:prstGeom prst="rect">
            <a:avLst/>
          </a:prstGeom>
          <a:ln w="38100" cap="sq">
            <a:solidFill>
              <a:schemeClr val="bg1">
                <a:lumMod val="95000"/>
              </a:schemeClr>
            </a:solidFill>
            <a:prstDash val="solid"/>
            <a:miter lim="800000"/>
          </a:ln>
          <a:effectLst/>
        </p:spPr>
      </p:pic>
      <p:grpSp>
        <p:nvGrpSpPr>
          <p:cNvPr id="6" name="Group 5">
            <a:extLst>
              <a:ext uri="{FF2B5EF4-FFF2-40B4-BE49-F238E27FC236}">
                <a16:creationId xmlns:a16="http://schemas.microsoft.com/office/drawing/2014/main" id="{A1C4EDF6-C91C-AE94-1CAB-E771E163BA18}"/>
              </a:ext>
            </a:extLst>
          </p:cNvPr>
          <p:cNvGrpSpPr/>
          <p:nvPr/>
        </p:nvGrpSpPr>
        <p:grpSpPr>
          <a:xfrm>
            <a:off x="4058112" y="3293776"/>
            <a:ext cx="4532967" cy="1585077"/>
            <a:chOff x="4058113" y="1321405"/>
            <a:chExt cx="4532967" cy="1585077"/>
          </a:xfrm>
        </p:grpSpPr>
        <p:pic>
          <p:nvPicPr>
            <p:cNvPr id="8" name="Picture 7" descr="A person with orange circle in front of black and white stripes&#10;&#10;Description automatically generated">
              <a:extLst>
                <a:ext uri="{FF2B5EF4-FFF2-40B4-BE49-F238E27FC236}">
                  <a16:creationId xmlns:a16="http://schemas.microsoft.com/office/drawing/2014/main" id="{0A2DD400-2B19-40EF-379C-013B0CC5968C}"/>
                </a:ext>
              </a:extLst>
            </p:cNvPr>
            <p:cNvPicPr>
              <a:picLocks noChangeAspect="1"/>
            </p:cNvPicPr>
            <p:nvPr/>
          </p:nvPicPr>
          <p:blipFill>
            <a:blip r:embed="rId4"/>
            <a:stretch>
              <a:fillRect/>
            </a:stretch>
          </p:blipFill>
          <p:spPr>
            <a:xfrm>
              <a:off x="6029732" y="1324056"/>
              <a:ext cx="530767" cy="754064"/>
            </a:xfrm>
            <a:prstGeom prst="rect">
              <a:avLst/>
            </a:prstGeom>
          </p:spPr>
        </p:pic>
        <p:pic>
          <p:nvPicPr>
            <p:cNvPr id="10" name="Picture 9" descr="A green and grey background with dots&#10;&#10;Description automatically generated">
              <a:extLst>
                <a:ext uri="{FF2B5EF4-FFF2-40B4-BE49-F238E27FC236}">
                  <a16:creationId xmlns:a16="http://schemas.microsoft.com/office/drawing/2014/main" id="{6F19712C-57A0-2B1E-1D17-1E71592571FA}"/>
                </a:ext>
              </a:extLst>
            </p:cNvPr>
            <p:cNvPicPr>
              <a:picLocks noChangeAspect="1"/>
            </p:cNvPicPr>
            <p:nvPr/>
          </p:nvPicPr>
          <p:blipFill>
            <a:blip r:embed="rId5"/>
            <a:stretch>
              <a:fillRect/>
            </a:stretch>
          </p:blipFill>
          <p:spPr>
            <a:xfrm>
              <a:off x="7293555" y="1321405"/>
              <a:ext cx="530767" cy="754064"/>
            </a:xfrm>
            <a:prstGeom prst="rect">
              <a:avLst/>
            </a:prstGeom>
          </p:spPr>
        </p:pic>
        <p:pic>
          <p:nvPicPr>
            <p:cNvPr id="12" name="Picture 11" descr="A pink and white person&#10;&#10;Description automatically generated">
              <a:extLst>
                <a:ext uri="{FF2B5EF4-FFF2-40B4-BE49-F238E27FC236}">
                  <a16:creationId xmlns:a16="http://schemas.microsoft.com/office/drawing/2014/main" id="{2B8F1A0B-2DE8-1283-F056-216478B7E9CC}"/>
                </a:ext>
              </a:extLst>
            </p:cNvPr>
            <p:cNvPicPr>
              <a:picLocks noChangeAspect="1"/>
            </p:cNvPicPr>
            <p:nvPr/>
          </p:nvPicPr>
          <p:blipFill>
            <a:blip r:embed="rId6"/>
            <a:stretch>
              <a:fillRect/>
            </a:stretch>
          </p:blipFill>
          <p:spPr>
            <a:xfrm>
              <a:off x="5262943" y="1325383"/>
              <a:ext cx="530767" cy="754064"/>
            </a:xfrm>
            <a:prstGeom prst="rect">
              <a:avLst/>
            </a:prstGeom>
          </p:spPr>
        </p:pic>
        <p:pic>
          <p:nvPicPr>
            <p:cNvPr id="14" name="Picture 13" descr="A blue and white circle on a black and white striped background&#10;&#10;Description automatically generated">
              <a:extLst>
                <a:ext uri="{FF2B5EF4-FFF2-40B4-BE49-F238E27FC236}">
                  <a16:creationId xmlns:a16="http://schemas.microsoft.com/office/drawing/2014/main" id="{CA4D8672-4A2C-00A4-7CB3-C0632F4E5411}"/>
                </a:ext>
              </a:extLst>
            </p:cNvPr>
            <p:cNvPicPr>
              <a:picLocks noChangeAspect="1"/>
            </p:cNvPicPr>
            <p:nvPr/>
          </p:nvPicPr>
          <p:blipFill>
            <a:blip r:embed="rId7"/>
            <a:stretch>
              <a:fillRect/>
            </a:stretch>
          </p:blipFill>
          <p:spPr>
            <a:xfrm>
              <a:off x="8060314" y="1324706"/>
              <a:ext cx="530766" cy="754063"/>
            </a:xfrm>
            <a:prstGeom prst="rect">
              <a:avLst/>
            </a:prstGeom>
          </p:spPr>
        </p:pic>
        <p:sp>
          <p:nvSpPr>
            <p:cNvPr id="16" name="Arrow: Down 12">
              <a:extLst>
                <a:ext uri="{FF2B5EF4-FFF2-40B4-BE49-F238E27FC236}">
                  <a16:creationId xmlns:a16="http://schemas.microsoft.com/office/drawing/2014/main" id="{526B49BD-726D-1D7A-3A52-B57B241A3DB6}"/>
                </a:ext>
              </a:extLst>
            </p:cNvPr>
            <p:cNvSpPr/>
            <p:nvPr/>
          </p:nvSpPr>
          <p:spPr>
            <a:xfrm>
              <a:off x="5406336" y="1978629"/>
              <a:ext cx="1010629" cy="365756"/>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15428BB-D7E4-A6BE-0453-E243CBC8D91D}"/>
                </a:ext>
              </a:extLst>
            </p:cNvPr>
            <p:cNvSpPr txBox="1"/>
            <p:nvPr/>
          </p:nvSpPr>
          <p:spPr>
            <a:xfrm>
              <a:off x="7463021" y="2537150"/>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19" name="TextBox 18">
              <a:extLst>
                <a:ext uri="{FF2B5EF4-FFF2-40B4-BE49-F238E27FC236}">
                  <a16:creationId xmlns:a16="http://schemas.microsoft.com/office/drawing/2014/main" id="{ECDF8827-5910-AEBE-B26B-BFD5B38F3B21}"/>
                </a:ext>
              </a:extLst>
            </p:cNvPr>
            <p:cNvSpPr txBox="1"/>
            <p:nvPr/>
          </p:nvSpPr>
          <p:spPr>
            <a:xfrm>
              <a:off x="5399007" y="2534682"/>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20" name="TextBox 19">
              <a:extLst>
                <a:ext uri="{FF2B5EF4-FFF2-40B4-BE49-F238E27FC236}">
                  <a16:creationId xmlns:a16="http://schemas.microsoft.com/office/drawing/2014/main" id="{E5A127F8-39A2-E629-438C-D66C0E1126EA}"/>
                </a:ext>
              </a:extLst>
            </p:cNvPr>
            <p:cNvSpPr txBox="1"/>
            <p:nvPr/>
          </p:nvSpPr>
          <p:spPr>
            <a:xfrm>
              <a:off x="4058113" y="1993973"/>
              <a:ext cx="1276054" cy="584775"/>
            </a:xfrm>
            <a:prstGeom prst="rect">
              <a:avLst/>
            </a:prstGeom>
            <a:noFill/>
          </p:spPr>
          <p:txBody>
            <a:bodyPr wrap="square" lIns="91440" tIns="45720" rIns="91440" bIns="45720" rtlCol="0" anchor="t">
              <a:spAutoFit/>
            </a:bodyPr>
            <a:lstStyle/>
            <a:p>
              <a:r>
                <a:rPr lang="en-GB" sz="1600"/>
                <a:t>Visible groups</a:t>
              </a:r>
              <a:endParaRPr lang="en-GB" sz="1600">
                <a:cs typeface="Arial"/>
              </a:endParaRPr>
            </a:p>
          </p:txBody>
        </p:sp>
        <p:sp>
          <p:nvSpPr>
            <p:cNvPr id="22" name="Arrow: Down 12">
              <a:extLst>
                <a:ext uri="{FF2B5EF4-FFF2-40B4-BE49-F238E27FC236}">
                  <a16:creationId xmlns:a16="http://schemas.microsoft.com/office/drawing/2014/main" id="{F8A3345B-CA31-EABA-D224-710CA46499FD}"/>
                </a:ext>
              </a:extLst>
            </p:cNvPr>
            <p:cNvSpPr/>
            <p:nvPr/>
          </p:nvSpPr>
          <p:spPr>
            <a:xfrm>
              <a:off x="7462341" y="1978628"/>
              <a:ext cx="1010629" cy="365756"/>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F8A08751-1D77-7B24-8B1B-E81745C522A3}"/>
                </a:ext>
              </a:extLst>
            </p:cNvPr>
            <p:cNvCxnSpPr>
              <a:cxnSpLocks/>
            </p:cNvCxnSpPr>
            <p:nvPr/>
          </p:nvCxnSpPr>
          <p:spPr>
            <a:xfrm>
              <a:off x="6953435" y="1442874"/>
              <a:ext cx="1820" cy="1432466"/>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44651562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FC5D-37A7-5D6E-D857-AA132C47FC4D}"/>
              </a:ext>
            </a:extLst>
          </p:cNvPr>
          <p:cNvSpPr>
            <a:spLocks noGrp="1"/>
          </p:cNvSpPr>
          <p:nvPr>
            <p:ph type="title"/>
          </p:nvPr>
        </p:nvSpPr>
        <p:spPr/>
        <p:txBody>
          <a:bodyPr>
            <a:normAutofit/>
          </a:bodyPr>
          <a:lstStyle/>
          <a:p>
            <a:r>
              <a:rPr lang="en-GB" sz="2800"/>
              <a:t>Groups and Groupings in forums 2</a:t>
            </a:r>
          </a:p>
        </p:txBody>
      </p:sp>
      <p:pic>
        <p:nvPicPr>
          <p:cNvPr id="5" name="Picture 4" descr="Screenshot of icon for Moodle forum">
            <a:extLst>
              <a:ext uri="{FF2B5EF4-FFF2-40B4-BE49-F238E27FC236}">
                <a16:creationId xmlns:a16="http://schemas.microsoft.com/office/drawing/2014/main" id="{A5962E45-AA6F-4392-6D55-523228BCB474}"/>
              </a:ext>
            </a:extLst>
          </p:cNvPr>
          <p:cNvPicPr>
            <a:picLocks noChangeAspect="1"/>
          </p:cNvPicPr>
          <p:nvPr/>
        </p:nvPicPr>
        <p:blipFill>
          <a:blip r:embed="rId4"/>
          <a:stretch>
            <a:fillRect/>
          </a:stretch>
        </p:blipFill>
        <p:spPr>
          <a:xfrm>
            <a:off x="189607" y="1060980"/>
            <a:ext cx="1437418" cy="1651553"/>
          </a:xfrm>
          <a:prstGeom prst="rect">
            <a:avLst/>
          </a:prstGeom>
          <a:ln w="38100" cap="sq">
            <a:solidFill>
              <a:schemeClr val="bg1">
                <a:lumMod val="95000"/>
              </a:schemeClr>
            </a:solidFill>
            <a:prstDash val="solid"/>
            <a:miter lim="800000"/>
          </a:ln>
          <a:effectLst/>
        </p:spPr>
      </p:pic>
      <p:grpSp>
        <p:nvGrpSpPr>
          <p:cNvPr id="24" name="Group 23">
            <a:extLst>
              <a:ext uri="{FF2B5EF4-FFF2-40B4-BE49-F238E27FC236}">
                <a16:creationId xmlns:a16="http://schemas.microsoft.com/office/drawing/2014/main" id="{0C39598E-8BE2-E27F-8219-44135CD74B80}"/>
              </a:ext>
            </a:extLst>
          </p:cNvPr>
          <p:cNvGrpSpPr/>
          <p:nvPr/>
        </p:nvGrpSpPr>
        <p:grpSpPr>
          <a:xfrm>
            <a:off x="189607" y="3915913"/>
            <a:ext cx="2039037" cy="1016541"/>
            <a:chOff x="380569" y="3378044"/>
            <a:chExt cx="1848075" cy="1128053"/>
          </a:xfrm>
        </p:grpSpPr>
        <p:sp>
          <p:nvSpPr>
            <p:cNvPr id="25" name="Rectangle: Rounded Corners 24">
              <a:extLst>
                <a:ext uri="{FF2B5EF4-FFF2-40B4-BE49-F238E27FC236}">
                  <a16:creationId xmlns:a16="http://schemas.microsoft.com/office/drawing/2014/main" id="{4E2EBD13-E032-72E6-199A-3DDDBDE99C56}"/>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2B14D9A-971C-2124-0181-87E7D561477F}"/>
                </a:ext>
              </a:extLst>
            </p:cNvPr>
            <p:cNvSpPr txBox="1"/>
            <p:nvPr/>
          </p:nvSpPr>
          <p:spPr>
            <a:xfrm>
              <a:off x="1015073" y="3537877"/>
              <a:ext cx="1163141" cy="580616"/>
            </a:xfrm>
            <a:prstGeom prst="rect">
              <a:avLst/>
            </a:prstGeom>
            <a:noFill/>
          </p:spPr>
          <p:txBody>
            <a:bodyPr wrap="square" lIns="91440" tIns="45720" rIns="91440" bIns="45720" rtlCol="0" anchor="t">
              <a:spAutoFit/>
            </a:bodyPr>
            <a:lstStyle/>
            <a:p>
              <a:r>
                <a:rPr lang="en-GB" sz="1400">
                  <a:hlinkClick r:id="rId5"/>
                </a:rPr>
                <a:t>Using groups with forums</a:t>
              </a:r>
              <a:endParaRPr lang="en-GB" sz="1400"/>
            </a:p>
          </p:txBody>
        </p:sp>
        <p:pic>
          <p:nvPicPr>
            <p:cNvPr id="27" name="Graphic 26" descr="Information with solid fill">
              <a:extLst>
                <a:ext uri="{FF2B5EF4-FFF2-40B4-BE49-F238E27FC236}">
                  <a16:creationId xmlns:a16="http://schemas.microsoft.com/office/drawing/2014/main" id="{2FE4F361-E698-5BD1-5F5A-1629B6B6ED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050" y="3534508"/>
              <a:ext cx="522033" cy="575588"/>
            </a:xfrm>
            <a:prstGeom prst="rect">
              <a:avLst/>
            </a:prstGeom>
          </p:spPr>
        </p:pic>
      </p:grpSp>
      <p:pic>
        <p:nvPicPr>
          <p:cNvPr id="33" name="Picture 32" descr="A screenshot of a computer&#10;&#10;Description automatically generated">
            <a:extLst>
              <a:ext uri="{FF2B5EF4-FFF2-40B4-BE49-F238E27FC236}">
                <a16:creationId xmlns:a16="http://schemas.microsoft.com/office/drawing/2014/main" id="{DFAD2F4A-8123-7325-4979-45269912F726}"/>
              </a:ext>
            </a:extLst>
          </p:cNvPr>
          <p:cNvPicPr>
            <a:picLocks noChangeAspect="1"/>
          </p:cNvPicPr>
          <p:nvPr/>
        </p:nvPicPr>
        <p:blipFill>
          <a:blip r:embed="rId8"/>
          <a:stretch>
            <a:fillRect/>
          </a:stretch>
        </p:blipFill>
        <p:spPr>
          <a:xfrm>
            <a:off x="2860825" y="1060980"/>
            <a:ext cx="5956135" cy="3309852"/>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12234769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FC5D-37A7-5D6E-D857-AA132C47FC4D}"/>
              </a:ext>
            </a:extLst>
          </p:cNvPr>
          <p:cNvSpPr>
            <a:spLocks noGrp="1"/>
          </p:cNvSpPr>
          <p:nvPr>
            <p:ph type="title"/>
          </p:nvPr>
        </p:nvSpPr>
        <p:spPr/>
        <p:txBody>
          <a:bodyPr>
            <a:normAutofit/>
          </a:bodyPr>
          <a:lstStyle/>
          <a:p>
            <a:r>
              <a:rPr lang="en-GB" sz="2800"/>
              <a:t>Groups and Groupings in forums 3</a:t>
            </a:r>
          </a:p>
        </p:txBody>
      </p:sp>
      <p:pic>
        <p:nvPicPr>
          <p:cNvPr id="5" name="Picture 4" descr="Screenshot of icon for Moodle forum">
            <a:extLst>
              <a:ext uri="{FF2B5EF4-FFF2-40B4-BE49-F238E27FC236}">
                <a16:creationId xmlns:a16="http://schemas.microsoft.com/office/drawing/2014/main" id="{A5962E45-AA6F-4392-6D55-523228BCB474}"/>
              </a:ext>
            </a:extLst>
          </p:cNvPr>
          <p:cNvPicPr>
            <a:picLocks noChangeAspect="1"/>
          </p:cNvPicPr>
          <p:nvPr/>
        </p:nvPicPr>
        <p:blipFill>
          <a:blip r:embed="rId4"/>
          <a:stretch>
            <a:fillRect/>
          </a:stretch>
        </p:blipFill>
        <p:spPr>
          <a:xfrm>
            <a:off x="189607" y="1060980"/>
            <a:ext cx="1437418" cy="1651553"/>
          </a:xfrm>
          <a:prstGeom prst="rect">
            <a:avLst/>
          </a:prstGeom>
          <a:ln w="38100" cap="sq">
            <a:solidFill>
              <a:schemeClr val="bg1">
                <a:lumMod val="95000"/>
              </a:schemeClr>
            </a:solidFill>
            <a:prstDash val="solid"/>
            <a:miter lim="800000"/>
          </a:ln>
          <a:effectLst/>
        </p:spPr>
      </p:pic>
      <p:grpSp>
        <p:nvGrpSpPr>
          <p:cNvPr id="3" name="Group 2">
            <a:extLst>
              <a:ext uri="{FF2B5EF4-FFF2-40B4-BE49-F238E27FC236}">
                <a16:creationId xmlns:a16="http://schemas.microsoft.com/office/drawing/2014/main" id="{587A05AE-8E4C-6206-C912-5B6E38724FB0}"/>
              </a:ext>
            </a:extLst>
          </p:cNvPr>
          <p:cNvGrpSpPr/>
          <p:nvPr/>
        </p:nvGrpSpPr>
        <p:grpSpPr>
          <a:xfrm>
            <a:off x="189607" y="3915913"/>
            <a:ext cx="2039037" cy="1016541"/>
            <a:chOff x="380569" y="3378044"/>
            <a:chExt cx="1848075" cy="1128053"/>
          </a:xfrm>
        </p:grpSpPr>
        <p:sp>
          <p:nvSpPr>
            <p:cNvPr id="4" name="Rectangle: Rounded Corners 3">
              <a:extLst>
                <a:ext uri="{FF2B5EF4-FFF2-40B4-BE49-F238E27FC236}">
                  <a16:creationId xmlns:a16="http://schemas.microsoft.com/office/drawing/2014/main" id="{767E6A49-CF05-2632-7F96-3CC94D5813EC}"/>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7DEB1BA-A0D9-0F74-2CA2-D36F4F7FAFDF}"/>
                </a:ext>
              </a:extLst>
            </p:cNvPr>
            <p:cNvSpPr txBox="1"/>
            <p:nvPr/>
          </p:nvSpPr>
          <p:spPr>
            <a:xfrm>
              <a:off x="1015073" y="3537877"/>
              <a:ext cx="1163141" cy="580616"/>
            </a:xfrm>
            <a:prstGeom prst="rect">
              <a:avLst/>
            </a:prstGeom>
            <a:noFill/>
          </p:spPr>
          <p:txBody>
            <a:bodyPr wrap="square" lIns="91440" tIns="45720" rIns="91440" bIns="45720" rtlCol="0" anchor="t">
              <a:spAutoFit/>
            </a:bodyPr>
            <a:lstStyle/>
            <a:p>
              <a:r>
                <a:rPr lang="en-GB" sz="1400">
                  <a:hlinkClick r:id="rId5"/>
                </a:rPr>
                <a:t>Using groups with forums</a:t>
              </a:r>
              <a:endParaRPr lang="en-GB" sz="1400"/>
            </a:p>
          </p:txBody>
        </p:sp>
        <p:pic>
          <p:nvPicPr>
            <p:cNvPr id="7" name="Graphic 6" descr="Information with solid fill">
              <a:extLst>
                <a:ext uri="{FF2B5EF4-FFF2-40B4-BE49-F238E27FC236}">
                  <a16:creationId xmlns:a16="http://schemas.microsoft.com/office/drawing/2014/main" id="{E1D02FDB-74FA-105C-721C-C1124FDE80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050" y="3534508"/>
              <a:ext cx="522033" cy="575588"/>
            </a:xfrm>
            <a:prstGeom prst="rect">
              <a:avLst/>
            </a:prstGeom>
          </p:spPr>
        </p:pic>
      </p:grpSp>
      <p:pic>
        <p:nvPicPr>
          <p:cNvPr id="9" name="Picture 8" descr="A screenshot of a computer&#10;&#10;Description automatically generated">
            <a:extLst>
              <a:ext uri="{FF2B5EF4-FFF2-40B4-BE49-F238E27FC236}">
                <a16:creationId xmlns:a16="http://schemas.microsoft.com/office/drawing/2014/main" id="{373DAB12-F318-37A1-2E30-404B0E2055C7}"/>
              </a:ext>
            </a:extLst>
          </p:cNvPr>
          <p:cNvPicPr>
            <a:picLocks noChangeAspect="1"/>
          </p:cNvPicPr>
          <p:nvPr/>
        </p:nvPicPr>
        <p:blipFill>
          <a:blip r:embed="rId8"/>
          <a:stretch>
            <a:fillRect/>
          </a:stretch>
        </p:blipFill>
        <p:spPr>
          <a:xfrm>
            <a:off x="2489200" y="961499"/>
            <a:ext cx="5872261" cy="3473341"/>
          </a:xfrm>
          <a:prstGeom prst="rect">
            <a:avLst/>
          </a:prstGeom>
          <a:ln w="38100" cap="sq">
            <a:solidFill>
              <a:schemeClr val="bg1">
                <a:lumMod val="95000"/>
              </a:schemeClr>
            </a:solidFill>
            <a:prstDash val="solid"/>
            <a:miter lim="800000"/>
          </a:ln>
          <a:effectLst/>
        </p:spPr>
      </p:pic>
      <p:sp>
        <p:nvSpPr>
          <p:cNvPr id="10" name="TextBox 9">
            <a:extLst>
              <a:ext uri="{FF2B5EF4-FFF2-40B4-BE49-F238E27FC236}">
                <a16:creationId xmlns:a16="http://schemas.microsoft.com/office/drawing/2014/main" id="{D92920B3-9895-742E-7F6B-26E5D9FE5633}"/>
              </a:ext>
            </a:extLst>
          </p:cNvPr>
          <p:cNvSpPr txBox="1"/>
          <p:nvPr/>
        </p:nvSpPr>
        <p:spPr>
          <a:xfrm>
            <a:off x="2873070" y="4538586"/>
            <a:ext cx="1272400" cy="307777"/>
          </a:xfrm>
          <a:prstGeom prst="rect">
            <a:avLst/>
          </a:prstGeom>
          <a:noFill/>
        </p:spPr>
        <p:txBody>
          <a:bodyPr wrap="none" rtlCol="0">
            <a:spAutoFit/>
          </a:bodyPr>
          <a:lstStyle/>
          <a:p>
            <a:r>
              <a:rPr lang="en-GB" sz="1400" i="1"/>
              <a:t>Teacher view.</a:t>
            </a:r>
          </a:p>
        </p:txBody>
      </p:sp>
      <p:grpSp>
        <p:nvGrpSpPr>
          <p:cNvPr id="15" name="Group 14">
            <a:extLst>
              <a:ext uri="{FF2B5EF4-FFF2-40B4-BE49-F238E27FC236}">
                <a16:creationId xmlns:a16="http://schemas.microsoft.com/office/drawing/2014/main" id="{B1CF4A09-EBB9-CA4F-2334-492C2D5DC605}"/>
              </a:ext>
            </a:extLst>
          </p:cNvPr>
          <p:cNvGrpSpPr/>
          <p:nvPr/>
        </p:nvGrpSpPr>
        <p:grpSpPr>
          <a:xfrm>
            <a:off x="4892692" y="1886756"/>
            <a:ext cx="4145021" cy="2201175"/>
            <a:chOff x="4892692" y="1886756"/>
            <a:chExt cx="4145021" cy="2201175"/>
          </a:xfrm>
        </p:grpSpPr>
        <p:pic>
          <p:nvPicPr>
            <p:cNvPr id="12" name="Picture 11" descr="A screenshot of a computer&#10;&#10;Description automatically generated">
              <a:extLst>
                <a:ext uri="{FF2B5EF4-FFF2-40B4-BE49-F238E27FC236}">
                  <a16:creationId xmlns:a16="http://schemas.microsoft.com/office/drawing/2014/main" id="{773D0489-BF84-5828-6A40-723A4AA61205}"/>
                </a:ext>
              </a:extLst>
            </p:cNvPr>
            <p:cNvPicPr>
              <a:picLocks noChangeAspect="1"/>
            </p:cNvPicPr>
            <p:nvPr/>
          </p:nvPicPr>
          <p:blipFill>
            <a:blip r:embed="rId9"/>
            <a:stretch>
              <a:fillRect/>
            </a:stretch>
          </p:blipFill>
          <p:spPr>
            <a:xfrm>
              <a:off x="4892692" y="1886756"/>
              <a:ext cx="4145021" cy="2153068"/>
            </a:xfrm>
            <a:prstGeom prst="rect">
              <a:avLst/>
            </a:prstGeom>
            <a:ln w="38100" cap="sq">
              <a:solidFill>
                <a:schemeClr val="bg1">
                  <a:lumMod val="95000"/>
                </a:schemeClr>
              </a:solidFill>
              <a:prstDash val="solid"/>
              <a:miter lim="800000"/>
            </a:ln>
            <a:effectLst/>
          </p:spPr>
        </p:pic>
        <p:sp>
          <p:nvSpPr>
            <p:cNvPr id="13" name="Arrow: Down 12">
              <a:extLst>
                <a:ext uri="{FF2B5EF4-FFF2-40B4-BE49-F238E27FC236}">
                  <a16:creationId xmlns:a16="http://schemas.microsoft.com/office/drawing/2014/main" id="{081E235F-BB8D-8CDF-45BA-90BB4155A53F}"/>
                </a:ext>
              </a:extLst>
            </p:cNvPr>
            <p:cNvSpPr/>
            <p:nvPr/>
          </p:nvSpPr>
          <p:spPr>
            <a:xfrm rot="14436854">
              <a:off x="5739684" y="3439387"/>
              <a:ext cx="235487" cy="1061602"/>
            </a:xfrm>
            <a:prstGeom prst="downArrow">
              <a:avLst>
                <a:gd name="adj1" fmla="val 63141"/>
                <a:gd name="adj2"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1903865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EC6A082D-F3EB-4439-FB8B-CD3751D78940}"/>
              </a:ext>
            </a:extLst>
          </p:cNvPr>
          <p:cNvPicPr>
            <a:picLocks noChangeAspect="1"/>
          </p:cNvPicPr>
          <p:nvPr/>
        </p:nvPicPr>
        <p:blipFill>
          <a:blip r:embed="rId4"/>
          <a:stretch>
            <a:fillRect/>
          </a:stretch>
        </p:blipFill>
        <p:spPr>
          <a:xfrm>
            <a:off x="2402397" y="1060980"/>
            <a:ext cx="5518086" cy="3611604"/>
          </a:xfrm>
          <a:prstGeom prst="rect">
            <a:avLst/>
          </a:prstGeom>
          <a:ln w="38100" cap="sq">
            <a:solidFill>
              <a:schemeClr val="bg1">
                <a:lumMod val="95000"/>
              </a:schemeClr>
            </a:solidFill>
            <a:prstDash val="solid"/>
            <a:miter lim="800000"/>
          </a:ln>
          <a:effectLst/>
        </p:spPr>
      </p:pic>
      <p:sp>
        <p:nvSpPr>
          <p:cNvPr id="2" name="Title 1">
            <a:extLst>
              <a:ext uri="{FF2B5EF4-FFF2-40B4-BE49-F238E27FC236}">
                <a16:creationId xmlns:a16="http://schemas.microsoft.com/office/drawing/2014/main" id="{6932FC5D-37A7-5D6E-D857-AA132C47FC4D}"/>
              </a:ext>
            </a:extLst>
          </p:cNvPr>
          <p:cNvSpPr>
            <a:spLocks noGrp="1"/>
          </p:cNvSpPr>
          <p:nvPr>
            <p:ph type="title"/>
          </p:nvPr>
        </p:nvSpPr>
        <p:spPr/>
        <p:txBody>
          <a:bodyPr>
            <a:normAutofit/>
          </a:bodyPr>
          <a:lstStyle/>
          <a:p>
            <a:r>
              <a:rPr lang="en-GB" sz="2800"/>
              <a:t>Groups and Groupings in forums 4</a:t>
            </a:r>
          </a:p>
        </p:txBody>
      </p:sp>
      <p:pic>
        <p:nvPicPr>
          <p:cNvPr id="5" name="Picture 4" descr="Screenshot of icon for Moodle forum">
            <a:extLst>
              <a:ext uri="{FF2B5EF4-FFF2-40B4-BE49-F238E27FC236}">
                <a16:creationId xmlns:a16="http://schemas.microsoft.com/office/drawing/2014/main" id="{A5962E45-AA6F-4392-6D55-523228BCB474}"/>
              </a:ext>
            </a:extLst>
          </p:cNvPr>
          <p:cNvPicPr>
            <a:picLocks noChangeAspect="1"/>
          </p:cNvPicPr>
          <p:nvPr/>
        </p:nvPicPr>
        <p:blipFill>
          <a:blip r:embed="rId5"/>
          <a:stretch>
            <a:fillRect/>
          </a:stretch>
        </p:blipFill>
        <p:spPr>
          <a:xfrm>
            <a:off x="189607" y="1060980"/>
            <a:ext cx="1437418" cy="1651553"/>
          </a:xfrm>
          <a:prstGeom prst="rect">
            <a:avLst/>
          </a:prstGeom>
          <a:ln w="38100" cap="sq">
            <a:solidFill>
              <a:schemeClr val="bg1">
                <a:lumMod val="95000"/>
              </a:schemeClr>
            </a:solidFill>
            <a:prstDash val="solid"/>
            <a:miter lim="800000"/>
          </a:ln>
          <a:effectLst/>
        </p:spPr>
      </p:pic>
      <p:grpSp>
        <p:nvGrpSpPr>
          <p:cNvPr id="3" name="Group 2">
            <a:extLst>
              <a:ext uri="{FF2B5EF4-FFF2-40B4-BE49-F238E27FC236}">
                <a16:creationId xmlns:a16="http://schemas.microsoft.com/office/drawing/2014/main" id="{0A483124-BB85-F9F5-EE0C-D27E469ED76A}"/>
              </a:ext>
            </a:extLst>
          </p:cNvPr>
          <p:cNvGrpSpPr/>
          <p:nvPr/>
        </p:nvGrpSpPr>
        <p:grpSpPr>
          <a:xfrm>
            <a:off x="189607" y="3915913"/>
            <a:ext cx="2039037" cy="1016541"/>
            <a:chOff x="380569" y="3378044"/>
            <a:chExt cx="1848075" cy="1128053"/>
          </a:xfrm>
        </p:grpSpPr>
        <p:sp>
          <p:nvSpPr>
            <p:cNvPr id="4" name="Rectangle: Rounded Corners 3">
              <a:extLst>
                <a:ext uri="{FF2B5EF4-FFF2-40B4-BE49-F238E27FC236}">
                  <a16:creationId xmlns:a16="http://schemas.microsoft.com/office/drawing/2014/main" id="{E19C4AC0-C5DB-98E3-36E0-77AB2D52F15D}"/>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DFB85FE-E6FC-AA56-8620-A12FA2E2A525}"/>
                </a:ext>
              </a:extLst>
            </p:cNvPr>
            <p:cNvSpPr txBox="1"/>
            <p:nvPr/>
          </p:nvSpPr>
          <p:spPr>
            <a:xfrm>
              <a:off x="1015073" y="3537877"/>
              <a:ext cx="1163141" cy="580616"/>
            </a:xfrm>
            <a:prstGeom prst="rect">
              <a:avLst/>
            </a:prstGeom>
            <a:noFill/>
          </p:spPr>
          <p:txBody>
            <a:bodyPr wrap="square" lIns="91440" tIns="45720" rIns="91440" bIns="45720" rtlCol="0" anchor="t">
              <a:spAutoFit/>
            </a:bodyPr>
            <a:lstStyle/>
            <a:p>
              <a:r>
                <a:rPr lang="en-GB" sz="1400">
                  <a:hlinkClick r:id="rId6"/>
                </a:rPr>
                <a:t>Using groups with forums</a:t>
              </a:r>
              <a:endParaRPr lang="en-GB" sz="1400"/>
            </a:p>
          </p:txBody>
        </p:sp>
        <p:pic>
          <p:nvPicPr>
            <p:cNvPr id="7" name="Graphic 6" descr="Information with solid fill">
              <a:extLst>
                <a:ext uri="{FF2B5EF4-FFF2-40B4-BE49-F238E27FC236}">
                  <a16:creationId xmlns:a16="http://schemas.microsoft.com/office/drawing/2014/main" id="{1896EA13-2425-051C-10E6-794FE644CF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050" y="3534508"/>
              <a:ext cx="522033" cy="575588"/>
            </a:xfrm>
            <a:prstGeom prst="rect">
              <a:avLst/>
            </a:prstGeom>
          </p:spPr>
        </p:pic>
      </p:grpSp>
      <p:sp>
        <p:nvSpPr>
          <p:cNvPr id="8" name="TextBox 7">
            <a:extLst>
              <a:ext uri="{FF2B5EF4-FFF2-40B4-BE49-F238E27FC236}">
                <a16:creationId xmlns:a16="http://schemas.microsoft.com/office/drawing/2014/main" id="{DDBF42A1-8C7F-8192-E44D-4DE199743F96}"/>
              </a:ext>
            </a:extLst>
          </p:cNvPr>
          <p:cNvSpPr txBox="1"/>
          <p:nvPr/>
        </p:nvSpPr>
        <p:spPr>
          <a:xfrm>
            <a:off x="2402397" y="4708125"/>
            <a:ext cx="1250407" cy="307777"/>
          </a:xfrm>
          <a:prstGeom prst="rect">
            <a:avLst/>
          </a:prstGeom>
          <a:noFill/>
        </p:spPr>
        <p:txBody>
          <a:bodyPr wrap="none" rtlCol="0">
            <a:spAutoFit/>
          </a:bodyPr>
          <a:lstStyle/>
          <a:p>
            <a:r>
              <a:rPr lang="en-GB" sz="1400" i="1"/>
              <a:t>Student view.</a:t>
            </a:r>
          </a:p>
        </p:txBody>
      </p:sp>
      <p:pic>
        <p:nvPicPr>
          <p:cNvPr id="13" name="Picture 12" descr="A screenshot of a product review&#10;&#10;Description automatically generated">
            <a:extLst>
              <a:ext uri="{FF2B5EF4-FFF2-40B4-BE49-F238E27FC236}">
                <a16:creationId xmlns:a16="http://schemas.microsoft.com/office/drawing/2014/main" id="{BA3B7CB0-088B-4B89-2B51-93E5BD257A3A}"/>
              </a:ext>
            </a:extLst>
          </p:cNvPr>
          <p:cNvPicPr>
            <a:picLocks noChangeAspect="1"/>
          </p:cNvPicPr>
          <p:nvPr/>
        </p:nvPicPr>
        <p:blipFill>
          <a:blip r:embed="rId9"/>
          <a:stretch>
            <a:fillRect/>
          </a:stretch>
        </p:blipFill>
        <p:spPr>
          <a:xfrm>
            <a:off x="3652804" y="2190722"/>
            <a:ext cx="5307049" cy="2481862"/>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826047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FC5D-37A7-5D6E-D857-AA132C47FC4D}"/>
              </a:ext>
            </a:extLst>
          </p:cNvPr>
          <p:cNvSpPr>
            <a:spLocks noGrp="1"/>
          </p:cNvSpPr>
          <p:nvPr>
            <p:ph type="title"/>
          </p:nvPr>
        </p:nvSpPr>
        <p:spPr/>
        <p:txBody>
          <a:bodyPr>
            <a:normAutofit/>
          </a:bodyPr>
          <a:lstStyle/>
          <a:p>
            <a:r>
              <a:rPr lang="en-GB" sz="2800"/>
              <a:t>Groups and Groupings in forums 5</a:t>
            </a:r>
          </a:p>
        </p:txBody>
      </p:sp>
      <p:pic>
        <p:nvPicPr>
          <p:cNvPr id="5" name="Picture 4" descr="Screenshot of icon for Moodle forum">
            <a:extLst>
              <a:ext uri="{FF2B5EF4-FFF2-40B4-BE49-F238E27FC236}">
                <a16:creationId xmlns:a16="http://schemas.microsoft.com/office/drawing/2014/main" id="{A5962E45-AA6F-4392-6D55-523228BCB474}"/>
              </a:ext>
            </a:extLst>
          </p:cNvPr>
          <p:cNvPicPr>
            <a:picLocks noChangeAspect="1"/>
          </p:cNvPicPr>
          <p:nvPr/>
        </p:nvPicPr>
        <p:blipFill>
          <a:blip r:embed="rId4"/>
          <a:stretch>
            <a:fillRect/>
          </a:stretch>
        </p:blipFill>
        <p:spPr>
          <a:xfrm>
            <a:off x="189607" y="1060980"/>
            <a:ext cx="1437418" cy="1651553"/>
          </a:xfrm>
          <a:prstGeom prst="rect">
            <a:avLst/>
          </a:prstGeom>
          <a:ln w="38100" cap="sq">
            <a:solidFill>
              <a:schemeClr val="bg1">
                <a:lumMod val="95000"/>
              </a:schemeClr>
            </a:solidFill>
            <a:prstDash val="solid"/>
            <a:miter lim="800000"/>
          </a:ln>
          <a:effectLst/>
        </p:spPr>
      </p:pic>
      <p:grpSp>
        <p:nvGrpSpPr>
          <p:cNvPr id="3" name="Group 2">
            <a:extLst>
              <a:ext uri="{FF2B5EF4-FFF2-40B4-BE49-F238E27FC236}">
                <a16:creationId xmlns:a16="http://schemas.microsoft.com/office/drawing/2014/main" id="{0A483124-BB85-F9F5-EE0C-D27E469ED76A}"/>
              </a:ext>
            </a:extLst>
          </p:cNvPr>
          <p:cNvGrpSpPr/>
          <p:nvPr/>
        </p:nvGrpSpPr>
        <p:grpSpPr>
          <a:xfrm>
            <a:off x="189607" y="3915913"/>
            <a:ext cx="2039037" cy="1016541"/>
            <a:chOff x="380569" y="3378044"/>
            <a:chExt cx="1848075" cy="1128053"/>
          </a:xfrm>
        </p:grpSpPr>
        <p:sp>
          <p:nvSpPr>
            <p:cNvPr id="4" name="Rectangle: Rounded Corners 3">
              <a:extLst>
                <a:ext uri="{FF2B5EF4-FFF2-40B4-BE49-F238E27FC236}">
                  <a16:creationId xmlns:a16="http://schemas.microsoft.com/office/drawing/2014/main" id="{E19C4AC0-C5DB-98E3-36E0-77AB2D52F15D}"/>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DFB85FE-E6FC-AA56-8620-A12FA2E2A525}"/>
                </a:ext>
              </a:extLst>
            </p:cNvPr>
            <p:cNvSpPr txBox="1"/>
            <p:nvPr/>
          </p:nvSpPr>
          <p:spPr>
            <a:xfrm>
              <a:off x="1015073" y="3537877"/>
              <a:ext cx="1163141" cy="580616"/>
            </a:xfrm>
            <a:prstGeom prst="rect">
              <a:avLst/>
            </a:prstGeom>
            <a:noFill/>
          </p:spPr>
          <p:txBody>
            <a:bodyPr wrap="square" lIns="91440" tIns="45720" rIns="91440" bIns="45720" rtlCol="0" anchor="t">
              <a:spAutoFit/>
            </a:bodyPr>
            <a:lstStyle/>
            <a:p>
              <a:r>
                <a:rPr lang="en-GB" sz="1400">
                  <a:hlinkClick r:id="rId5"/>
                </a:rPr>
                <a:t>Using groups with forums</a:t>
              </a:r>
              <a:endParaRPr lang="en-GB" sz="1400"/>
            </a:p>
          </p:txBody>
        </p:sp>
        <p:pic>
          <p:nvPicPr>
            <p:cNvPr id="7" name="Graphic 6" descr="Information with solid fill">
              <a:extLst>
                <a:ext uri="{FF2B5EF4-FFF2-40B4-BE49-F238E27FC236}">
                  <a16:creationId xmlns:a16="http://schemas.microsoft.com/office/drawing/2014/main" id="{1896EA13-2425-051C-10E6-794FE644CF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050" y="3534508"/>
              <a:ext cx="522033" cy="575588"/>
            </a:xfrm>
            <a:prstGeom prst="rect">
              <a:avLst/>
            </a:prstGeom>
          </p:spPr>
        </p:pic>
      </p:grpSp>
      <p:sp>
        <p:nvSpPr>
          <p:cNvPr id="8" name="TextBox 7">
            <a:extLst>
              <a:ext uri="{FF2B5EF4-FFF2-40B4-BE49-F238E27FC236}">
                <a16:creationId xmlns:a16="http://schemas.microsoft.com/office/drawing/2014/main" id="{DDBF42A1-8C7F-8192-E44D-4DE199743F96}"/>
              </a:ext>
            </a:extLst>
          </p:cNvPr>
          <p:cNvSpPr txBox="1"/>
          <p:nvPr/>
        </p:nvSpPr>
        <p:spPr>
          <a:xfrm>
            <a:off x="7679256" y="4624677"/>
            <a:ext cx="1272400" cy="307777"/>
          </a:xfrm>
          <a:prstGeom prst="rect">
            <a:avLst/>
          </a:prstGeom>
          <a:noFill/>
        </p:spPr>
        <p:txBody>
          <a:bodyPr wrap="none" rtlCol="0">
            <a:spAutoFit/>
          </a:bodyPr>
          <a:lstStyle/>
          <a:p>
            <a:r>
              <a:rPr lang="en-GB" sz="1400" i="1"/>
              <a:t>Teacher view.</a:t>
            </a:r>
          </a:p>
        </p:txBody>
      </p:sp>
      <p:pic>
        <p:nvPicPr>
          <p:cNvPr id="12" name="Picture 11" descr="A screenshot of a social media account&#10;&#10;Description automatically generated">
            <a:extLst>
              <a:ext uri="{FF2B5EF4-FFF2-40B4-BE49-F238E27FC236}">
                <a16:creationId xmlns:a16="http://schemas.microsoft.com/office/drawing/2014/main" id="{B46E337A-7FA0-9290-1AC4-1EBF32E67AC0}"/>
              </a:ext>
            </a:extLst>
          </p:cNvPr>
          <p:cNvPicPr>
            <a:picLocks noChangeAspect="1"/>
          </p:cNvPicPr>
          <p:nvPr/>
        </p:nvPicPr>
        <p:blipFill rotWithShape="1">
          <a:blip r:embed="rId8"/>
          <a:srcRect t="17445"/>
          <a:stretch/>
        </p:blipFill>
        <p:spPr>
          <a:xfrm>
            <a:off x="2046202" y="1515174"/>
            <a:ext cx="7050264" cy="1974745"/>
          </a:xfrm>
          <a:prstGeom prst="rect">
            <a:avLst/>
          </a:prstGeom>
          <a:ln w="38100" cap="sq">
            <a:solidFill>
              <a:schemeClr val="bg1">
                <a:lumMod val="95000"/>
              </a:schemeClr>
            </a:solidFill>
            <a:prstDash val="solid"/>
            <a:miter lim="800000"/>
          </a:ln>
          <a:effectLst/>
        </p:spPr>
      </p:pic>
      <p:pic>
        <p:nvPicPr>
          <p:cNvPr id="15" name="Picture 14" descr="A close up of a text&#10;&#10;Description automatically generated">
            <a:extLst>
              <a:ext uri="{FF2B5EF4-FFF2-40B4-BE49-F238E27FC236}">
                <a16:creationId xmlns:a16="http://schemas.microsoft.com/office/drawing/2014/main" id="{1BF45BA4-3F24-0128-2BBA-05A93C70C30B}"/>
              </a:ext>
            </a:extLst>
          </p:cNvPr>
          <p:cNvPicPr>
            <a:picLocks noChangeAspect="1"/>
          </p:cNvPicPr>
          <p:nvPr/>
        </p:nvPicPr>
        <p:blipFill>
          <a:blip r:embed="rId9"/>
          <a:stretch>
            <a:fillRect/>
          </a:stretch>
        </p:blipFill>
        <p:spPr>
          <a:xfrm>
            <a:off x="3081229" y="3995558"/>
            <a:ext cx="2765115" cy="857250"/>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196490306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3F83-C3F7-7185-08DB-5C21CB7C38DC}"/>
              </a:ext>
            </a:extLst>
          </p:cNvPr>
          <p:cNvSpPr>
            <a:spLocks noGrp="1"/>
          </p:cNvSpPr>
          <p:nvPr>
            <p:ph type="title"/>
          </p:nvPr>
        </p:nvSpPr>
        <p:spPr/>
        <p:txBody>
          <a:bodyPr/>
          <a:lstStyle/>
          <a:p>
            <a:r>
              <a:rPr lang="en-GB"/>
              <a:t>Restricting access by groups</a:t>
            </a:r>
          </a:p>
        </p:txBody>
      </p:sp>
      <p:pic>
        <p:nvPicPr>
          <p:cNvPr id="6" name="Picture 5" descr="Screenshot of option to Add restriction for a Group or Grouping">
            <a:extLst>
              <a:ext uri="{FF2B5EF4-FFF2-40B4-BE49-F238E27FC236}">
                <a16:creationId xmlns:a16="http://schemas.microsoft.com/office/drawing/2014/main" id="{BC14D9FC-DA3F-944D-D746-D1183042F332}"/>
              </a:ext>
            </a:extLst>
          </p:cNvPr>
          <p:cNvPicPr>
            <a:picLocks noChangeAspect="1"/>
          </p:cNvPicPr>
          <p:nvPr/>
        </p:nvPicPr>
        <p:blipFill>
          <a:blip r:embed="rId4"/>
          <a:stretch>
            <a:fillRect/>
          </a:stretch>
        </p:blipFill>
        <p:spPr>
          <a:xfrm>
            <a:off x="408610" y="1077686"/>
            <a:ext cx="1739503" cy="2039557"/>
          </a:xfrm>
          <a:prstGeom prst="rect">
            <a:avLst/>
          </a:prstGeom>
          <a:ln w="38100" cap="sq">
            <a:solidFill>
              <a:schemeClr val="bg1">
                <a:lumMod val="95000"/>
              </a:schemeClr>
            </a:solidFill>
            <a:prstDash val="solid"/>
            <a:miter lim="800000"/>
          </a:ln>
          <a:effectLst/>
        </p:spPr>
      </p:pic>
      <p:sp>
        <p:nvSpPr>
          <p:cNvPr id="7" name="TextBox 6">
            <a:extLst>
              <a:ext uri="{FF2B5EF4-FFF2-40B4-BE49-F238E27FC236}">
                <a16:creationId xmlns:a16="http://schemas.microsoft.com/office/drawing/2014/main" id="{5D4FB2BE-B422-7F96-0ADE-5447774C3187}"/>
              </a:ext>
            </a:extLst>
          </p:cNvPr>
          <p:cNvSpPr txBox="1"/>
          <p:nvPr/>
        </p:nvSpPr>
        <p:spPr>
          <a:xfrm>
            <a:off x="2503714" y="986700"/>
            <a:ext cx="6183085" cy="3170099"/>
          </a:xfrm>
          <a:prstGeom prst="rect">
            <a:avLst/>
          </a:prstGeom>
          <a:noFill/>
        </p:spPr>
        <p:txBody>
          <a:bodyPr wrap="square">
            <a:spAutoFit/>
          </a:bodyPr>
          <a:lstStyle/>
          <a:p>
            <a:pPr marL="285750" indent="-285750">
              <a:buFont typeface="Arial" panose="020B0604020202020204" pitchFamily="34" charset="0"/>
              <a:buChar char="•"/>
            </a:pPr>
            <a:r>
              <a:rPr lang="en-GB" sz="2000">
                <a:solidFill>
                  <a:srgbClr val="000000"/>
                </a:solidFill>
                <a:latin typeface="Roboto" panose="02000000000000000000" pitchFamily="2" charset="0"/>
              </a:rPr>
              <a:t>Restrict access to make Resources or Activities visible to a </a:t>
            </a:r>
            <a:r>
              <a:rPr lang="en-GB" sz="2000" b="1">
                <a:solidFill>
                  <a:srgbClr val="000000"/>
                </a:solidFill>
                <a:latin typeface="Roboto" panose="02000000000000000000" pitchFamily="2" charset="0"/>
              </a:rPr>
              <a:t>Group</a:t>
            </a:r>
            <a:r>
              <a:rPr lang="en-GB" sz="2000">
                <a:solidFill>
                  <a:srgbClr val="000000"/>
                </a:solidFill>
                <a:latin typeface="Roboto" panose="02000000000000000000" pitchFamily="2" charset="0"/>
              </a:rPr>
              <a:t> (or Grouping)</a:t>
            </a:r>
          </a:p>
          <a:p>
            <a:pPr marL="742950" lvl="1" indent="-285750">
              <a:buFont typeface="Arial" panose="020B0604020202020204" pitchFamily="34" charset="0"/>
              <a:buChar char="•"/>
            </a:pPr>
            <a:r>
              <a:rPr lang="en-GB" sz="2000">
                <a:solidFill>
                  <a:srgbClr val="000000"/>
                </a:solidFill>
                <a:latin typeface="Roboto" panose="02000000000000000000" pitchFamily="2" charset="0"/>
              </a:rPr>
              <a:t>E.g. when teaching multiple unit cohorts in one Moodle space</a:t>
            </a:r>
          </a:p>
          <a:p>
            <a:pPr marL="742950" lvl="1" indent="-285750">
              <a:buFont typeface="Arial" panose="020B0604020202020204" pitchFamily="34" charset="0"/>
              <a:buChar char="•"/>
            </a:pPr>
            <a:endParaRPr lang="en-GB" sz="2000">
              <a:solidFill>
                <a:srgbClr val="000000"/>
              </a:solidFill>
              <a:latin typeface="Roboto" panose="02000000000000000000" pitchFamily="2" charset="0"/>
            </a:endParaRPr>
          </a:p>
          <a:p>
            <a:pPr marL="285750" indent="-285750">
              <a:buFont typeface="Arial" panose="020B0604020202020204" pitchFamily="34" charset="0"/>
              <a:buChar char="•"/>
            </a:pPr>
            <a:r>
              <a:rPr lang="en-GB" sz="2000">
                <a:solidFill>
                  <a:srgbClr val="000000"/>
                </a:solidFill>
                <a:latin typeface="Roboto" panose="02000000000000000000" pitchFamily="2" charset="0"/>
              </a:rPr>
              <a:t>Can apply to whole Topics, or any individual activity or resource</a:t>
            </a:r>
          </a:p>
          <a:p>
            <a:pPr marL="285750" indent="-285750">
              <a:buFont typeface="Arial" panose="020B0604020202020204" pitchFamily="34" charset="0"/>
              <a:buChar char="•"/>
            </a:pPr>
            <a:endParaRPr lang="en-GB" sz="2000">
              <a:solidFill>
                <a:srgbClr val="000000"/>
              </a:solidFill>
              <a:latin typeface="Roboto" panose="02000000000000000000" pitchFamily="2" charset="0"/>
            </a:endParaRPr>
          </a:p>
          <a:p>
            <a:pPr marL="285750" indent="-285750">
              <a:buFont typeface="Arial" panose="020B0604020202020204" pitchFamily="34" charset="0"/>
              <a:buChar char="•"/>
            </a:pPr>
            <a:r>
              <a:rPr lang="en-GB" sz="2000">
                <a:solidFill>
                  <a:srgbClr val="000000"/>
                </a:solidFill>
                <a:latin typeface="Roboto" panose="02000000000000000000" pitchFamily="2" charset="0"/>
              </a:rPr>
              <a:t>Can choose to </a:t>
            </a:r>
            <a:r>
              <a:rPr lang="en-GB" sz="2000" b="1">
                <a:solidFill>
                  <a:srgbClr val="000000"/>
                </a:solidFill>
                <a:latin typeface="Roboto" panose="02000000000000000000" pitchFamily="2" charset="0"/>
              </a:rPr>
              <a:t>Hide completely </a:t>
            </a:r>
            <a:r>
              <a:rPr lang="en-GB" sz="2000">
                <a:solidFill>
                  <a:srgbClr val="000000"/>
                </a:solidFill>
                <a:latin typeface="Roboto" panose="02000000000000000000" pitchFamily="2" charset="0"/>
              </a:rPr>
              <a:t>from students not in a group</a:t>
            </a:r>
          </a:p>
        </p:txBody>
      </p:sp>
      <p:grpSp>
        <p:nvGrpSpPr>
          <p:cNvPr id="8" name="Group 7">
            <a:extLst>
              <a:ext uri="{FF2B5EF4-FFF2-40B4-BE49-F238E27FC236}">
                <a16:creationId xmlns:a16="http://schemas.microsoft.com/office/drawing/2014/main" id="{1EF17082-8F9A-F3EA-0E16-7EEC13CDEBD0}"/>
              </a:ext>
            </a:extLst>
          </p:cNvPr>
          <p:cNvGrpSpPr/>
          <p:nvPr/>
        </p:nvGrpSpPr>
        <p:grpSpPr>
          <a:xfrm>
            <a:off x="189607" y="3915913"/>
            <a:ext cx="2039037" cy="1016541"/>
            <a:chOff x="380569" y="3378044"/>
            <a:chExt cx="1848075" cy="1128053"/>
          </a:xfrm>
        </p:grpSpPr>
        <p:sp>
          <p:nvSpPr>
            <p:cNvPr id="9" name="Rectangle: Rounded Corners 8">
              <a:extLst>
                <a:ext uri="{FF2B5EF4-FFF2-40B4-BE49-F238E27FC236}">
                  <a16:creationId xmlns:a16="http://schemas.microsoft.com/office/drawing/2014/main" id="{0EBE55B8-843F-1C4C-3EBC-807983CF2518}"/>
                </a:ext>
              </a:extLst>
            </p:cNvPr>
            <p:cNvSpPr/>
            <p:nvPr/>
          </p:nvSpPr>
          <p:spPr>
            <a:xfrm>
              <a:off x="380569" y="3378044"/>
              <a:ext cx="1848075" cy="1128053"/>
            </a:xfrm>
            <a:prstGeom prst="roundRect">
              <a:avLst/>
            </a:prstGeom>
            <a:solidFill>
              <a:schemeClr val="accent2">
                <a:lumMod val="20000"/>
                <a:lumOff val="8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68C5C77-1114-18F2-2063-6666D2CEF099}"/>
                </a:ext>
              </a:extLst>
            </p:cNvPr>
            <p:cNvSpPr txBox="1"/>
            <p:nvPr/>
          </p:nvSpPr>
          <p:spPr>
            <a:xfrm>
              <a:off x="1015073" y="3537877"/>
              <a:ext cx="1163141" cy="580616"/>
            </a:xfrm>
            <a:prstGeom prst="rect">
              <a:avLst/>
            </a:prstGeom>
            <a:noFill/>
          </p:spPr>
          <p:txBody>
            <a:bodyPr wrap="square" lIns="91440" tIns="45720" rIns="91440" bIns="45720" rtlCol="0" anchor="t">
              <a:spAutoFit/>
            </a:bodyPr>
            <a:lstStyle/>
            <a:p>
              <a:r>
                <a:rPr lang="en-GB" sz="1400">
                  <a:hlinkClick r:id="rId5"/>
                </a:rPr>
                <a:t>Using restrict access</a:t>
              </a:r>
              <a:endParaRPr lang="en-GB" sz="1400"/>
            </a:p>
          </p:txBody>
        </p:sp>
        <p:pic>
          <p:nvPicPr>
            <p:cNvPr id="11" name="Graphic 10" descr="Information with solid fill">
              <a:extLst>
                <a:ext uri="{FF2B5EF4-FFF2-40B4-BE49-F238E27FC236}">
                  <a16:creationId xmlns:a16="http://schemas.microsoft.com/office/drawing/2014/main" id="{962DAE0D-FFF3-9320-BD84-7F54D2E02A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050" y="3534508"/>
              <a:ext cx="522033" cy="575588"/>
            </a:xfrm>
            <a:prstGeom prst="rect">
              <a:avLst/>
            </a:prstGeom>
          </p:spPr>
        </p:pic>
      </p:grpSp>
      <p:pic>
        <p:nvPicPr>
          <p:cNvPr id="13" name="Picture 12" descr="A screenshot of a chat&#10;&#10;Description automatically generated">
            <a:extLst>
              <a:ext uri="{FF2B5EF4-FFF2-40B4-BE49-F238E27FC236}">
                <a16:creationId xmlns:a16="http://schemas.microsoft.com/office/drawing/2014/main" id="{3A7870FE-3CD5-4DB5-7400-DFC928574061}"/>
              </a:ext>
            </a:extLst>
          </p:cNvPr>
          <p:cNvPicPr>
            <a:picLocks noChangeAspect="1"/>
          </p:cNvPicPr>
          <p:nvPr/>
        </p:nvPicPr>
        <p:blipFill>
          <a:blip r:embed="rId8"/>
          <a:stretch>
            <a:fillRect/>
          </a:stretch>
        </p:blipFill>
        <p:spPr>
          <a:xfrm>
            <a:off x="4521200" y="4065814"/>
            <a:ext cx="4292838" cy="901323"/>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328694848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Groups &amp; Groupings top tips 1</a:t>
            </a: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4"/>
          <a:srcRect l="10876" t="19340" r="16098" b="6307"/>
          <a:stretch/>
        </p:blipFill>
        <p:spPr>
          <a:xfrm>
            <a:off x="7339914" y="874778"/>
            <a:ext cx="1804086"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3" name="Rectangle 2">
            <a:extLst>
              <a:ext uri="{FF2B5EF4-FFF2-40B4-BE49-F238E27FC236}">
                <a16:creationId xmlns:a16="http://schemas.microsoft.com/office/drawing/2014/main" id="{B0B385FE-97E4-1C6E-D011-5E689BA87E57}"/>
              </a:ext>
            </a:extLst>
          </p:cNvPr>
          <p:cNvSpPr/>
          <p:nvPr/>
        </p:nvSpPr>
        <p:spPr>
          <a:xfrm>
            <a:off x="508111" y="1635294"/>
            <a:ext cx="2548218" cy="270604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a:solidFill>
                  <a:schemeClr val="tx1"/>
                </a:solidFill>
              </a:rPr>
              <a:t>I have used groups to distinguish which students have an extension, but I don’t want other students to see these groups, how do I hide them?</a:t>
            </a:r>
          </a:p>
        </p:txBody>
      </p:sp>
      <p:sp>
        <p:nvSpPr>
          <p:cNvPr id="4" name="Rectangle 3">
            <a:extLst>
              <a:ext uri="{FF2B5EF4-FFF2-40B4-BE49-F238E27FC236}">
                <a16:creationId xmlns:a16="http://schemas.microsoft.com/office/drawing/2014/main" id="{33EFF8F2-BCEE-22A3-4826-451551590186}"/>
              </a:ext>
            </a:extLst>
          </p:cNvPr>
          <p:cNvSpPr/>
          <p:nvPr/>
        </p:nvSpPr>
        <p:spPr>
          <a:xfrm>
            <a:off x="3189057" y="1641645"/>
            <a:ext cx="3862531" cy="26996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rPr>
              <a:t>There isn’t an easy way to hide groups in Moodle. The advice is to give your extension groups a non-descript name so that it is inconspicuous.</a:t>
            </a:r>
          </a:p>
        </p:txBody>
      </p:sp>
    </p:spTree>
    <p:custDataLst>
      <p:tags r:id="rId1"/>
    </p:custDataLst>
    <p:extLst>
      <p:ext uri="{BB962C8B-B14F-4D97-AF65-F5344CB8AC3E}">
        <p14:creationId xmlns:p14="http://schemas.microsoft.com/office/powerpoint/2010/main" val="2216490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t>Groups &amp; Groupings </a:t>
            </a:r>
            <a:r>
              <a:rPr lang="en-US" sz="3600" kern="1200">
                <a:solidFill>
                  <a:srgbClr val="FFFFFF"/>
                </a:solidFill>
                <a:effectLst/>
                <a:latin typeface="+mj-lt"/>
                <a:ea typeface="+mj-ea"/>
                <a:cs typeface="+mj-cs"/>
              </a:rPr>
              <a:t>top tips 2</a:t>
            </a:r>
            <a:endParaRPr lang="en-GB">
              <a:effectLst/>
            </a:endParaRP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4"/>
          <a:srcRect l="10876" t="19340" r="16098" b="6307"/>
          <a:stretch/>
        </p:blipFill>
        <p:spPr>
          <a:xfrm>
            <a:off x="7306962" y="874778"/>
            <a:ext cx="1837038"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3" name="Rectangle 2">
            <a:extLst>
              <a:ext uri="{FF2B5EF4-FFF2-40B4-BE49-F238E27FC236}">
                <a16:creationId xmlns:a16="http://schemas.microsoft.com/office/drawing/2014/main" id="{9F21B803-E35D-28F3-082E-094B488BD84C}"/>
              </a:ext>
            </a:extLst>
          </p:cNvPr>
          <p:cNvSpPr/>
          <p:nvPr/>
        </p:nvSpPr>
        <p:spPr>
          <a:xfrm>
            <a:off x="204520" y="1562168"/>
            <a:ext cx="1897257" cy="333525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a:solidFill>
                  <a:schemeClr val="tx1"/>
                </a:solidFill>
              </a:rPr>
              <a:t>One of my students is in the wrong group, how do I move them?</a:t>
            </a:r>
          </a:p>
        </p:txBody>
      </p:sp>
      <p:sp>
        <p:nvSpPr>
          <p:cNvPr id="4" name="Rectangle 3">
            <a:extLst>
              <a:ext uri="{FF2B5EF4-FFF2-40B4-BE49-F238E27FC236}">
                <a16:creationId xmlns:a16="http://schemas.microsoft.com/office/drawing/2014/main" id="{02907843-8AEF-14C2-2BAC-56799FD78990}"/>
              </a:ext>
            </a:extLst>
          </p:cNvPr>
          <p:cNvSpPr/>
          <p:nvPr/>
        </p:nvSpPr>
        <p:spPr>
          <a:xfrm>
            <a:off x="2228645" y="1568519"/>
            <a:ext cx="3010620" cy="333525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The easiest way to move one student in the wrong group is to find the student in the Participants page next to the group they are enrolled in, select the pencil icon.</a:t>
            </a:r>
          </a:p>
          <a:p>
            <a:endParaRPr lang="en-GB" sz="1500">
              <a:solidFill>
                <a:schemeClr val="tx1"/>
              </a:solidFill>
            </a:endParaRPr>
          </a:p>
          <a:p>
            <a:pPr marL="285750" indent="-285750">
              <a:buFont typeface="Arial" panose="020B0604020202020204" pitchFamily="34" charset="0"/>
              <a:buChar char="•"/>
            </a:pPr>
            <a:r>
              <a:rPr lang="en-GB" sz="1500">
                <a:solidFill>
                  <a:schemeClr val="tx1"/>
                </a:solidFill>
              </a:rPr>
              <a:t>Next, click the x next to the group you want to remove them from and from the dropdown select the appropriate group for that student. </a:t>
            </a:r>
          </a:p>
        </p:txBody>
      </p:sp>
      <p:pic>
        <p:nvPicPr>
          <p:cNvPr id="8" name="Picture 7">
            <a:extLst>
              <a:ext uri="{FF2B5EF4-FFF2-40B4-BE49-F238E27FC236}">
                <a16:creationId xmlns:a16="http://schemas.microsoft.com/office/drawing/2014/main" id="{2FA317A9-A62E-9ACA-1D68-1E9B6AB9D2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43023" y="1657373"/>
            <a:ext cx="1172332" cy="1134917"/>
          </a:xfrm>
          <a:prstGeom prst="rect">
            <a:avLst/>
          </a:prstGeom>
        </p:spPr>
      </p:pic>
      <p:pic>
        <p:nvPicPr>
          <p:cNvPr id="10" name="Picture 9">
            <a:extLst>
              <a:ext uri="{FF2B5EF4-FFF2-40B4-BE49-F238E27FC236}">
                <a16:creationId xmlns:a16="http://schemas.microsoft.com/office/drawing/2014/main" id="{9A2747A6-112D-034C-18BC-30C7E1A237C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302801" y="3574886"/>
            <a:ext cx="1612554" cy="831361"/>
          </a:xfrm>
          <a:prstGeom prst="rect">
            <a:avLst/>
          </a:prstGeom>
        </p:spPr>
      </p:pic>
    </p:spTree>
    <p:custDataLst>
      <p:tags r:id="rId1"/>
    </p:custDataLst>
    <p:extLst>
      <p:ext uri="{BB962C8B-B14F-4D97-AF65-F5344CB8AC3E}">
        <p14:creationId xmlns:p14="http://schemas.microsoft.com/office/powerpoint/2010/main" val="3686946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normAutofit fontScale="90000"/>
          </a:bodyPr>
          <a:lstStyle/>
          <a:p>
            <a:r>
              <a:rPr lang="en-GB"/>
              <a:t>What are Groups &amp; Groupings? 1</a:t>
            </a:r>
          </a:p>
        </p:txBody>
      </p:sp>
      <p:sp>
        <p:nvSpPr>
          <p:cNvPr id="27" name="TextBox 26">
            <a:extLst>
              <a:ext uri="{FF2B5EF4-FFF2-40B4-BE49-F238E27FC236}">
                <a16:creationId xmlns:a16="http://schemas.microsoft.com/office/drawing/2014/main" id="{E40C4073-BF3B-4BC9-2494-5BD6DCE02C3F}"/>
              </a:ext>
            </a:extLst>
          </p:cNvPr>
          <p:cNvSpPr txBox="1"/>
          <p:nvPr/>
        </p:nvSpPr>
        <p:spPr>
          <a:xfrm>
            <a:off x="3365157" y="1411411"/>
            <a:ext cx="4572000" cy="3108543"/>
          </a:xfrm>
          <a:prstGeom prst="rect">
            <a:avLst/>
          </a:prstGeom>
          <a:noFill/>
        </p:spPr>
        <p:txBody>
          <a:bodyPr wrap="square">
            <a:spAutoFit/>
          </a:bodyPr>
          <a:lstStyle/>
          <a:p>
            <a:r>
              <a:rPr lang="en-GB" sz="2800" b="0" i="0">
                <a:solidFill>
                  <a:srgbClr val="000000"/>
                </a:solidFill>
                <a:effectLst/>
                <a:latin typeface="Roboto" panose="02000000000000000000" pitchFamily="2" charset="0"/>
              </a:rPr>
              <a:t>Groups and Groupings are used to manage student cohorts, facilitate group work and/or restrict access to activities, resources or topics within a Moodle space. </a:t>
            </a:r>
            <a:endParaRPr lang="en-GB" sz="2800"/>
          </a:p>
        </p:txBody>
      </p:sp>
      <p:pic>
        <p:nvPicPr>
          <p:cNvPr id="28" name="Picture 27" descr="A person with orange circle in front of black and white stripes&#10;&#10;Description automatically generated">
            <a:extLst>
              <a:ext uri="{FF2B5EF4-FFF2-40B4-BE49-F238E27FC236}">
                <a16:creationId xmlns:a16="http://schemas.microsoft.com/office/drawing/2014/main" id="{43DB23E1-A470-EB35-1A1F-35C31DDD2BC3}"/>
              </a:ext>
            </a:extLst>
          </p:cNvPr>
          <p:cNvPicPr>
            <a:picLocks noChangeAspect="1"/>
          </p:cNvPicPr>
          <p:nvPr/>
        </p:nvPicPr>
        <p:blipFill>
          <a:blip r:embed="rId4"/>
          <a:stretch>
            <a:fillRect/>
          </a:stretch>
        </p:blipFill>
        <p:spPr>
          <a:xfrm>
            <a:off x="1799477" y="1569710"/>
            <a:ext cx="858334" cy="1214051"/>
          </a:xfrm>
          <a:prstGeom prst="rect">
            <a:avLst/>
          </a:prstGeom>
        </p:spPr>
      </p:pic>
      <p:pic>
        <p:nvPicPr>
          <p:cNvPr id="29" name="Picture 28" descr="A green and grey background with dots&#10;&#10;Description automatically generated">
            <a:extLst>
              <a:ext uri="{FF2B5EF4-FFF2-40B4-BE49-F238E27FC236}">
                <a16:creationId xmlns:a16="http://schemas.microsoft.com/office/drawing/2014/main" id="{1B335B30-7F6B-063B-4E9A-06F50225BC85}"/>
              </a:ext>
            </a:extLst>
          </p:cNvPr>
          <p:cNvPicPr>
            <a:picLocks noChangeAspect="1"/>
          </p:cNvPicPr>
          <p:nvPr/>
        </p:nvPicPr>
        <p:blipFill>
          <a:blip r:embed="rId5"/>
          <a:stretch>
            <a:fillRect/>
          </a:stretch>
        </p:blipFill>
        <p:spPr>
          <a:xfrm>
            <a:off x="690208" y="2868312"/>
            <a:ext cx="858334" cy="1214051"/>
          </a:xfrm>
          <a:prstGeom prst="rect">
            <a:avLst/>
          </a:prstGeom>
        </p:spPr>
      </p:pic>
      <p:pic>
        <p:nvPicPr>
          <p:cNvPr id="30" name="Picture 29" descr="A pink and white person&#10;&#10;Description automatically generated">
            <a:extLst>
              <a:ext uri="{FF2B5EF4-FFF2-40B4-BE49-F238E27FC236}">
                <a16:creationId xmlns:a16="http://schemas.microsoft.com/office/drawing/2014/main" id="{957E00EB-453A-73C3-9344-BC09DE72F7F5}"/>
              </a:ext>
            </a:extLst>
          </p:cNvPr>
          <p:cNvPicPr>
            <a:picLocks noChangeAspect="1"/>
          </p:cNvPicPr>
          <p:nvPr/>
        </p:nvPicPr>
        <p:blipFill>
          <a:blip r:embed="rId6"/>
          <a:stretch>
            <a:fillRect/>
          </a:stretch>
        </p:blipFill>
        <p:spPr>
          <a:xfrm>
            <a:off x="690208" y="1554019"/>
            <a:ext cx="858334" cy="1214051"/>
          </a:xfrm>
          <a:prstGeom prst="rect">
            <a:avLst/>
          </a:prstGeom>
        </p:spPr>
      </p:pic>
      <p:pic>
        <p:nvPicPr>
          <p:cNvPr id="31" name="Picture 30" descr="A blue and white circle on a black and white striped background&#10;&#10;Description automatically generated">
            <a:extLst>
              <a:ext uri="{FF2B5EF4-FFF2-40B4-BE49-F238E27FC236}">
                <a16:creationId xmlns:a16="http://schemas.microsoft.com/office/drawing/2014/main" id="{E1BD7E37-691E-463F-17D9-607D83FB397D}"/>
              </a:ext>
            </a:extLst>
          </p:cNvPr>
          <p:cNvPicPr>
            <a:picLocks noChangeAspect="1"/>
          </p:cNvPicPr>
          <p:nvPr/>
        </p:nvPicPr>
        <p:blipFill>
          <a:blip r:embed="rId7"/>
          <a:stretch>
            <a:fillRect/>
          </a:stretch>
        </p:blipFill>
        <p:spPr>
          <a:xfrm>
            <a:off x="1799477" y="2868313"/>
            <a:ext cx="858333" cy="1214050"/>
          </a:xfrm>
          <a:prstGeom prst="rect">
            <a:avLst/>
          </a:prstGeom>
        </p:spPr>
      </p:pic>
    </p:spTree>
    <p:custDataLst>
      <p:tags r:id="rId1"/>
    </p:custDataLst>
    <p:extLst>
      <p:ext uri="{BB962C8B-B14F-4D97-AF65-F5344CB8AC3E}">
        <p14:creationId xmlns:p14="http://schemas.microsoft.com/office/powerpoint/2010/main" val="170908950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t>Groups &amp; Groupings </a:t>
            </a:r>
            <a:r>
              <a:rPr lang="en-US" sz="3600" kern="1200">
                <a:solidFill>
                  <a:srgbClr val="FFFFFF"/>
                </a:solidFill>
                <a:effectLst/>
                <a:latin typeface="+mj-lt"/>
                <a:ea typeface="+mj-ea"/>
                <a:cs typeface="+mj-cs"/>
              </a:rPr>
              <a:t>top tips 3</a:t>
            </a:r>
            <a:endParaRPr lang="en-GB">
              <a:effectLst/>
            </a:endParaRP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4"/>
          <a:srcRect l="10876" t="19340" r="16098" b="6307"/>
          <a:stretch/>
        </p:blipFill>
        <p:spPr>
          <a:xfrm>
            <a:off x="7356898" y="874778"/>
            <a:ext cx="1787101"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3" name="Rectangle 2">
            <a:extLst>
              <a:ext uri="{FF2B5EF4-FFF2-40B4-BE49-F238E27FC236}">
                <a16:creationId xmlns:a16="http://schemas.microsoft.com/office/drawing/2014/main" id="{9F21B803-E35D-28F3-082E-094B488BD84C}"/>
              </a:ext>
            </a:extLst>
          </p:cNvPr>
          <p:cNvSpPr/>
          <p:nvPr/>
        </p:nvSpPr>
        <p:spPr>
          <a:xfrm>
            <a:off x="204520" y="1562168"/>
            <a:ext cx="1341453" cy="325696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a:solidFill>
                  <a:schemeClr val="tx1"/>
                </a:solidFill>
              </a:rPr>
              <a:t>How do I know if my groups are in groupings?</a:t>
            </a:r>
          </a:p>
        </p:txBody>
      </p:sp>
      <p:sp>
        <p:nvSpPr>
          <p:cNvPr id="4" name="Rectangle 3">
            <a:extLst>
              <a:ext uri="{FF2B5EF4-FFF2-40B4-BE49-F238E27FC236}">
                <a16:creationId xmlns:a16="http://schemas.microsoft.com/office/drawing/2014/main" id="{02907843-8AEF-14C2-2BAC-56799FD78990}"/>
              </a:ext>
            </a:extLst>
          </p:cNvPr>
          <p:cNvSpPr/>
          <p:nvPr/>
        </p:nvSpPr>
        <p:spPr>
          <a:xfrm>
            <a:off x="1648713" y="1560426"/>
            <a:ext cx="1930710" cy="325696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Under Participants go to “Overview”.</a:t>
            </a:r>
          </a:p>
          <a:p>
            <a:pPr marL="285750" indent="-285750">
              <a:buFont typeface="Arial" panose="020B0604020202020204" pitchFamily="34" charset="0"/>
              <a:buChar char="•"/>
            </a:pPr>
            <a:r>
              <a:rPr lang="en-GB" sz="1500">
                <a:solidFill>
                  <a:schemeClr val="tx1"/>
                </a:solidFill>
              </a:rPr>
              <a:t>At the bottom there will be a category “Not in a grouping”, which will list any groups not in a grouping. </a:t>
            </a:r>
          </a:p>
        </p:txBody>
      </p:sp>
      <p:grpSp>
        <p:nvGrpSpPr>
          <p:cNvPr id="5" name="Group 4">
            <a:extLst>
              <a:ext uri="{FF2B5EF4-FFF2-40B4-BE49-F238E27FC236}">
                <a16:creationId xmlns:a16="http://schemas.microsoft.com/office/drawing/2014/main" id="{9A29D7C3-AC32-D21D-1B17-7237295A9B33}"/>
              </a:ext>
            </a:extLst>
          </p:cNvPr>
          <p:cNvGrpSpPr/>
          <p:nvPr/>
        </p:nvGrpSpPr>
        <p:grpSpPr>
          <a:xfrm>
            <a:off x="3589697" y="1766339"/>
            <a:ext cx="3626263" cy="2845143"/>
            <a:chOff x="3476683" y="1766339"/>
            <a:chExt cx="3626263" cy="2845143"/>
          </a:xfrm>
        </p:grpSpPr>
        <p:pic>
          <p:nvPicPr>
            <p:cNvPr id="6" name="Picture 5">
              <a:extLst>
                <a:ext uri="{FF2B5EF4-FFF2-40B4-BE49-F238E27FC236}">
                  <a16:creationId xmlns:a16="http://schemas.microsoft.com/office/drawing/2014/main" id="{9AA49297-17EE-54EC-2BB6-D0A783283EF3}"/>
                </a:ext>
              </a:extLst>
            </p:cNvPr>
            <p:cNvPicPr>
              <a:picLocks noChangeAspect="1"/>
            </p:cNvPicPr>
            <p:nvPr/>
          </p:nvPicPr>
          <p:blipFill>
            <a:blip r:embed="rId5"/>
            <a:stretch>
              <a:fillRect/>
            </a:stretch>
          </p:blipFill>
          <p:spPr>
            <a:xfrm>
              <a:off x="3476683" y="1766339"/>
              <a:ext cx="1585210" cy="2845143"/>
            </a:xfrm>
            <a:prstGeom prst="rect">
              <a:avLst/>
            </a:prstGeom>
          </p:spPr>
        </p:pic>
        <p:pic>
          <p:nvPicPr>
            <p:cNvPr id="9" name="Picture 8">
              <a:extLst>
                <a:ext uri="{FF2B5EF4-FFF2-40B4-BE49-F238E27FC236}">
                  <a16:creationId xmlns:a16="http://schemas.microsoft.com/office/drawing/2014/main" id="{52C64F33-B90B-6B1B-A050-CBB2AD63E529}"/>
                </a:ext>
              </a:extLst>
            </p:cNvPr>
            <p:cNvPicPr>
              <a:picLocks noChangeAspect="1"/>
            </p:cNvPicPr>
            <p:nvPr/>
          </p:nvPicPr>
          <p:blipFill>
            <a:blip r:embed="rId6"/>
            <a:stretch>
              <a:fillRect/>
            </a:stretch>
          </p:blipFill>
          <p:spPr>
            <a:xfrm>
              <a:off x="5315845" y="2801705"/>
              <a:ext cx="1787101" cy="774410"/>
            </a:xfrm>
            <a:prstGeom prst="rect">
              <a:avLst/>
            </a:prstGeom>
          </p:spPr>
        </p:pic>
      </p:grpSp>
    </p:spTree>
    <p:custDataLst>
      <p:tags r:id="rId1"/>
    </p:custDataLst>
    <p:extLst>
      <p:ext uri="{BB962C8B-B14F-4D97-AF65-F5344CB8AC3E}">
        <p14:creationId xmlns:p14="http://schemas.microsoft.com/office/powerpoint/2010/main" val="724261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t>Groups &amp; Groupings </a:t>
            </a:r>
            <a:r>
              <a:rPr lang="en-US" sz="3600" kern="1200">
                <a:solidFill>
                  <a:srgbClr val="FFFFFF"/>
                </a:solidFill>
                <a:effectLst/>
                <a:latin typeface="+mj-lt"/>
                <a:ea typeface="+mj-ea"/>
                <a:cs typeface="+mj-cs"/>
              </a:rPr>
              <a:t>top tips 4</a:t>
            </a:r>
            <a:endParaRPr lang="en-GB">
              <a:effectLst/>
            </a:endParaRP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4"/>
          <a:srcRect l="10876" t="19340" r="16098" b="6307"/>
          <a:stretch/>
        </p:blipFill>
        <p:spPr>
          <a:xfrm>
            <a:off x="7293182" y="874778"/>
            <a:ext cx="1850817"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pic>
        <p:nvPicPr>
          <p:cNvPr id="4" name="Picture 3" descr="Screenshot assignment set up wit grouping section highlighted.">
            <a:extLst>
              <a:ext uri="{FF2B5EF4-FFF2-40B4-BE49-F238E27FC236}">
                <a16:creationId xmlns:a16="http://schemas.microsoft.com/office/drawing/2014/main" id="{C860C3FA-DA73-B55D-7300-C81B2B84A67D}"/>
              </a:ext>
            </a:extLst>
          </p:cNvPr>
          <p:cNvPicPr>
            <a:picLocks noChangeAspect="1"/>
          </p:cNvPicPr>
          <p:nvPr/>
        </p:nvPicPr>
        <p:blipFill>
          <a:blip r:embed="rId5"/>
          <a:stretch>
            <a:fillRect/>
          </a:stretch>
        </p:blipFill>
        <p:spPr>
          <a:xfrm>
            <a:off x="566099" y="3489158"/>
            <a:ext cx="2765001" cy="1507727"/>
          </a:xfrm>
          <a:prstGeom prst="rect">
            <a:avLst/>
          </a:prstGeom>
        </p:spPr>
      </p:pic>
      <p:sp>
        <p:nvSpPr>
          <p:cNvPr id="6" name="Arrow: Right 5">
            <a:extLst>
              <a:ext uri="{FF2B5EF4-FFF2-40B4-BE49-F238E27FC236}">
                <a16:creationId xmlns:a16="http://schemas.microsoft.com/office/drawing/2014/main" id="{3FFF8DAA-44CD-7404-AC3A-E2F87CCD5107}"/>
              </a:ext>
              <a:ext uri="{C183D7F6-B498-43B3-948B-1728B52AA6E4}">
                <adec:decorative xmlns:adec="http://schemas.microsoft.com/office/drawing/2017/decorative" val="1"/>
              </a:ext>
            </a:extLst>
          </p:cNvPr>
          <p:cNvSpPr/>
          <p:nvPr/>
        </p:nvSpPr>
        <p:spPr>
          <a:xfrm rot="9531363">
            <a:off x="3100618" y="4225677"/>
            <a:ext cx="1806129" cy="46097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5F13A09-C34A-CD5B-CC60-9C7188CD7CBE}"/>
              </a:ext>
            </a:extLst>
          </p:cNvPr>
          <p:cNvSpPr/>
          <p:nvPr/>
        </p:nvSpPr>
        <p:spPr>
          <a:xfrm>
            <a:off x="508111" y="1635295"/>
            <a:ext cx="2548218" cy="150772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1600">
                <a:solidFill>
                  <a:schemeClr val="tx1"/>
                </a:solidFill>
              </a:rPr>
              <a:t>Students belong to more than one group; how do I get Moodle assignment to know which groups I want to mark?</a:t>
            </a:r>
          </a:p>
        </p:txBody>
      </p:sp>
      <p:sp>
        <p:nvSpPr>
          <p:cNvPr id="7" name="Rectangle 6">
            <a:extLst>
              <a:ext uri="{FF2B5EF4-FFF2-40B4-BE49-F238E27FC236}">
                <a16:creationId xmlns:a16="http://schemas.microsoft.com/office/drawing/2014/main" id="{6E4FC688-2437-D81B-0844-AB1411928391}"/>
              </a:ext>
            </a:extLst>
          </p:cNvPr>
          <p:cNvSpPr/>
          <p:nvPr/>
        </p:nvSpPr>
        <p:spPr>
          <a:xfrm>
            <a:off x="3189058" y="1641647"/>
            <a:ext cx="3738964" cy="150772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Remember to put your groups into groupings. When setting up your assignment, as well as setting up “students submit in groups”, select the appropriate “Grouping for student groups”.</a:t>
            </a:r>
          </a:p>
        </p:txBody>
      </p:sp>
    </p:spTree>
    <p:custDataLst>
      <p:tags r:id="rId1"/>
    </p:custDataLst>
    <p:extLst>
      <p:ext uri="{BB962C8B-B14F-4D97-AF65-F5344CB8AC3E}">
        <p14:creationId xmlns:p14="http://schemas.microsoft.com/office/powerpoint/2010/main" val="927686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t>Groups &amp; Groupings </a:t>
            </a:r>
            <a:r>
              <a:rPr lang="en-US" sz="3600" kern="1200">
                <a:solidFill>
                  <a:srgbClr val="FFFFFF"/>
                </a:solidFill>
                <a:effectLst/>
                <a:latin typeface="+mj-lt"/>
                <a:ea typeface="+mj-ea"/>
                <a:cs typeface="+mj-cs"/>
              </a:rPr>
              <a:t>top tips 5</a:t>
            </a:r>
            <a:endParaRPr lang="en-GB">
              <a:effectLst/>
            </a:endParaRP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4"/>
          <a:srcRect l="10876" t="19340" r="16098" b="6307"/>
          <a:stretch/>
        </p:blipFill>
        <p:spPr>
          <a:xfrm>
            <a:off x="7293182" y="874778"/>
            <a:ext cx="1850817"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3" name="Rectangle 2">
            <a:extLst>
              <a:ext uri="{FF2B5EF4-FFF2-40B4-BE49-F238E27FC236}">
                <a16:creationId xmlns:a16="http://schemas.microsoft.com/office/drawing/2014/main" id="{65F13A09-C34A-CD5B-CC60-9C7188CD7CBE}"/>
              </a:ext>
            </a:extLst>
          </p:cNvPr>
          <p:cNvSpPr/>
          <p:nvPr/>
        </p:nvSpPr>
        <p:spPr>
          <a:xfrm>
            <a:off x="508111" y="1635295"/>
            <a:ext cx="2548218" cy="150772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1600">
                <a:solidFill>
                  <a:schemeClr val="tx1"/>
                </a:solidFill>
              </a:rPr>
              <a:t>Last time I ran a Group Assignment, a student submitted to a Default Group and it caused problems for the group submission</a:t>
            </a:r>
          </a:p>
        </p:txBody>
      </p:sp>
      <p:sp>
        <p:nvSpPr>
          <p:cNvPr id="7" name="Rectangle 6">
            <a:extLst>
              <a:ext uri="{FF2B5EF4-FFF2-40B4-BE49-F238E27FC236}">
                <a16:creationId xmlns:a16="http://schemas.microsoft.com/office/drawing/2014/main" id="{6E4FC688-2437-D81B-0844-AB1411928391}"/>
              </a:ext>
            </a:extLst>
          </p:cNvPr>
          <p:cNvSpPr/>
          <p:nvPr/>
        </p:nvSpPr>
        <p:spPr>
          <a:xfrm>
            <a:off x="3189058" y="1641646"/>
            <a:ext cx="3738964" cy="281733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Once you have created your assignment, go to the Assignment submission point and view the Grading Summary and View all submissions table. </a:t>
            </a:r>
          </a:p>
          <a:p>
            <a:pPr marL="285750" indent="-285750">
              <a:buFont typeface="Arial" panose="020B0604020202020204" pitchFamily="34" charset="0"/>
              <a:buChar char="•"/>
            </a:pPr>
            <a:r>
              <a:rPr lang="en-GB" sz="1500">
                <a:solidFill>
                  <a:schemeClr val="tx1"/>
                </a:solidFill>
              </a:rPr>
              <a:t>Check for any warning (e.g. students are not in a group or are in multiple groups). Check the number of groups and student group allocations. </a:t>
            </a:r>
          </a:p>
          <a:p>
            <a:pPr marL="285750" indent="-285750">
              <a:buFont typeface="Arial" panose="020B0604020202020204" pitchFamily="34" charset="0"/>
              <a:buChar char="•"/>
            </a:pPr>
            <a:r>
              <a:rPr lang="en-GB" sz="1500">
                <a:solidFill>
                  <a:schemeClr val="tx1"/>
                </a:solidFill>
              </a:rPr>
              <a:t>Adjust group memberships if needed before submissions begin.</a:t>
            </a:r>
          </a:p>
        </p:txBody>
      </p:sp>
      <p:pic>
        <p:nvPicPr>
          <p:cNvPr id="8" name="Picture 7" descr="A screenshot of a computer&#10;&#10;Description automatically generated">
            <a:extLst>
              <a:ext uri="{FF2B5EF4-FFF2-40B4-BE49-F238E27FC236}">
                <a16:creationId xmlns:a16="http://schemas.microsoft.com/office/drawing/2014/main" id="{CC3FD3CB-2DC6-E0D4-B210-AE5DE36E2EBC}"/>
              </a:ext>
            </a:extLst>
          </p:cNvPr>
          <p:cNvPicPr>
            <a:picLocks noChangeAspect="1"/>
          </p:cNvPicPr>
          <p:nvPr/>
        </p:nvPicPr>
        <p:blipFill>
          <a:blip r:embed="rId5"/>
          <a:stretch>
            <a:fillRect/>
          </a:stretch>
        </p:blipFill>
        <p:spPr>
          <a:xfrm>
            <a:off x="474664" y="3289273"/>
            <a:ext cx="2548218" cy="1412964"/>
          </a:xfrm>
          <a:prstGeom prst="rect">
            <a:avLst/>
          </a:prstGeom>
          <a:ln w="38100" cap="sq">
            <a:solidFill>
              <a:schemeClr val="bg1">
                <a:lumMod val="95000"/>
              </a:schemeClr>
            </a:solidFill>
            <a:prstDash val="solid"/>
            <a:miter lim="800000"/>
          </a:ln>
          <a:effectLst/>
        </p:spPr>
      </p:pic>
      <p:sp>
        <p:nvSpPr>
          <p:cNvPr id="6" name="Arrow: Right 5">
            <a:extLst>
              <a:ext uri="{FF2B5EF4-FFF2-40B4-BE49-F238E27FC236}">
                <a16:creationId xmlns:a16="http://schemas.microsoft.com/office/drawing/2014/main" id="{3FFF8DAA-44CD-7404-AC3A-E2F87CCD5107}"/>
              </a:ext>
              <a:ext uri="{C183D7F6-B498-43B3-948B-1728B52AA6E4}">
                <adec:decorative xmlns:adec="http://schemas.microsoft.com/office/drawing/2017/decorative" val="1"/>
              </a:ext>
            </a:extLst>
          </p:cNvPr>
          <p:cNvSpPr/>
          <p:nvPr/>
        </p:nvSpPr>
        <p:spPr>
          <a:xfrm rot="12294951">
            <a:off x="2433888" y="4355587"/>
            <a:ext cx="1810089" cy="46097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184157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5520D7C2-F5B2-C0FA-36DC-239CA632C248}"/>
              </a:ext>
            </a:extLst>
          </p:cNvPr>
          <p:cNvPicPr>
            <a:picLocks noChangeAspect="1"/>
          </p:cNvPicPr>
          <p:nvPr/>
        </p:nvPicPr>
        <p:blipFill>
          <a:blip r:embed="rId4"/>
          <a:stretch>
            <a:fillRect/>
          </a:stretch>
        </p:blipFill>
        <p:spPr>
          <a:xfrm>
            <a:off x="562697" y="3667846"/>
            <a:ext cx="2439045" cy="1266925"/>
          </a:xfrm>
          <a:prstGeom prst="rect">
            <a:avLst/>
          </a:prstGeom>
          <a:ln w="38100" cap="sq">
            <a:solidFill>
              <a:schemeClr val="bg1">
                <a:lumMod val="95000"/>
              </a:schemeClr>
            </a:solidFill>
            <a:prstDash val="solid"/>
            <a:miter lim="800000"/>
          </a:ln>
          <a:effectLst/>
        </p:spPr>
      </p:pic>
      <p:sp>
        <p:nvSpPr>
          <p:cNvPr id="2" name="Title 1"/>
          <p:cNvSpPr>
            <a:spLocks noGrp="1"/>
          </p:cNvSpPr>
          <p:nvPr>
            <p:ph type="title"/>
          </p:nvPr>
        </p:nvSpPr>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t>Groups &amp; Groupings </a:t>
            </a:r>
            <a:r>
              <a:rPr lang="en-US" sz="3600" kern="1200">
                <a:solidFill>
                  <a:srgbClr val="FFFFFF"/>
                </a:solidFill>
                <a:effectLst/>
                <a:latin typeface="+mj-lt"/>
                <a:ea typeface="+mj-ea"/>
                <a:cs typeface="+mj-cs"/>
              </a:rPr>
              <a:t>top tips 6</a:t>
            </a:r>
            <a:endParaRPr lang="en-GB">
              <a:effectLst/>
            </a:endParaRPr>
          </a:p>
        </p:txBody>
      </p:sp>
      <p:pic>
        <p:nvPicPr>
          <p:cNvPr id="12" name="Picture 11">
            <a:extLst>
              <a:ext uri="{FF2B5EF4-FFF2-40B4-BE49-F238E27FC236}">
                <a16:creationId xmlns:a16="http://schemas.microsoft.com/office/drawing/2014/main" id="{9C581B6D-22E3-F22A-A6FF-9B78772BE9CB}"/>
              </a:ext>
              <a:ext uri="{C183D7F6-B498-43B3-948B-1728B52AA6E4}">
                <adec:decorative xmlns:adec="http://schemas.microsoft.com/office/drawing/2017/decorative" val="1"/>
              </a:ext>
            </a:extLst>
          </p:cNvPr>
          <p:cNvPicPr>
            <a:picLocks noChangeAspect="1"/>
          </p:cNvPicPr>
          <p:nvPr/>
        </p:nvPicPr>
        <p:blipFill rotWithShape="1">
          <a:blip r:embed="rId5"/>
          <a:srcRect l="10876" t="19340" r="16098" b="6307"/>
          <a:stretch/>
        </p:blipFill>
        <p:spPr>
          <a:xfrm>
            <a:off x="7293182" y="874778"/>
            <a:ext cx="1850817" cy="4268722"/>
          </a:xfrm>
          <a:prstGeom prst="rect">
            <a:avLst/>
          </a:prstGeom>
        </p:spPr>
      </p:pic>
      <p:sp>
        <p:nvSpPr>
          <p:cNvPr id="13" name="TextBox 12">
            <a:extLst>
              <a:ext uri="{FF2B5EF4-FFF2-40B4-BE49-F238E27FC236}">
                <a16:creationId xmlns:a16="http://schemas.microsoft.com/office/drawing/2014/main" id="{7F9EFA74-AE5A-9FB5-F4BB-916FCEE229DF}"/>
              </a:ext>
            </a:extLst>
          </p:cNvPr>
          <p:cNvSpPr txBox="1"/>
          <p:nvPr/>
        </p:nvSpPr>
        <p:spPr>
          <a:xfrm>
            <a:off x="136027" y="1027379"/>
            <a:ext cx="4892558" cy="461665"/>
          </a:xfrm>
          <a:prstGeom prst="rect">
            <a:avLst/>
          </a:prstGeom>
          <a:noFill/>
        </p:spPr>
        <p:txBody>
          <a:bodyPr wrap="none" rtlCol="0">
            <a:spAutoFit/>
          </a:bodyPr>
          <a:lstStyle/>
          <a:p>
            <a:r>
              <a:rPr lang="en-GB" sz="2400"/>
              <a:t>Troubleshooting Groups &amp; Groupings:</a:t>
            </a:r>
          </a:p>
        </p:txBody>
      </p:sp>
      <p:sp>
        <p:nvSpPr>
          <p:cNvPr id="3" name="Rectangle 2">
            <a:extLst>
              <a:ext uri="{FF2B5EF4-FFF2-40B4-BE49-F238E27FC236}">
                <a16:creationId xmlns:a16="http://schemas.microsoft.com/office/drawing/2014/main" id="{65F13A09-C34A-CD5B-CC60-9C7188CD7CBE}"/>
              </a:ext>
            </a:extLst>
          </p:cNvPr>
          <p:cNvSpPr/>
          <p:nvPr/>
        </p:nvSpPr>
        <p:spPr>
          <a:xfrm>
            <a:off x="508111" y="1635295"/>
            <a:ext cx="2548218" cy="18863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1600">
                <a:solidFill>
                  <a:schemeClr val="tx1"/>
                </a:solidFill>
              </a:rPr>
              <a:t>I posted a message to students in a group forum. Students say they cannot reply to my post. I want them to be able to reply and discuss within their groups.</a:t>
            </a:r>
          </a:p>
        </p:txBody>
      </p:sp>
      <p:sp>
        <p:nvSpPr>
          <p:cNvPr id="7" name="Rectangle 6">
            <a:extLst>
              <a:ext uri="{FF2B5EF4-FFF2-40B4-BE49-F238E27FC236}">
                <a16:creationId xmlns:a16="http://schemas.microsoft.com/office/drawing/2014/main" id="{6E4FC688-2437-D81B-0844-AB1411928391}"/>
              </a:ext>
            </a:extLst>
          </p:cNvPr>
          <p:cNvSpPr/>
          <p:nvPr/>
        </p:nvSpPr>
        <p:spPr>
          <a:xfrm>
            <a:off x="3189058" y="1641646"/>
            <a:ext cx="3738964" cy="281733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GB" sz="1500">
                <a:solidFill>
                  <a:schemeClr val="tx1"/>
                </a:solidFill>
              </a:rPr>
              <a:t>When you post to a group forum, and you want students to reply within their groups, you need to choose Advanced and Post a copy to all groups</a:t>
            </a:r>
          </a:p>
          <a:p>
            <a:pPr marL="285750" indent="-285750">
              <a:buFont typeface="Arial" panose="020B0604020202020204" pitchFamily="34" charset="0"/>
              <a:buChar char="•"/>
            </a:pPr>
            <a:r>
              <a:rPr lang="en-GB" sz="1500">
                <a:solidFill>
                  <a:schemeClr val="tx1"/>
                </a:solidFill>
              </a:rPr>
              <a:t>Your post will appear as a separate post within each group, and students can reply and discuss within groups</a:t>
            </a:r>
          </a:p>
          <a:p>
            <a:pPr marL="285750" indent="-285750">
              <a:buFont typeface="Arial" panose="020B0604020202020204" pitchFamily="34" charset="0"/>
              <a:buChar char="•"/>
            </a:pPr>
            <a:r>
              <a:rPr lang="en-GB" sz="1500">
                <a:solidFill>
                  <a:schemeClr val="tx1"/>
                </a:solidFill>
              </a:rPr>
              <a:t>If you post to All participants without posting a copy to all groups, all students can see your post, but they cannot reply</a:t>
            </a:r>
          </a:p>
        </p:txBody>
      </p:sp>
      <p:sp>
        <p:nvSpPr>
          <p:cNvPr id="6" name="Arrow: Right 5">
            <a:extLst>
              <a:ext uri="{FF2B5EF4-FFF2-40B4-BE49-F238E27FC236}">
                <a16:creationId xmlns:a16="http://schemas.microsoft.com/office/drawing/2014/main" id="{3FFF8DAA-44CD-7404-AC3A-E2F87CCD5107}"/>
              </a:ext>
              <a:ext uri="{C183D7F6-B498-43B3-948B-1728B52AA6E4}">
                <adec:decorative xmlns:adec="http://schemas.microsoft.com/office/drawing/2017/decorative" val="1"/>
              </a:ext>
            </a:extLst>
          </p:cNvPr>
          <p:cNvSpPr/>
          <p:nvPr/>
        </p:nvSpPr>
        <p:spPr>
          <a:xfrm rot="10800000">
            <a:off x="2211757" y="4473793"/>
            <a:ext cx="1810089" cy="46097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95287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2036-EA3C-FB8E-2CC8-EC8A2990B857}"/>
              </a:ext>
            </a:extLst>
          </p:cNvPr>
          <p:cNvSpPr>
            <a:spLocks noGrp="1"/>
          </p:cNvSpPr>
          <p:nvPr>
            <p:ph type="title"/>
          </p:nvPr>
        </p:nvSpPr>
        <p:spPr/>
        <p:txBody>
          <a:bodyPr/>
          <a:lstStyle/>
          <a:p>
            <a:r>
              <a:rPr lang="en-GB"/>
              <a:t>Useful Resources</a:t>
            </a:r>
          </a:p>
        </p:txBody>
      </p:sp>
      <p:sp>
        <p:nvSpPr>
          <p:cNvPr id="3" name="Content Placeholder 2">
            <a:extLst>
              <a:ext uri="{FF2B5EF4-FFF2-40B4-BE49-F238E27FC236}">
                <a16:creationId xmlns:a16="http://schemas.microsoft.com/office/drawing/2014/main" id="{A11B73DC-4B36-B841-445C-B8BB65AD8300}"/>
              </a:ext>
            </a:extLst>
          </p:cNvPr>
          <p:cNvSpPr>
            <a:spLocks noGrp="1"/>
          </p:cNvSpPr>
          <p:nvPr>
            <p:ph idx="1"/>
          </p:nvPr>
        </p:nvSpPr>
        <p:spPr>
          <a:xfrm>
            <a:off x="457199" y="1053848"/>
            <a:ext cx="8229600" cy="3432304"/>
          </a:xfrm>
        </p:spPr>
        <p:txBody>
          <a:bodyPr>
            <a:normAutofit fontScale="92500"/>
          </a:bodyPr>
          <a:lstStyle/>
          <a:p>
            <a:pPr marL="0" indent="0">
              <a:buNone/>
            </a:pPr>
            <a:r>
              <a:rPr lang="en-GB" b="1"/>
              <a:t>Learning &amp; Teaching Hub</a:t>
            </a:r>
          </a:p>
          <a:p>
            <a:r>
              <a:rPr lang="en-GB">
                <a:hlinkClick r:id="rId4"/>
              </a:rPr>
              <a:t>Managing Groups and Groupings guidance</a:t>
            </a:r>
            <a:endParaRPr lang="en-GB"/>
          </a:p>
          <a:p>
            <a:pPr marL="0" indent="0">
              <a:buNone/>
            </a:pPr>
            <a:endParaRPr lang="en-GB" b="1"/>
          </a:p>
          <a:p>
            <a:pPr marL="0" indent="0">
              <a:buNone/>
            </a:pPr>
            <a:r>
              <a:rPr lang="en-GB" b="1"/>
              <a:t>Past events:</a:t>
            </a:r>
          </a:p>
          <a:p>
            <a:r>
              <a:rPr lang="en-GB">
                <a:hlinkClick r:id="rId5"/>
              </a:rPr>
              <a:t>Recordings to past CLT workshops and events</a:t>
            </a:r>
            <a:endParaRPr lang="en-GB"/>
          </a:p>
          <a:p>
            <a:endParaRPr lang="en-GB"/>
          </a:p>
          <a:p>
            <a:pPr algn="l">
              <a:buFont typeface="Arial" panose="020B0604020202020204" pitchFamily="34" charset="0"/>
              <a:buChar char="•"/>
            </a:pPr>
            <a:endParaRPr lang="en-GB" b="0" i="0">
              <a:solidFill>
                <a:srgbClr val="000000"/>
              </a:solidFill>
              <a:effectLst/>
              <a:latin typeface="Roboto" panose="02000000000000000000" pitchFamily="2" charset="0"/>
            </a:endParaRPr>
          </a:p>
        </p:txBody>
      </p:sp>
    </p:spTree>
    <p:custDataLst>
      <p:tags r:id="rId1"/>
    </p:custDataLst>
    <p:extLst>
      <p:ext uri="{BB962C8B-B14F-4D97-AF65-F5344CB8AC3E}">
        <p14:creationId xmlns:p14="http://schemas.microsoft.com/office/powerpoint/2010/main" val="22288465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FF28-6796-8C91-85CE-75B346CB515F}"/>
              </a:ext>
            </a:extLst>
          </p:cNvPr>
          <p:cNvSpPr>
            <a:spLocks noGrp="1"/>
          </p:cNvSpPr>
          <p:nvPr>
            <p:ph type="title"/>
          </p:nvPr>
        </p:nvSpPr>
        <p:spPr/>
        <p:txBody>
          <a:bodyPr/>
          <a:lstStyle/>
          <a:p>
            <a:r>
              <a:rPr lang="en-GB"/>
              <a:t>Feedback</a:t>
            </a:r>
          </a:p>
        </p:txBody>
      </p:sp>
      <p:sp>
        <p:nvSpPr>
          <p:cNvPr id="3" name="Content Placeholder 2">
            <a:extLst>
              <a:ext uri="{FF2B5EF4-FFF2-40B4-BE49-F238E27FC236}">
                <a16:creationId xmlns:a16="http://schemas.microsoft.com/office/drawing/2014/main" id="{E714F8F6-62A6-1961-6D61-43268474D554}"/>
              </a:ext>
            </a:extLst>
          </p:cNvPr>
          <p:cNvSpPr>
            <a:spLocks noGrp="1"/>
          </p:cNvSpPr>
          <p:nvPr>
            <p:ph idx="1"/>
          </p:nvPr>
        </p:nvSpPr>
        <p:spPr/>
        <p:txBody>
          <a:bodyPr>
            <a:normAutofit/>
          </a:bodyPr>
          <a:lstStyle/>
          <a:p>
            <a:pPr marL="0" indent="0">
              <a:buNone/>
            </a:pPr>
            <a:r>
              <a:rPr lang="en-GB" sz="1600"/>
              <a:t>Thank you for attending today’s session.</a:t>
            </a:r>
          </a:p>
          <a:p>
            <a:pPr marL="0" indent="0">
              <a:buNone/>
            </a:pPr>
            <a:r>
              <a:rPr lang="en-GB" sz="1600"/>
              <a:t>Please take a few minutes to fill in our </a:t>
            </a:r>
            <a:r>
              <a:rPr lang="en-GB" sz="1600">
                <a:hlinkClick r:id="rId3"/>
              </a:rPr>
              <a:t>Workshop feedback form. </a:t>
            </a:r>
            <a:r>
              <a:rPr lang="en-GB" sz="1600"/>
              <a:t>Your responses are anonymous. We will use the feedback to assist in the planning of future webinars and may use comments for future promotional materials.</a:t>
            </a:r>
          </a:p>
          <a:p>
            <a:pPr marL="0" indent="0">
              <a:buNone/>
            </a:pPr>
            <a:endParaRPr lang="en-GB" sz="1600"/>
          </a:p>
        </p:txBody>
      </p:sp>
      <p:pic>
        <p:nvPicPr>
          <p:cNvPr id="6" name="Picture 5">
            <a:extLst>
              <a:ext uri="{FF2B5EF4-FFF2-40B4-BE49-F238E27FC236}">
                <a16:creationId xmlns:a16="http://schemas.microsoft.com/office/drawing/2014/main" id="{FD707E15-3B15-CEAC-F5B1-87F16655B767}"/>
              </a:ext>
            </a:extLst>
          </p:cNvPr>
          <p:cNvPicPr>
            <a:picLocks noChangeAspect="1"/>
          </p:cNvPicPr>
          <p:nvPr/>
        </p:nvPicPr>
        <p:blipFill>
          <a:blip r:embed="rId4"/>
          <a:stretch>
            <a:fillRect/>
          </a:stretch>
        </p:blipFill>
        <p:spPr>
          <a:xfrm>
            <a:off x="3464486" y="2362902"/>
            <a:ext cx="2534004" cy="2629267"/>
          </a:xfrm>
          <a:prstGeom prst="rect">
            <a:avLst/>
          </a:prstGeom>
        </p:spPr>
      </p:pic>
    </p:spTree>
    <p:extLst>
      <p:ext uri="{BB962C8B-B14F-4D97-AF65-F5344CB8AC3E}">
        <p14:creationId xmlns:p14="http://schemas.microsoft.com/office/powerpoint/2010/main" val="1996425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8C33-071E-BD1C-B02C-C0A177D32096}"/>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GB"/>
              <a:t>Closing slide</a:t>
            </a:r>
          </a:p>
        </p:txBody>
      </p:sp>
    </p:spTree>
    <p:custDataLst>
      <p:tags r:id="rId1"/>
    </p:custDataLst>
    <p:extLst>
      <p:ext uri="{BB962C8B-B14F-4D97-AF65-F5344CB8AC3E}">
        <p14:creationId xmlns:p14="http://schemas.microsoft.com/office/powerpoint/2010/main" val="2530085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1795-85D3-480F-E833-F894212E1DB4}"/>
              </a:ext>
            </a:extLst>
          </p:cNvPr>
          <p:cNvSpPr>
            <a:spLocks noGrp="1"/>
          </p:cNvSpPr>
          <p:nvPr>
            <p:ph type="title"/>
          </p:nvPr>
        </p:nvSpPr>
        <p:spPr/>
        <p:txBody>
          <a:bodyPr>
            <a:normAutofit fontScale="90000"/>
          </a:bodyPr>
          <a:lstStyle/>
          <a:p>
            <a:r>
              <a:rPr lang="en-GB"/>
              <a:t>What are Groups &amp; Groupings? 2</a:t>
            </a:r>
          </a:p>
        </p:txBody>
      </p:sp>
      <p:pic>
        <p:nvPicPr>
          <p:cNvPr id="4" name="Picture 3" descr="A person with orange circle in front of black and white stripes&#10;&#10;Description automatically generated">
            <a:extLst>
              <a:ext uri="{FF2B5EF4-FFF2-40B4-BE49-F238E27FC236}">
                <a16:creationId xmlns:a16="http://schemas.microsoft.com/office/drawing/2014/main" id="{6D6BE364-1E79-A70F-D7F1-1AFF4E2021EB}"/>
              </a:ext>
            </a:extLst>
          </p:cNvPr>
          <p:cNvPicPr>
            <a:picLocks noChangeAspect="1"/>
          </p:cNvPicPr>
          <p:nvPr/>
        </p:nvPicPr>
        <p:blipFill>
          <a:blip r:embed="rId4"/>
          <a:stretch>
            <a:fillRect/>
          </a:stretch>
        </p:blipFill>
        <p:spPr>
          <a:xfrm>
            <a:off x="783728" y="2060244"/>
            <a:ext cx="467909" cy="661823"/>
          </a:xfrm>
          <a:prstGeom prst="rect">
            <a:avLst/>
          </a:prstGeom>
        </p:spPr>
      </p:pic>
      <p:pic>
        <p:nvPicPr>
          <p:cNvPr id="5" name="Picture 4" descr="A green and grey background with dots&#10;&#10;Description automatically generated">
            <a:extLst>
              <a:ext uri="{FF2B5EF4-FFF2-40B4-BE49-F238E27FC236}">
                <a16:creationId xmlns:a16="http://schemas.microsoft.com/office/drawing/2014/main" id="{58FC46B7-1F75-C4D8-918D-30A1C9B23C4F}"/>
              </a:ext>
            </a:extLst>
          </p:cNvPr>
          <p:cNvPicPr>
            <a:picLocks noChangeAspect="1"/>
          </p:cNvPicPr>
          <p:nvPr/>
        </p:nvPicPr>
        <p:blipFill>
          <a:blip r:embed="rId5"/>
          <a:stretch>
            <a:fillRect/>
          </a:stretch>
        </p:blipFill>
        <p:spPr>
          <a:xfrm>
            <a:off x="315819" y="2722068"/>
            <a:ext cx="467909" cy="661823"/>
          </a:xfrm>
          <a:prstGeom prst="rect">
            <a:avLst/>
          </a:prstGeom>
        </p:spPr>
      </p:pic>
      <p:pic>
        <p:nvPicPr>
          <p:cNvPr id="6" name="Picture 5" descr="A pink and white person&#10;&#10;Description automatically generated">
            <a:extLst>
              <a:ext uri="{FF2B5EF4-FFF2-40B4-BE49-F238E27FC236}">
                <a16:creationId xmlns:a16="http://schemas.microsoft.com/office/drawing/2014/main" id="{4F37BB6A-D53C-B713-1965-90DF593B66E0}"/>
              </a:ext>
            </a:extLst>
          </p:cNvPr>
          <p:cNvPicPr>
            <a:picLocks noChangeAspect="1"/>
          </p:cNvPicPr>
          <p:nvPr/>
        </p:nvPicPr>
        <p:blipFill>
          <a:blip r:embed="rId6"/>
          <a:stretch>
            <a:fillRect/>
          </a:stretch>
        </p:blipFill>
        <p:spPr>
          <a:xfrm>
            <a:off x="315819" y="2060244"/>
            <a:ext cx="467909" cy="661823"/>
          </a:xfrm>
          <a:prstGeom prst="rect">
            <a:avLst/>
          </a:prstGeom>
        </p:spPr>
      </p:pic>
      <p:pic>
        <p:nvPicPr>
          <p:cNvPr id="7" name="Picture 6" descr="A blue and white circle on a black and white striped background&#10;&#10;Description automatically generated">
            <a:extLst>
              <a:ext uri="{FF2B5EF4-FFF2-40B4-BE49-F238E27FC236}">
                <a16:creationId xmlns:a16="http://schemas.microsoft.com/office/drawing/2014/main" id="{6A3A735F-3F9C-63E1-4761-CB3FEC9088EC}"/>
              </a:ext>
            </a:extLst>
          </p:cNvPr>
          <p:cNvPicPr>
            <a:picLocks noChangeAspect="1"/>
          </p:cNvPicPr>
          <p:nvPr/>
        </p:nvPicPr>
        <p:blipFill>
          <a:blip r:embed="rId7"/>
          <a:stretch>
            <a:fillRect/>
          </a:stretch>
        </p:blipFill>
        <p:spPr>
          <a:xfrm>
            <a:off x="783729" y="2722067"/>
            <a:ext cx="467908" cy="661822"/>
          </a:xfrm>
          <a:prstGeom prst="rect">
            <a:avLst/>
          </a:prstGeom>
        </p:spPr>
      </p:pic>
      <p:sp>
        <p:nvSpPr>
          <p:cNvPr id="17" name="Arrow: Right 16">
            <a:extLst>
              <a:ext uri="{FF2B5EF4-FFF2-40B4-BE49-F238E27FC236}">
                <a16:creationId xmlns:a16="http://schemas.microsoft.com/office/drawing/2014/main" id="{0164E464-35EF-B8D4-448E-E1ACCC16CDC0}"/>
              </a:ext>
            </a:extLst>
          </p:cNvPr>
          <p:cNvSpPr/>
          <p:nvPr/>
        </p:nvSpPr>
        <p:spPr>
          <a:xfrm>
            <a:off x="1449859" y="2479589"/>
            <a:ext cx="778785" cy="42836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18" name="Picture 17" descr="A person with orange circle in front of black and white stripes&#10;&#10;Description automatically generated">
            <a:extLst>
              <a:ext uri="{FF2B5EF4-FFF2-40B4-BE49-F238E27FC236}">
                <a16:creationId xmlns:a16="http://schemas.microsoft.com/office/drawing/2014/main" id="{4E3FD27D-D2DC-DACF-CA35-55C64E1CDBAA}"/>
              </a:ext>
            </a:extLst>
          </p:cNvPr>
          <p:cNvPicPr>
            <a:picLocks noChangeAspect="1"/>
          </p:cNvPicPr>
          <p:nvPr/>
        </p:nvPicPr>
        <p:blipFill>
          <a:blip r:embed="rId4"/>
          <a:stretch>
            <a:fillRect/>
          </a:stretch>
        </p:blipFill>
        <p:spPr>
          <a:xfrm>
            <a:off x="3193296" y="1441155"/>
            <a:ext cx="467909" cy="661823"/>
          </a:xfrm>
          <a:prstGeom prst="rect">
            <a:avLst/>
          </a:prstGeom>
        </p:spPr>
      </p:pic>
      <p:pic>
        <p:nvPicPr>
          <p:cNvPr id="19" name="Picture 18" descr="A pink and white person&#10;&#10;Description automatically generated">
            <a:extLst>
              <a:ext uri="{FF2B5EF4-FFF2-40B4-BE49-F238E27FC236}">
                <a16:creationId xmlns:a16="http://schemas.microsoft.com/office/drawing/2014/main" id="{E3190444-E0F9-A571-10B9-E34830501B31}"/>
              </a:ext>
            </a:extLst>
          </p:cNvPr>
          <p:cNvPicPr>
            <a:picLocks noChangeAspect="1"/>
          </p:cNvPicPr>
          <p:nvPr/>
        </p:nvPicPr>
        <p:blipFill>
          <a:blip r:embed="rId6"/>
          <a:stretch>
            <a:fillRect/>
          </a:stretch>
        </p:blipFill>
        <p:spPr>
          <a:xfrm>
            <a:off x="2725387" y="1441155"/>
            <a:ext cx="467909" cy="661823"/>
          </a:xfrm>
          <a:prstGeom prst="rect">
            <a:avLst/>
          </a:prstGeom>
        </p:spPr>
      </p:pic>
      <p:pic>
        <p:nvPicPr>
          <p:cNvPr id="20" name="Picture 19" descr="A green and grey background with dots&#10;&#10;Description automatically generated">
            <a:extLst>
              <a:ext uri="{FF2B5EF4-FFF2-40B4-BE49-F238E27FC236}">
                <a16:creationId xmlns:a16="http://schemas.microsoft.com/office/drawing/2014/main" id="{BD18320C-FB29-04AB-7E9E-31A479860883}"/>
              </a:ext>
            </a:extLst>
          </p:cNvPr>
          <p:cNvPicPr>
            <a:picLocks noChangeAspect="1"/>
          </p:cNvPicPr>
          <p:nvPr/>
        </p:nvPicPr>
        <p:blipFill>
          <a:blip r:embed="rId5"/>
          <a:stretch>
            <a:fillRect/>
          </a:stretch>
        </p:blipFill>
        <p:spPr>
          <a:xfrm>
            <a:off x="2693826" y="3121603"/>
            <a:ext cx="467909" cy="661823"/>
          </a:xfrm>
          <a:prstGeom prst="rect">
            <a:avLst/>
          </a:prstGeom>
        </p:spPr>
      </p:pic>
      <p:pic>
        <p:nvPicPr>
          <p:cNvPr id="21" name="Picture 20" descr="A blue and white circle on a black and white striped background&#10;&#10;Description automatically generated">
            <a:extLst>
              <a:ext uri="{FF2B5EF4-FFF2-40B4-BE49-F238E27FC236}">
                <a16:creationId xmlns:a16="http://schemas.microsoft.com/office/drawing/2014/main" id="{FAF67154-F66E-7FEB-E39A-316E51153CD2}"/>
              </a:ext>
            </a:extLst>
          </p:cNvPr>
          <p:cNvPicPr>
            <a:picLocks noChangeAspect="1"/>
          </p:cNvPicPr>
          <p:nvPr/>
        </p:nvPicPr>
        <p:blipFill>
          <a:blip r:embed="rId7"/>
          <a:stretch>
            <a:fillRect/>
          </a:stretch>
        </p:blipFill>
        <p:spPr>
          <a:xfrm>
            <a:off x="3161736" y="3121602"/>
            <a:ext cx="467908" cy="661822"/>
          </a:xfrm>
          <a:prstGeom prst="rect">
            <a:avLst/>
          </a:prstGeom>
        </p:spPr>
      </p:pic>
      <p:sp>
        <p:nvSpPr>
          <p:cNvPr id="22" name="Arrow: Right 21">
            <a:extLst>
              <a:ext uri="{FF2B5EF4-FFF2-40B4-BE49-F238E27FC236}">
                <a16:creationId xmlns:a16="http://schemas.microsoft.com/office/drawing/2014/main" id="{A1E6B36D-C175-29AD-75CE-15D951E95794}"/>
              </a:ext>
            </a:extLst>
          </p:cNvPr>
          <p:cNvSpPr/>
          <p:nvPr/>
        </p:nvSpPr>
        <p:spPr>
          <a:xfrm>
            <a:off x="4073611" y="2479589"/>
            <a:ext cx="778785" cy="42836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B8034D34-DE98-0BF1-BD9C-9406DE62EE04}"/>
              </a:ext>
            </a:extLst>
          </p:cNvPr>
          <p:cNvSpPr txBox="1"/>
          <p:nvPr/>
        </p:nvSpPr>
        <p:spPr>
          <a:xfrm>
            <a:off x="2652621" y="2202418"/>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24" name="TextBox 23">
            <a:extLst>
              <a:ext uri="{FF2B5EF4-FFF2-40B4-BE49-F238E27FC236}">
                <a16:creationId xmlns:a16="http://schemas.microsoft.com/office/drawing/2014/main" id="{66F29FF2-91B3-E498-CA27-33E1C7CF6424}"/>
              </a:ext>
            </a:extLst>
          </p:cNvPr>
          <p:cNvSpPr txBox="1"/>
          <p:nvPr/>
        </p:nvSpPr>
        <p:spPr>
          <a:xfrm>
            <a:off x="2652621" y="4022663"/>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25" name="TextBox 24">
            <a:extLst>
              <a:ext uri="{FF2B5EF4-FFF2-40B4-BE49-F238E27FC236}">
                <a16:creationId xmlns:a16="http://schemas.microsoft.com/office/drawing/2014/main" id="{3DD60D43-1015-F868-B806-122DE3601764}"/>
              </a:ext>
            </a:extLst>
          </p:cNvPr>
          <p:cNvSpPr txBox="1"/>
          <p:nvPr/>
        </p:nvSpPr>
        <p:spPr>
          <a:xfrm>
            <a:off x="5162719" y="2196778"/>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26" name="TextBox 25">
            <a:extLst>
              <a:ext uri="{FF2B5EF4-FFF2-40B4-BE49-F238E27FC236}">
                <a16:creationId xmlns:a16="http://schemas.microsoft.com/office/drawing/2014/main" id="{88972BA9-A8D1-C01A-825B-DA0CBB063685}"/>
              </a:ext>
            </a:extLst>
          </p:cNvPr>
          <p:cNvSpPr txBox="1"/>
          <p:nvPr/>
        </p:nvSpPr>
        <p:spPr>
          <a:xfrm>
            <a:off x="5162719" y="2752270"/>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27" name="Arrow: Right 26">
            <a:extLst>
              <a:ext uri="{FF2B5EF4-FFF2-40B4-BE49-F238E27FC236}">
                <a16:creationId xmlns:a16="http://schemas.microsoft.com/office/drawing/2014/main" id="{26C43721-27C9-5F4B-5CC1-E3B9B534E9E1}"/>
              </a:ext>
            </a:extLst>
          </p:cNvPr>
          <p:cNvSpPr/>
          <p:nvPr/>
        </p:nvSpPr>
        <p:spPr>
          <a:xfrm>
            <a:off x="6385471" y="2468211"/>
            <a:ext cx="778785" cy="42836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EA64927-930F-03A5-CCB6-C2C28C77CCCB}"/>
              </a:ext>
            </a:extLst>
          </p:cNvPr>
          <p:cNvSpPr/>
          <p:nvPr/>
        </p:nvSpPr>
        <p:spPr>
          <a:xfrm>
            <a:off x="7382319" y="1973354"/>
            <a:ext cx="1599222" cy="1497424"/>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Grouping</a:t>
            </a:r>
          </a:p>
        </p:txBody>
      </p:sp>
    </p:spTree>
    <p:custDataLst>
      <p:tags r:id="rId1"/>
    </p:custDataLst>
    <p:extLst>
      <p:ext uri="{BB962C8B-B14F-4D97-AF65-F5344CB8AC3E}">
        <p14:creationId xmlns:p14="http://schemas.microsoft.com/office/powerpoint/2010/main" val="41019178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normAutofit fontScale="90000"/>
          </a:bodyPr>
          <a:lstStyle/>
          <a:p>
            <a:r>
              <a:rPr lang="en-GB"/>
              <a:t>What are Groups &amp; Groupings? 3</a:t>
            </a:r>
          </a:p>
        </p:txBody>
      </p:sp>
      <p:pic>
        <p:nvPicPr>
          <p:cNvPr id="17" name="Picture 16" descr="A person with orange circle in front of black and white stripes&#10;&#10;Description automatically generated">
            <a:extLst>
              <a:ext uri="{FF2B5EF4-FFF2-40B4-BE49-F238E27FC236}">
                <a16:creationId xmlns:a16="http://schemas.microsoft.com/office/drawing/2014/main" id="{267547E3-A001-4CE2-8A46-459AA80D1478}"/>
              </a:ext>
            </a:extLst>
          </p:cNvPr>
          <p:cNvPicPr>
            <a:picLocks noChangeAspect="1"/>
          </p:cNvPicPr>
          <p:nvPr/>
        </p:nvPicPr>
        <p:blipFill>
          <a:blip r:embed="rId4"/>
          <a:stretch>
            <a:fillRect/>
          </a:stretch>
        </p:blipFill>
        <p:spPr>
          <a:xfrm>
            <a:off x="3713666" y="1108392"/>
            <a:ext cx="858334" cy="1214051"/>
          </a:xfrm>
          <a:prstGeom prst="rect">
            <a:avLst/>
          </a:prstGeom>
        </p:spPr>
      </p:pic>
      <p:pic>
        <p:nvPicPr>
          <p:cNvPr id="19" name="Picture 18" descr="A green and grey background with dots&#10;&#10;Description automatically generated">
            <a:extLst>
              <a:ext uri="{FF2B5EF4-FFF2-40B4-BE49-F238E27FC236}">
                <a16:creationId xmlns:a16="http://schemas.microsoft.com/office/drawing/2014/main" id="{46202BA7-380C-4591-DA2C-B2DEA5C164F8}"/>
              </a:ext>
            </a:extLst>
          </p:cNvPr>
          <p:cNvPicPr>
            <a:picLocks noChangeAspect="1"/>
          </p:cNvPicPr>
          <p:nvPr/>
        </p:nvPicPr>
        <p:blipFill>
          <a:blip r:embed="rId5"/>
          <a:stretch>
            <a:fillRect/>
          </a:stretch>
        </p:blipFill>
        <p:spPr>
          <a:xfrm>
            <a:off x="4822935" y="1108392"/>
            <a:ext cx="858334" cy="1214051"/>
          </a:xfrm>
          <a:prstGeom prst="rect">
            <a:avLst/>
          </a:prstGeom>
        </p:spPr>
      </p:pic>
      <p:pic>
        <p:nvPicPr>
          <p:cNvPr id="21" name="Picture 20" descr="A pink and white person&#10;&#10;Description automatically generated">
            <a:extLst>
              <a:ext uri="{FF2B5EF4-FFF2-40B4-BE49-F238E27FC236}">
                <a16:creationId xmlns:a16="http://schemas.microsoft.com/office/drawing/2014/main" id="{76022776-3764-50C0-BB60-A6AABE64E92E}"/>
              </a:ext>
            </a:extLst>
          </p:cNvPr>
          <p:cNvPicPr>
            <a:picLocks noChangeAspect="1"/>
          </p:cNvPicPr>
          <p:nvPr/>
        </p:nvPicPr>
        <p:blipFill>
          <a:blip r:embed="rId6"/>
          <a:stretch>
            <a:fillRect/>
          </a:stretch>
        </p:blipFill>
        <p:spPr>
          <a:xfrm>
            <a:off x="2604397" y="1092701"/>
            <a:ext cx="858334" cy="1214051"/>
          </a:xfrm>
          <a:prstGeom prst="rect">
            <a:avLst/>
          </a:prstGeom>
        </p:spPr>
      </p:pic>
      <p:pic>
        <p:nvPicPr>
          <p:cNvPr id="23" name="Picture 22" descr="A blue and white circle on a black and white striped background&#10;&#10;Description automatically generated">
            <a:extLst>
              <a:ext uri="{FF2B5EF4-FFF2-40B4-BE49-F238E27FC236}">
                <a16:creationId xmlns:a16="http://schemas.microsoft.com/office/drawing/2014/main" id="{7FD22B86-BFFF-3082-76D0-9B7A303438DE}"/>
              </a:ext>
            </a:extLst>
          </p:cNvPr>
          <p:cNvPicPr>
            <a:picLocks noChangeAspect="1"/>
          </p:cNvPicPr>
          <p:nvPr/>
        </p:nvPicPr>
        <p:blipFill>
          <a:blip r:embed="rId7"/>
          <a:stretch>
            <a:fillRect/>
          </a:stretch>
        </p:blipFill>
        <p:spPr>
          <a:xfrm>
            <a:off x="5932204" y="1108393"/>
            <a:ext cx="858333" cy="1214050"/>
          </a:xfrm>
          <a:prstGeom prst="rect">
            <a:avLst/>
          </a:prstGeom>
        </p:spPr>
      </p:pic>
      <p:sp>
        <p:nvSpPr>
          <p:cNvPr id="24" name="Arrow: Down 23">
            <a:extLst>
              <a:ext uri="{FF2B5EF4-FFF2-40B4-BE49-F238E27FC236}">
                <a16:creationId xmlns:a16="http://schemas.microsoft.com/office/drawing/2014/main" id="{1CE3DCEC-BE42-A9A0-287E-8E6441816BF8}"/>
              </a:ext>
            </a:extLst>
          </p:cNvPr>
          <p:cNvSpPr/>
          <p:nvPr/>
        </p:nvSpPr>
        <p:spPr>
          <a:xfrm>
            <a:off x="3945924" y="2571750"/>
            <a:ext cx="1285103" cy="85725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4682851C-F916-44D9-1D9C-71229BE1CDCE}"/>
              </a:ext>
            </a:extLst>
          </p:cNvPr>
          <p:cNvSpPr txBox="1"/>
          <p:nvPr/>
        </p:nvSpPr>
        <p:spPr>
          <a:xfrm>
            <a:off x="1082102" y="4015922"/>
            <a:ext cx="6979796" cy="523220"/>
          </a:xfrm>
          <a:prstGeom prst="rect">
            <a:avLst/>
          </a:prstGeom>
          <a:solidFill>
            <a:srgbClr val="92CEC8"/>
          </a:solidFill>
          <a:ln>
            <a:solidFill>
              <a:schemeClr val="tx1"/>
            </a:solidFill>
          </a:ln>
        </p:spPr>
        <p:txBody>
          <a:bodyPr wrap="none" rtlCol="0">
            <a:spAutoFit/>
          </a:bodyPr>
          <a:lstStyle/>
          <a:p>
            <a:r>
              <a:rPr lang="en-GB" sz="2800"/>
              <a:t>SAMIS Group: LC12345 2024/5 S1 cohort</a:t>
            </a:r>
          </a:p>
        </p:txBody>
      </p:sp>
    </p:spTree>
    <p:custDataLst>
      <p:tags r:id="rId1"/>
    </p:custDataLst>
    <p:extLst>
      <p:ext uri="{BB962C8B-B14F-4D97-AF65-F5344CB8AC3E}">
        <p14:creationId xmlns:p14="http://schemas.microsoft.com/office/powerpoint/2010/main" val="290911764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normAutofit fontScale="90000"/>
          </a:bodyPr>
          <a:lstStyle/>
          <a:p>
            <a:r>
              <a:rPr lang="en-GB"/>
              <a:t>What are Groups &amp; Groupings? 4</a:t>
            </a:r>
          </a:p>
        </p:txBody>
      </p:sp>
      <p:pic>
        <p:nvPicPr>
          <p:cNvPr id="17" name="Picture 16" descr="A person with orange circle in front of black and white stripes&#10;&#10;Description automatically generated">
            <a:extLst>
              <a:ext uri="{FF2B5EF4-FFF2-40B4-BE49-F238E27FC236}">
                <a16:creationId xmlns:a16="http://schemas.microsoft.com/office/drawing/2014/main" id="{267547E3-A001-4CE2-8A46-459AA80D1478}"/>
              </a:ext>
            </a:extLst>
          </p:cNvPr>
          <p:cNvPicPr>
            <a:picLocks noChangeAspect="1"/>
          </p:cNvPicPr>
          <p:nvPr/>
        </p:nvPicPr>
        <p:blipFill>
          <a:blip r:embed="rId4"/>
          <a:stretch>
            <a:fillRect/>
          </a:stretch>
        </p:blipFill>
        <p:spPr>
          <a:xfrm>
            <a:off x="3667426" y="1128290"/>
            <a:ext cx="858334" cy="1214051"/>
          </a:xfrm>
          <a:prstGeom prst="rect">
            <a:avLst/>
          </a:prstGeom>
        </p:spPr>
      </p:pic>
      <p:pic>
        <p:nvPicPr>
          <p:cNvPr id="19" name="Picture 18" descr="A green and grey background with dots&#10;&#10;Description automatically generated">
            <a:extLst>
              <a:ext uri="{FF2B5EF4-FFF2-40B4-BE49-F238E27FC236}">
                <a16:creationId xmlns:a16="http://schemas.microsoft.com/office/drawing/2014/main" id="{46202BA7-380C-4591-DA2C-B2DEA5C164F8}"/>
              </a:ext>
            </a:extLst>
          </p:cNvPr>
          <p:cNvPicPr>
            <a:picLocks noChangeAspect="1"/>
          </p:cNvPicPr>
          <p:nvPr/>
        </p:nvPicPr>
        <p:blipFill>
          <a:blip r:embed="rId5"/>
          <a:stretch>
            <a:fillRect/>
          </a:stretch>
        </p:blipFill>
        <p:spPr>
          <a:xfrm>
            <a:off x="4776695" y="1128290"/>
            <a:ext cx="858334" cy="1214051"/>
          </a:xfrm>
          <a:prstGeom prst="rect">
            <a:avLst/>
          </a:prstGeom>
        </p:spPr>
      </p:pic>
      <p:pic>
        <p:nvPicPr>
          <p:cNvPr id="21" name="Picture 20" descr="A pink and white person&#10;&#10;Description automatically generated">
            <a:extLst>
              <a:ext uri="{FF2B5EF4-FFF2-40B4-BE49-F238E27FC236}">
                <a16:creationId xmlns:a16="http://schemas.microsoft.com/office/drawing/2014/main" id="{76022776-3764-50C0-BB60-A6AABE64E92E}"/>
              </a:ext>
            </a:extLst>
          </p:cNvPr>
          <p:cNvPicPr>
            <a:picLocks noChangeAspect="1"/>
          </p:cNvPicPr>
          <p:nvPr/>
        </p:nvPicPr>
        <p:blipFill>
          <a:blip r:embed="rId6"/>
          <a:stretch>
            <a:fillRect/>
          </a:stretch>
        </p:blipFill>
        <p:spPr>
          <a:xfrm>
            <a:off x="2558157" y="1112599"/>
            <a:ext cx="858334" cy="1214051"/>
          </a:xfrm>
          <a:prstGeom prst="rect">
            <a:avLst/>
          </a:prstGeom>
        </p:spPr>
      </p:pic>
      <p:pic>
        <p:nvPicPr>
          <p:cNvPr id="23" name="Picture 22" descr="A blue and white circle on a black and white striped background&#10;&#10;Description automatically generated">
            <a:extLst>
              <a:ext uri="{FF2B5EF4-FFF2-40B4-BE49-F238E27FC236}">
                <a16:creationId xmlns:a16="http://schemas.microsoft.com/office/drawing/2014/main" id="{7FD22B86-BFFF-3082-76D0-9B7A303438DE}"/>
              </a:ext>
            </a:extLst>
          </p:cNvPr>
          <p:cNvPicPr>
            <a:picLocks noChangeAspect="1"/>
          </p:cNvPicPr>
          <p:nvPr/>
        </p:nvPicPr>
        <p:blipFill>
          <a:blip r:embed="rId7"/>
          <a:stretch>
            <a:fillRect/>
          </a:stretch>
        </p:blipFill>
        <p:spPr>
          <a:xfrm>
            <a:off x="5885964" y="1128291"/>
            <a:ext cx="858333" cy="1214050"/>
          </a:xfrm>
          <a:prstGeom prst="rect">
            <a:avLst/>
          </a:prstGeom>
        </p:spPr>
      </p:pic>
      <p:sp>
        <p:nvSpPr>
          <p:cNvPr id="3" name="Arrow: Down 2">
            <a:extLst>
              <a:ext uri="{FF2B5EF4-FFF2-40B4-BE49-F238E27FC236}">
                <a16:creationId xmlns:a16="http://schemas.microsoft.com/office/drawing/2014/main" id="{BE72FA43-870F-C3CA-E608-24D5E93FF68E}"/>
              </a:ext>
            </a:extLst>
          </p:cNvPr>
          <p:cNvSpPr/>
          <p:nvPr/>
        </p:nvSpPr>
        <p:spPr>
          <a:xfrm rot="2638044">
            <a:off x="3015049" y="2584657"/>
            <a:ext cx="362465" cy="80576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 name="Arrow: Down 3">
            <a:extLst>
              <a:ext uri="{FF2B5EF4-FFF2-40B4-BE49-F238E27FC236}">
                <a16:creationId xmlns:a16="http://schemas.microsoft.com/office/drawing/2014/main" id="{403D62B5-35C7-3777-AE2E-229ADB64FFD0}"/>
              </a:ext>
            </a:extLst>
          </p:cNvPr>
          <p:cNvSpPr/>
          <p:nvPr/>
        </p:nvSpPr>
        <p:spPr>
          <a:xfrm rot="18868607">
            <a:off x="6024762" y="2588864"/>
            <a:ext cx="362465" cy="80576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5" name="Picture 4" descr="A person with orange circle in front of black and white stripes&#10;&#10;Description automatically generated">
            <a:extLst>
              <a:ext uri="{FF2B5EF4-FFF2-40B4-BE49-F238E27FC236}">
                <a16:creationId xmlns:a16="http://schemas.microsoft.com/office/drawing/2014/main" id="{47A587F6-EC35-77F5-AB9C-487E469D79C6}"/>
              </a:ext>
            </a:extLst>
          </p:cNvPr>
          <p:cNvPicPr>
            <a:picLocks noChangeAspect="1"/>
          </p:cNvPicPr>
          <p:nvPr/>
        </p:nvPicPr>
        <p:blipFill>
          <a:blip r:embed="rId4"/>
          <a:stretch>
            <a:fillRect/>
          </a:stretch>
        </p:blipFill>
        <p:spPr>
          <a:xfrm>
            <a:off x="2186098" y="3385752"/>
            <a:ext cx="858334" cy="1214051"/>
          </a:xfrm>
          <a:prstGeom prst="rect">
            <a:avLst/>
          </a:prstGeom>
        </p:spPr>
      </p:pic>
      <p:pic>
        <p:nvPicPr>
          <p:cNvPr id="6" name="Picture 5" descr="A green and grey background with dots&#10;&#10;Description automatically generated">
            <a:extLst>
              <a:ext uri="{FF2B5EF4-FFF2-40B4-BE49-F238E27FC236}">
                <a16:creationId xmlns:a16="http://schemas.microsoft.com/office/drawing/2014/main" id="{28FC350E-98F3-9C89-A9D1-C50269183D04}"/>
              </a:ext>
            </a:extLst>
          </p:cNvPr>
          <p:cNvPicPr>
            <a:picLocks noChangeAspect="1"/>
          </p:cNvPicPr>
          <p:nvPr/>
        </p:nvPicPr>
        <p:blipFill>
          <a:blip r:embed="rId5"/>
          <a:stretch>
            <a:fillRect/>
          </a:stretch>
        </p:blipFill>
        <p:spPr>
          <a:xfrm>
            <a:off x="6151080" y="3385752"/>
            <a:ext cx="858334" cy="1214051"/>
          </a:xfrm>
          <a:prstGeom prst="rect">
            <a:avLst/>
          </a:prstGeom>
        </p:spPr>
      </p:pic>
      <p:pic>
        <p:nvPicPr>
          <p:cNvPr id="7" name="Picture 6" descr="A pink and white person&#10;&#10;Description automatically generated">
            <a:extLst>
              <a:ext uri="{FF2B5EF4-FFF2-40B4-BE49-F238E27FC236}">
                <a16:creationId xmlns:a16="http://schemas.microsoft.com/office/drawing/2014/main" id="{981F0B1F-0412-AD4F-A80A-726488E49C27}"/>
              </a:ext>
            </a:extLst>
          </p:cNvPr>
          <p:cNvPicPr>
            <a:picLocks noChangeAspect="1"/>
          </p:cNvPicPr>
          <p:nvPr/>
        </p:nvPicPr>
        <p:blipFill>
          <a:blip r:embed="rId6"/>
          <a:stretch>
            <a:fillRect/>
          </a:stretch>
        </p:blipFill>
        <p:spPr>
          <a:xfrm>
            <a:off x="1373173" y="3403328"/>
            <a:ext cx="858334" cy="1214051"/>
          </a:xfrm>
          <a:prstGeom prst="rect">
            <a:avLst/>
          </a:prstGeom>
        </p:spPr>
      </p:pic>
      <p:pic>
        <p:nvPicPr>
          <p:cNvPr id="8" name="Picture 7" descr="A blue and white circle on a black and white striped background&#10;&#10;Description automatically generated">
            <a:extLst>
              <a:ext uri="{FF2B5EF4-FFF2-40B4-BE49-F238E27FC236}">
                <a16:creationId xmlns:a16="http://schemas.microsoft.com/office/drawing/2014/main" id="{A9D6BA64-6373-5BAF-32A2-AF3F55092E56}"/>
              </a:ext>
            </a:extLst>
          </p:cNvPr>
          <p:cNvPicPr>
            <a:picLocks noChangeAspect="1"/>
          </p:cNvPicPr>
          <p:nvPr/>
        </p:nvPicPr>
        <p:blipFill>
          <a:blip r:embed="rId7"/>
          <a:stretch>
            <a:fillRect/>
          </a:stretch>
        </p:blipFill>
        <p:spPr>
          <a:xfrm>
            <a:off x="7071635" y="3403329"/>
            <a:ext cx="858333" cy="1214050"/>
          </a:xfrm>
          <a:prstGeom prst="rect">
            <a:avLst/>
          </a:prstGeom>
        </p:spPr>
      </p:pic>
      <p:sp>
        <p:nvSpPr>
          <p:cNvPr id="9" name="TextBox 8">
            <a:extLst>
              <a:ext uri="{FF2B5EF4-FFF2-40B4-BE49-F238E27FC236}">
                <a16:creationId xmlns:a16="http://schemas.microsoft.com/office/drawing/2014/main" id="{09024A61-2A6B-1D2C-2442-5E0EBB122020}"/>
              </a:ext>
            </a:extLst>
          </p:cNvPr>
          <p:cNvSpPr txBox="1"/>
          <p:nvPr/>
        </p:nvSpPr>
        <p:spPr>
          <a:xfrm>
            <a:off x="1676984" y="4652959"/>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10" name="TextBox 9">
            <a:extLst>
              <a:ext uri="{FF2B5EF4-FFF2-40B4-BE49-F238E27FC236}">
                <a16:creationId xmlns:a16="http://schemas.microsoft.com/office/drawing/2014/main" id="{2FF0ADC4-6FBA-F5A4-6DB6-A8F1F185B2DD}"/>
              </a:ext>
            </a:extLst>
          </p:cNvPr>
          <p:cNvSpPr txBox="1"/>
          <p:nvPr/>
        </p:nvSpPr>
        <p:spPr>
          <a:xfrm>
            <a:off x="6580247" y="4626531"/>
            <a:ext cx="1018227" cy="369332"/>
          </a:xfrm>
          <a:prstGeom prst="rect">
            <a:avLst/>
          </a:prstGeom>
          <a:solidFill>
            <a:srgbClr val="AE5191"/>
          </a:solidFill>
          <a:ln>
            <a:solidFill>
              <a:schemeClr val="tx1"/>
            </a:solidFill>
          </a:ln>
        </p:spPr>
        <p:txBody>
          <a:bodyPr wrap="none" rtlCol="0">
            <a:spAutoFit/>
          </a:bodyPr>
          <a:lstStyle/>
          <a:p>
            <a:r>
              <a:rPr lang="en-GB"/>
              <a:t>Group 2</a:t>
            </a:r>
          </a:p>
        </p:txBody>
      </p:sp>
    </p:spTree>
    <p:custDataLst>
      <p:tags r:id="rId1"/>
    </p:custDataLst>
    <p:extLst>
      <p:ext uri="{BB962C8B-B14F-4D97-AF65-F5344CB8AC3E}">
        <p14:creationId xmlns:p14="http://schemas.microsoft.com/office/powerpoint/2010/main" val="18231777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normAutofit fontScale="90000"/>
          </a:bodyPr>
          <a:lstStyle/>
          <a:p>
            <a:r>
              <a:rPr lang="en-GB"/>
              <a:t>What are Groups &amp; Groupings? 5</a:t>
            </a:r>
          </a:p>
        </p:txBody>
      </p:sp>
      <p:pic>
        <p:nvPicPr>
          <p:cNvPr id="17" name="Picture 16" descr="A person with orange circle in front of black and white stripes&#10;&#10;Description automatically generated">
            <a:extLst>
              <a:ext uri="{FF2B5EF4-FFF2-40B4-BE49-F238E27FC236}">
                <a16:creationId xmlns:a16="http://schemas.microsoft.com/office/drawing/2014/main" id="{267547E3-A001-4CE2-8A46-459AA80D1478}"/>
              </a:ext>
            </a:extLst>
          </p:cNvPr>
          <p:cNvPicPr>
            <a:picLocks noChangeAspect="1"/>
          </p:cNvPicPr>
          <p:nvPr/>
        </p:nvPicPr>
        <p:blipFill>
          <a:blip r:embed="rId4"/>
          <a:stretch>
            <a:fillRect/>
          </a:stretch>
        </p:blipFill>
        <p:spPr>
          <a:xfrm>
            <a:off x="3663722" y="1073153"/>
            <a:ext cx="858334" cy="1214051"/>
          </a:xfrm>
          <a:prstGeom prst="rect">
            <a:avLst/>
          </a:prstGeom>
        </p:spPr>
      </p:pic>
      <p:pic>
        <p:nvPicPr>
          <p:cNvPr id="19" name="Picture 18" descr="A green and grey background with dots&#10;&#10;Description automatically generated">
            <a:extLst>
              <a:ext uri="{FF2B5EF4-FFF2-40B4-BE49-F238E27FC236}">
                <a16:creationId xmlns:a16="http://schemas.microsoft.com/office/drawing/2014/main" id="{46202BA7-380C-4591-DA2C-B2DEA5C164F8}"/>
              </a:ext>
            </a:extLst>
          </p:cNvPr>
          <p:cNvPicPr>
            <a:picLocks noChangeAspect="1"/>
          </p:cNvPicPr>
          <p:nvPr/>
        </p:nvPicPr>
        <p:blipFill>
          <a:blip r:embed="rId5"/>
          <a:stretch>
            <a:fillRect/>
          </a:stretch>
        </p:blipFill>
        <p:spPr>
          <a:xfrm>
            <a:off x="5443288" y="1112319"/>
            <a:ext cx="858334" cy="1214051"/>
          </a:xfrm>
          <a:prstGeom prst="rect">
            <a:avLst/>
          </a:prstGeom>
        </p:spPr>
      </p:pic>
      <p:pic>
        <p:nvPicPr>
          <p:cNvPr id="21" name="Picture 20" descr="A pink and white person&#10;&#10;Description automatically generated">
            <a:extLst>
              <a:ext uri="{FF2B5EF4-FFF2-40B4-BE49-F238E27FC236}">
                <a16:creationId xmlns:a16="http://schemas.microsoft.com/office/drawing/2014/main" id="{76022776-3764-50C0-BB60-A6AABE64E92E}"/>
              </a:ext>
            </a:extLst>
          </p:cNvPr>
          <p:cNvPicPr>
            <a:picLocks noChangeAspect="1"/>
          </p:cNvPicPr>
          <p:nvPr/>
        </p:nvPicPr>
        <p:blipFill>
          <a:blip r:embed="rId6"/>
          <a:stretch>
            <a:fillRect/>
          </a:stretch>
        </p:blipFill>
        <p:spPr>
          <a:xfrm>
            <a:off x="1733024" y="1137206"/>
            <a:ext cx="858334" cy="1214051"/>
          </a:xfrm>
          <a:prstGeom prst="rect">
            <a:avLst/>
          </a:prstGeom>
        </p:spPr>
      </p:pic>
      <p:pic>
        <p:nvPicPr>
          <p:cNvPr id="23" name="Picture 22" descr="A blue and white circle on a black and white striped background&#10;&#10;Description automatically generated">
            <a:extLst>
              <a:ext uri="{FF2B5EF4-FFF2-40B4-BE49-F238E27FC236}">
                <a16:creationId xmlns:a16="http://schemas.microsoft.com/office/drawing/2014/main" id="{7FD22B86-BFFF-3082-76D0-9B7A303438DE}"/>
              </a:ext>
            </a:extLst>
          </p:cNvPr>
          <p:cNvPicPr>
            <a:picLocks noChangeAspect="1"/>
          </p:cNvPicPr>
          <p:nvPr/>
        </p:nvPicPr>
        <p:blipFill>
          <a:blip r:embed="rId7"/>
          <a:stretch>
            <a:fillRect/>
          </a:stretch>
        </p:blipFill>
        <p:spPr>
          <a:xfrm>
            <a:off x="7192749" y="1136529"/>
            <a:ext cx="858333" cy="1214050"/>
          </a:xfrm>
          <a:prstGeom prst="rect">
            <a:avLst/>
          </a:prstGeom>
        </p:spPr>
      </p:pic>
      <p:sp>
        <p:nvSpPr>
          <p:cNvPr id="3" name="Arrow: Down 2">
            <a:extLst>
              <a:ext uri="{FF2B5EF4-FFF2-40B4-BE49-F238E27FC236}">
                <a16:creationId xmlns:a16="http://schemas.microsoft.com/office/drawing/2014/main" id="{BE72FA43-870F-C3CA-E608-24D5E93FF68E}"/>
              </a:ext>
            </a:extLst>
          </p:cNvPr>
          <p:cNvSpPr/>
          <p:nvPr/>
        </p:nvSpPr>
        <p:spPr>
          <a:xfrm>
            <a:off x="1980959" y="2466494"/>
            <a:ext cx="362465" cy="5818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9024A61-2A6B-1D2C-2442-5E0EBB122020}"/>
              </a:ext>
            </a:extLst>
          </p:cNvPr>
          <p:cNvSpPr txBox="1"/>
          <p:nvPr/>
        </p:nvSpPr>
        <p:spPr>
          <a:xfrm>
            <a:off x="1585891" y="3332404"/>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10" name="TextBox 9">
            <a:extLst>
              <a:ext uri="{FF2B5EF4-FFF2-40B4-BE49-F238E27FC236}">
                <a16:creationId xmlns:a16="http://schemas.microsoft.com/office/drawing/2014/main" id="{2FF0ADC4-6FBA-F5A4-6DB6-A8F1F185B2DD}"/>
              </a:ext>
            </a:extLst>
          </p:cNvPr>
          <p:cNvSpPr txBox="1"/>
          <p:nvPr/>
        </p:nvSpPr>
        <p:spPr>
          <a:xfrm>
            <a:off x="6995225" y="3332404"/>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13" name="TextBox 12">
            <a:extLst>
              <a:ext uri="{FF2B5EF4-FFF2-40B4-BE49-F238E27FC236}">
                <a16:creationId xmlns:a16="http://schemas.microsoft.com/office/drawing/2014/main" id="{9556F0FF-297C-1E49-AB2F-27180ED8951E}"/>
              </a:ext>
            </a:extLst>
          </p:cNvPr>
          <p:cNvSpPr txBox="1"/>
          <p:nvPr/>
        </p:nvSpPr>
        <p:spPr>
          <a:xfrm>
            <a:off x="3446705" y="3343875"/>
            <a:ext cx="1018227" cy="369332"/>
          </a:xfrm>
          <a:prstGeom prst="rect">
            <a:avLst/>
          </a:prstGeom>
          <a:solidFill>
            <a:srgbClr val="AE5191"/>
          </a:solidFill>
          <a:ln>
            <a:solidFill>
              <a:schemeClr val="tx1"/>
            </a:solidFill>
          </a:ln>
        </p:spPr>
        <p:txBody>
          <a:bodyPr wrap="none" rtlCol="0">
            <a:spAutoFit/>
          </a:bodyPr>
          <a:lstStyle/>
          <a:p>
            <a:r>
              <a:rPr lang="en-GB"/>
              <a:t>Group 1</a:t>
            </a:r>
          </a:p>
        </p:txBody>
      </p:sp>
      <p:sp>
        <p:nvSpPr>
          <p:cNvPr id="14" name="TextBox 13">
            <a:extLst>
              <a:ext uri="{FF2B5EF4-FFF2-40B4-BE49-F238E27FC236}">
                <a16:creationId xmlns:a16="http://schemas.microsoft.com/office/drawing/2014/main" id="{4BBAE8BF-B8BE-6413-C8D8-DC636B0149FA}"/>
              </a:ext>
            </a:extLst>
          </p:cNvPr>
          <p:cNvSpPr txBox="1"/>
          <p:nvPr/>
        </p:nvSpPr>
        <p:spPr>
          <a:xfrm>
            <a:off x="5304238" y="3332404"/>
            <a:ext cx="1018227" cy="369332"/>
          </a:xfrm>
          <a:prstGeom prst="rect">
            <a:avLst/>
          </a:prstGeom>
          <a:solidFill>
            <a:srgbClr val="AE5191"/>
          </a:solidFill>
          <a:ln>
            <a:solidFill>
              <a:schemeClr val="tx1"/>
            </a:solidFill>
          </a:ln>
        </p:spPr>
        <p:txBody>
          <a:bodyPr wrap="none" rtlCol="0">
            <a:spAutoFit/>
          </a:bodyPr>
          <a:lstStyle/>
          <a:p>
            <a:r>
              <a:rPr lang="en-GB"/>
              <a:t>Group 2</a:t>
            </a:r>
          </a:p>
        </p:txBody>
      </p:sp>
      <p:sp>
        <p:nvSpPr>
          <p:cNvPr id="15" name="TextBox 14">
            <a:extLst>
              <a:ext uri="{FF2B5EF4-FFF2-40B4-BE49-F238E27FC236}">
                <a16:creationId xmlns:a16="http://schemas.microsoft.com/office/drawing/2014/main" id="{6DDDD067-47B6-DE77-2196-E9B1A599BCA3}"/>
              </a:ext>
            </a:extLst>
          </p:cNvPr>
          <p:cNvSpPr txBox="1"/>
          <p:nvPr/>
        </p:nvSpPr>
        <p:spPr>
          <a:xfrm>
            <a:off x="1574055" y="4123316"/>
            <a:ext cx="1051821" cy="738664"/>
          </a:xfrm>
          <a:prstGeom prst="rect">
            <a:avLst/>
          </a:prstGeom>
          <a:solidFill>
            <a:srgbClr val="92CEC8"/>
          </a:solidFill>
          <a:ln>
            <a:solidFill>
              <a:schemeClr val="tx1"/>
            </a:solidFill>
          </a:ln>
        </p:spPr>
        <p:txBody>
          <a:bodyPr wrap="square" rtlCol="0">
            <a:spAutoFit/>
          </a:bodyPr>
          <a:lstStyle/>
          <a:p>
            <a:r>
              <a:rPr lang="en-GB" sz="1400"/>
              <a:t>LC12345 2024/5 S1 cohort</a:t>
            </a:r>
          </a:p>
        </p:txBody>
      </p:sp>
      <p:sp>
        <p:nvSpPr>
          <p:cNvPr id="16" name="TextBox 15">
            <a:extLst>
              <a:ext uri="{FF2B5EF4-FFF2-40B4-BE49-F238E27FC236}">
                <a16:creationId xmlns:a16="http://schemas.microsoft.com/office/drawing/2014/main" id="{5528C0C0-8291-55DF-D35C-3CEB11DBD246}"/>
              </a:ext>
            </a:extLst>
          </p:cNvPr>
          <p:cNvSpPr txBox="1"/>
          <p:nvPr/>
        </p:nvSpPr>
        <p:spPr>
          <a:xfrm>
            <a:off x="3411234" y="4129640"/>
            <a:ext cx="1051821" cy="738664"/>
          </a:xfrm>
          <a:prstGeom prst="rect">
            <a:avLst/>
          </a:prstGeom>
          <a:solidFill>
            <a:srgbClr val="92CEC8"/>
          </a:solidFill>
          <a:ln>
            <a:solidFill>
              <a:schemeClr val="tx1"/>
            </a:solidFill>
          </a:ln>
        </p:spPr>
        <p:txBody>
          <a:bodyPr wrap="square" rtlCol="0">
            <a:spAutoFit/>
          </a:bodyPr>
          <a:lstStyle/>
          <a:p>
            <a:r>
              <a:rPr lang="en-GB" sz="1400"/>
              <a:t>LC12345 2024/5 S1 cohort</a:t>
            </a:r>
          </a:p>
        </p:txBody>
      </p:sp>
      <p:sp>
        <p:nvSpPr>
          <p:cNvPr id="18" name="TextBox 17">
            <a:extLst>
              <a:ext uri="{FF2B5EF4-FFF2-40B4-BE49-F238E27FC236}">
                <a16:creationId xmlns:a16="http://schemas.microsoft.com/office/drawing/2014/main" id="{F82655A5-5641-FDFE-2CD2-F7EA94F0823F}"/>
              </a:ext>
            </a:extLst>
          </p:cNvPr>
          <p:cNvSpPr txBox="1"/>
          <p:nvPr/>
        </p:nvSpPr>
        <p:spPr>
          <a:xfrm>
            <a:off x="5267522" y="4123316"/>
            <a:ext cx="1051821" cy="738664"/>
          </a:xfrm>
          <a:prstGeom prst="rect">
            <a:avLst/>
          </a:prstGeom>
          <a:solidFill>
            <a:srgbClr val="92CEC8"/>
          </a:solidFill>
          <a:ln>
            <a:solidFill>
              <a:schemeClr val="tx1"/>
            </a:solidFill>
          </a:ln>
        </p:spPr>
        <p:txBody>
          <a:bodyPr wrap="square" rtlCol="0">
            <a:spAutoFit/>
          </a:bodyPr>
          <a:lstStyle/>
          <a:p>
            <a:r>
              <a:rPr lang="en-GB" sz="1400"/>
              <a:t>LC12345 2024/5 S1 cohort</a:t>
            </a:r>
          </a:p>
        </p:txBody>
      </p:sp>
      <p:sp>
        <p:nvSpPr>
          <p:cNvPr id="20" name="TextBox 19">
            <a:extLst>
              <a:ext uri="{FF2B5EF4-FFF2-40B4-BE49-F238E27FC236}">
                <a16:creationId xmlns:a16="http://schemas.microsoft.com/office/drawing/2014/main" id="{E9536346-0334-A387-6643-37735F36FF33}"/>
              </a:ext>
            </a:extLst>
          </p:cNvPr>
          <p:cNvSpPr txBox="1"/>
          <p:nvPr/>
        </p:nvSpPr>
        <p:spPr>
          <a:xfrm>
            <a:off x="7016983" y="4121066"/>
            <a:ext cx="1051821" cy="738664"/>
          </a:xfrm>
          <a:prstGeom prst="rect">
            <a:avLst/>
          </a:prstGeom>
          <a:solidFill>
            <a:srgbClr val="92CEC8"/>
          </a:solidFill>
          <a:ln>
            <a:solidFill>
              <a:schemeClr val="tx1"/>
            </a:solidFill>
          </a:ln>
        </p:spPr>
        <p:txBody>
          <a:bodyPr wrap="square" rtlCol="0">
            <a:spAutoFit/>
          </a:bodyPr>
          <a:lstStyle/>
          <a:p>
            <a:r>
              <a:rPr lang="en-GB" sz="1400"/>
              <a:t>LC12345 2024/5 S1 cohort</a:t>
            </a:r>
          </a:p>
        </p:txBody>
      </p:sp>
      <p:sp>
        <p:nvSpPr>
          <p:cNvPr id="24" name="Rectangle 23">
            <a:extLst>
              <a:ext uri="{FF2B5EF4-FFF2-40B4-BE49-F238E27FC236}">
                <a16:creationId xmlns:a16="http://schemas.microsoft.com/office/drawing/2014/main" id="{037324EE-3A51-5C8D-C3BC-6795FD056A45}"/>
              </a:ext>
            </a:extLst>
          </p:cNvPr>
          <p:cNvSpPr/>
          <p:nvPr/>
        </p:nvSpPr>
        <p:spPr>
          <a:xfrm>
            <a:off x="1301578" y="3164218"/>
            <a:ext cx="7109254" cy="72866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7FB00DB-06BE-BF93-CCC0-516ADF705EF9}"/>
              </a:ext>
            </a:extLst>
          </p:cNvPr>
          <p:cNvSpPr txBox="1"/>
          <p:nvPr/>
        </p:nvSpPr>
        <p:spPr>
          <a:xfrm>
            <a:off x="25524" y="4121066"/>
            <a:ext cx="1145983" cy="584775"/>
          </a:xfrm>
          <a:prstGeom prst="rect">
            <a:avLst/>
          </a:prstGeom>
          <a:noFill/>
        </p:spPr>
        <p:txBody>
          <a:bodyPr wrap="square" rtlCol="0">
            <a:spAutoFit/>
          </a:bodyPr>
          <a:lstStyle/>
          <a:p>
            <a:r>
              <a:rPr lang="en-GB" sz="1600"/>
              <a:t>SAMIS Grouping</a:t>
            </a:r>
          </a:p>
        </p:txBody>
      </p:sp>
      <p:sp>
        <p:nvSpPr>
          <p:cNvPr id="26" name="Rectangle 25">
            <a:extLst>
              <a:ext uri="{FF2B5EF4-FFF2-40B4-BE49-F238E27FC236}">
                <a16:creationId xmlns:a16="http://schemas.microsoft.com/office/drawing/2014/main" id="{2D8C6F4C-2F49-811C-9FFB-C77660D8921F}"/>
              </a:ext>
            </a:extLst>
          </p:cNvPr>
          <p:cNvSpPr/>
          <p:nvPr/>
        </p:nvSpPr>
        <p:spPr>
          <a:xfrm>
            <a:off x="1301578" y="3977643"/>
            <a:ext cx="7109254" cy="1001743"/>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F71085BF-A5BA-3688-9FC3-3693209C2A1B}"/>
              </a:ext>
            </a:extLst>
          </p:cNvPr>
          <p:cNvSpPr txBox="1"/>
          <p:nvPr/>
        </p:nvSpPr>
        <p:spPr>
          <a:xfrm>
            <a:off x="25524" y="3224682"/>
            <a:ext cx="1276054" cy="584775"/>
          </a:xfrm>
          <a:prstGeom prst="rect">
            <a:avLst/>
          </a:prstGeom>
          <a:noFill/>
        </p:spPr>
        <p:txBody>
          <a:bodyPr wrap="square" rtlCol="0">
            <a:spAutoFit/>
          </a:bodyPr>
          <a:lstStyle/>
          <a:p>
            <a:r>
              <a:rPr lang="en-GB" sz="1600"/>
              <a:t>Assignment Grouping</a:t>
            </a:r>
          </a:p>
        </p:txBody>
      </p:sp>
      <p:sp>
        <p:nvSpPr>
          <p:cNvPr id="28" name="Arrow: Down 27">
            <a:extLst>
              <a:ext uri="{FF2B5EF4-FFF2-40B4-BE49-F238E27FC236}">
                <a16:creationId xmlns:a16="http://schemas.microsoft.com/office/drawing/2014/main" id="{7F7B455E-FF5F-AC18-C93C-5167C181973E}"/>
              </a:ext>
            </a:extLst>
          </p:cNvPr>
          <p:cNvSpPr/>
          <p:nvPr/>
        </p:nvSpPr>
        <p:spPr>
          <a:xfrm>
            <a:off x="3843884" y="2434806"/>
            <a:ext cx="362465" cy="5818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328EB5BC-0B2B-01B5-2E1B-FFA853380614}"/>
              </a:ext>
            </a:extLst>
          </p:cNvPr>
          <p:cNvSpPr/>
          <p:nvPr/>
        </p:nvSpPr>
        <p:spPr>
          <a:xfrm>
            <a:off x="5691223" y="2466493"/>
            <a:ext cx="362465" cy="5818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BEE944B3-A107-A64A-1C93-1BED1D4A018C}"/>
              </a:ext>
            </a:extLst>
          </p:cNvPr>
          <p:cNvSpPr/>
          <p:nvPr/>
        </p:nvSpPr>
        <p:spPr>
          <a:xfrm>
            <a:off x="7440684" y="2455398"/>
            <a:ext cx="362465" cy="5818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99694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normAutofit fontScale="90000"/>
          </a:bodyPr>
          <a:lstStyle/>
          <a:p>
            <a:r>
              <a:rPr lang="en-GB"/>
              <a:t>What are Groups &amp; Groupings? 6</a:t>
            </a:r>
          </a:p>
        </p:txBody>
      </p:sp>
      <p:sp>
        <p:nvSpPr>
          <p:cNvPr id="6" name="TextBox 5">
            <a:extLst>
              <a:ext uri="{FF2B5EF4-FFF2-40B4-BE49-F238E27FC236}">
                <a16:creationId xmlns:a16="http://schemas.microsoft.com/office/drawing/2014/main" id="{BA20D9B1-0E8B-B434-8036-DF14171EE3C1}"/>
              </a:ext>
            </a:extLst>
          </p:cNvPr>
          <p:cNvSpPr txBox="1"/>
          <p:nvPr/>
        </p:nvSpPr>
        <p:spPr>
          <a:xfrm>
            <a:off x="565798" y="1182966"/>
            <a:ext cx="8315735" cy="830997"/>
          </a:xfrm>
          <a:prstGeom prst="rect">
            <a:avLst/>
          </a:prstGeom>
          <a:noFill/>
        </p:spPr>
        <p:txBody>
          <a:bodyPr wrap="square" rtlCol="0">
            <a:spAutoFit/>
          </a:bodyPr>
          <a:lstStyle/>
          <a:p>
            <a:r>
              <a:rPr lang="en-GB" sz="2400"/>
              <a:t>Moodle automatically puts its SAMIS cohort group into a grouping called “SAMIS Grouping”.</a:t>
            </a:r>
          </a:p>
        </p:txBody>
      </p:sp>
      <p:pic>
        <p:nvPicPr>
          <p:cNvPr id="4" name="Picture 3">
            <a:extLst>
              <a:ext uri="{FF2B5EF4-FFF2-40B4-BE49-F238E27FC236}">
                <a16:creationId xmlns:a16="http://schemas.microsoft.com/office/drawing/2014/main" id="{709D7E7C-BDE3-D5C9-D8C1-03F8F13E3150}"/>
              </a:ext>
            </a:extLst>
          </p:cNvPr>
          <p:cNvPicPr>
            <a:picLocks noChangeAspect="1"/>
          </p:cNvPicPr>
          <p:nvPr/>
        </p:nvPicPr>
        <p:blipFill>
          <a:blip r:embed="rId4"/>
          <a:stretch>
            <a:fillRect/>
          </a:stretch>
        </p:blipFill>
        <p:spPr>
          <a:xfrm>
            <a:off x="262467" y="2189788"/>
            <a:ext cx="8678486" cy="2724530"/>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23549296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859F-ED2B-07AF-FA93-145AED7AF517}"/>
              </a:ext>
            </a:extLst>
          </p:cNvPr>
          <p:cNvSpPr>
            <a:spLocks noGrp="1"/>
          </p:cNvSpPr>
          <p:nvPr>
            <p:ph type="title"/>
          </p:nvPr>
        </p:nvSpPr>
        <p:spPr/>
        <p:txBody>
          <a:bodyPr>
            <a:normAutofit fontScale="90000"/>
          </a:bodyPr>
          <a:lstStyle/>
          <a:p>
            <a:r>
              <a:rPr lang="en-GB"/>
              <a:t>What are Groups &amp; Groupings? 7</a:t>
            </a:r>
          </a:p>
        </p:txBody>
      </p:sp>
      <p:pic>
        <p:nvPicPr>
          <p:cNvPr id="5" name="Picture 4">
            <a:extLst>
              <a:ext uri="{FF2B5EF4-FFF2-40B4-BE49-F238E27FC236}">
                <a16:creationId xmlns:a16="http://schemas.microsoft.com/office/drawing/2014/main" id="{C85A0D18-A1D6-D09B-6530-3F9B48ADBEFB}"/>
              </a:ext>
            </a:extLst>
          </p:cNvPr>
          <p:cNvPicPr>
            <a:picLocks noChangeAspect="1"/>
          </p:cNvPicPr>
          <p:nvPr/>
        </p:nvPicPr>
        <p:blipFill>
          <a:blip r:embed="rId4"/>
          <a:stretch>
            <a:fillRect/>
          </a:stretch>
        </p:blipFill>
        <p:spPr>
          <a:xfrm>
            <a:off x="1532238" y="1329004"/>
            <a:ext cx="6333074" cy="3399719"/>
          </a:xfrm>
          <a:prstGeom prst="rect">
            <a:avLst/>
          </a:prstGeom>
          <a:ln w="38100" cap="sq">
            <a:solidFill>
              <a:schemeClr val="bg1">
                <a:lumMod val="95000"/>
              </a:schemeClr>
            </a:solidFill>
            <a:prstDash val="solid"/>
            <a:miter lim="800000"/>
          </a:ln>
          <a:effectLst/>
        </p:spPr>
      </p:pic>
    </p:spTree>
    <p:custDataLst>
      <p:tags r:id="rId1"/>
    </p:custDataLst>
    <p:extLst>
      <p:ext uri="{BB962C8B-B14F-4D97-AF65-F5344CB8AC3E}">
        <p14:creationId xmlns:p14="http://schemas.microsoft.com/office/powerpoint/2010/main" val="288825406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tgqzdtp1fp8k63jupawfpggc29eahi"/>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96E221-532C-574F-A3CF-CC7D42E9D62E}" vid="{C05CF61B-2826-B54A-A132-109E13CA74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af63a6-8159-4531-922f-8d695af1915f" xsi:nil="true"/>
    <lcf76f155ced4ddcb4097134ff3c332f xmlns="12545316-4597-4fad-8d4c-963aca4a7e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L Word Template" ma:contentTypeID="0x010100314EFA2051483747B040D73A62D1800A00C1CAA8B921F0074BBF32FDDBE6A79387" ma:contentTypeVersion="4" ma:contentTypeDescription="" ma:contentTypeScope="" ma:versionID="e328fe73fba68e58de28b7f43d86bafd">
  <xsd:schema xmlns:xsd="http://www.w3.org/2001/XMLSchema" xmlns:xs="http://www.w3.org/2001/XMLSchema" xmlns:p="http://schemas.microsoft.com/office/2006/metadata/properties" xmlns:ns2="12545316-4597-4fad-8d4c-963aca4a7e43" xmlns:ns3="7baf63a6-8159-4531-922f-8d695af1915f" targetNamespace="http://schemas.microsoft.com/office/2006/metadata/properties" ma:root="true" ma:fieldsID="8595c27a5eb40ce5f7b0aea85600fb24" ns2:_="" ns3:_="">
    <xsd:import namespace="12545316-4597-4fad-8d4c-963aca4a7e43"/>
    <xsd:import namespace="7baf63a6-8159-4531-922f-8d695af1915f"/>
    <xsd:element name="properties">
      <xsd:complexType>
        <xsd:sequence>
          <xsd:element name="documentManagement">
            <xsd:complexType>
              <xsd:all>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5316-4597-4fad-8d4c-963aca4a7e43" elementFormDefault="qualified">
    <xsd:import namespace="http://schemas.microsoft.com/office/2006/documentManagement/types"/>
    <xsd:import namespace="http://schemas.microsoft.com/office/infopath/2007/PartnerControls"/>
    <xsd:element name="lcf76f155ced4ddcb4097134ff3c332f" ma:index="8"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b3de8453-3d93-40e3-b7c9-8c4ee99d16ef}" ma:internalName="TaxCatchAll" ma:showField="CatchAllData" ma:web="7ceff3d1-26d0-4a19-9784-ffc192f0c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190108-CC00-4D82-96CA-AD7D8C347828}">
  <ds:schemaRefs>
    <ds:schemaRef ds:uri="12545316-4597-4fad-8d4c-963aca4a7e43"/>
    <ds:schemaRef ds:uri="7baf63a6-8159-4531-922f-8d695af191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E68459-ADB2-4EC8-B1D6-7D647653BCF8}">
  <ds:schemaRefs>
    <ds:schemaRef ds:uri="12545316-4597-4fad-8d4c-963aca4a7e43"/>
    <ds:schemaRef ds:uri="7baf63a6-8159-4531-922f-8d695af191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B4CB36-1671-43C2-916B-DD81B0652A59}">
  <ds:schemaRefs>
    <ds:schemaRef ds:uri="http://schemas.microsoft.com/sharepoint/v3/contenttype/forms"/>
  </ds:schemaRefs>
</ds:datastoreItem>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CLT PPT Template_old</Template>
  <Application>Microsoft Office PowerPoint</Application>
  <PresentationFormat>On-screen Show (16:9)</PresentationFormat>
  <Slides>36</Slides>
  <Notes>35</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CLT PPT Template</vt:lpstr>
      <vt:lpstr>Moodle Groups &amp; Groupings</vt:lpstr>
      <vt:lpstr>Session Overview</vt:lpstr>
      <vt:lpstr>What are Groups &amp; Groupings? 1</vt:lpstr>
      <vt:lpstr>What are Groups &amp; Groupings? 2</vt:lpstr>
      <vt:lpstr>What are Groups &amp; Groupings? 3</vt:lpstr>
      <vt:lpstr>What are Groups &amp; Groupings? 4</vt:lpstr>
      <vt:lpstr>What are Groups &amp; Groupings? 5</vt:lpstr>
      <vt:lpstr>What are Groups &amp; Groupings? 6</vt:lpstr>
      <vt:lpstr>What are Groups &amp; Groupings? 7</vt:lpstr>
      <vt:lpstr>What are Groups &amp; Groupings? 8</vt:lpstr>
      <vt:lpstr>Creating Groups </vt:lpstr>
      <vt:lpstr>Course Group Upload</vt:lpstr>
      <vt:lpstr>Create Groups (manually)</vt:lpstr>
      <vt:lpstr>Group Choice 1</vt:lpstr>
      <vt:lpstr>Group Choice 2</vt:lpstr>
      <vt:lpstr>Group Choice 3</vt:lpstr>
      <vt:lpstr>Fair Allocation 1</vt:lpstr>
      <vt:lpstr>Fair Allocation 2</vt:lpstr>
      <vt:lpstr>Creating a Grouping</vt:lpstr>
      <vt:lpstr>Using groups &amp; groupings in Moodle Activities</vt:lpstr>
      <vt:lpstr>Groups and Groupings in Moodle Assignment</vt:lpstr>
      <vt:lpstr>Groups and Groupings in forums 1</vt:lpstr>
      <vt:lpstr>Groups and Groupings in forums 2</vt:lpstr>
      <vt:lpstr>Groups and Groupings in forums 3</vt:lpstr>
      <vt:lpstr>Groups and Groupings in forums 4</vt:lpstr>
      <vt:lpstr>Groups and Groupings in forums 5</vt:lpstr>
      <vt:lpstr>Restricting access by groups</vt:lpstr>
      <vt:lpstr>Groups &amp; Groupings top tips 1</vt:lpstr>
      <vt:lpstr>Groups &amp; Groupings top tips 2</vt:lpstr>
      <vt:lpstr>Groups &amp; Groupings top tips 3</vt:lpstr>
      <vt:lpstr>Groups &amp; Groupings top tips 4</vt:lpstr>
      <vt:lpstr>Groups &amp; Groupings top tips 5</vt:lpstr>
      <vt:lpstr>Groups &amp; Groupings top tips 6</vt:lpstr>
      <vt:lpstr>Useful Resources</vt:lpstr>
      <vt:lpstr>Feedback</vt:lpstr>
      <vt:lpstr>Closing slide</vt:lpstr>
    </vt:vector>
  </TitlesOfParts>
  <Manager/>
  <Company>University of Bath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Lynn Cheong-White</dc:creator>
  <cp:keywords/>
  <dc:description/>
  <cp:revision>1</cp:revision>
  <cp:lastPrinted>2024-06-18T10:04:37Z</cp:lastPrinted>
  <dcterms:created xsi:type="dcterms:W3CDTF">2024-03-28T14:26:21Z</dcterms:created>
  <dcterms:modified xsi:type="dcterms:W3CDTF">2024-10-15T14:30:30Z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0x010100314EFA2051483747B040D73A62D1800A00C1CAA8B921F0074BBF32FDDBE6A79387</vt:lpwstr>
  </property>
  <property fmtid="{D5CDD505-2E9C-101B-9397-08002B2CF9AE}" pid="3" name="MediaServiceImageTags">
    <vt:lpwstr/>
  </property>
  <property fmtid="{D5CDD505-2E9C-101B-9397-08002B2CF9AE}" pid="4" name="SharedWithUsers">
    <vt:lpwstr>412;#Eliana Catalina Cortes Paez;#964;#Aoife O'Neill;#777;#Louise Barnes;#965;#Maria Melkko;#778;#Ruby Cook;#309;#Jo Stewart-Cox;#966;#Aykut Tamer;#781;#Sophie Kenny;#967;#Nicole (Lixiang) Lin;#780;#Sarah Crampin;#968;#Louise Milligan;#223;#Lynn Cheong-White</vt:lpwstr>
  </property>
  <property fmtid="{D5CDD505-2E9C-101B-9397-08002B2CF9AE}" pid="5" name="ArticulateGUID">
    <vt:lpwstr>E39C88D1-8F73-4F8E-8614-25BFD7DC7017</vt:lpwstr>
  </property>
  <property fmtid="{D5CDD505-2E9C-101B-9397-08002B2CF9AE}" pid="6" name="ArticulatePath">
    <vt:lpwstr>https://computingservices.sharepoint.com/sites/TELTeam/BAU/Shared Documents/Staff Development/Workshop lesson plans and resources/AY2425 - Group and Groupings/Groups and Groupings - AY2425</vt:lpwstr>
  </property>
</Properties>
</file>