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sldIdLst>
    <p:sldId id="256" r:id="rId5"/>
    <p:sldId id="257" r:id="rId6"/>
    <p:sldId id="258" r:id="rId7"/>
    <p:sldId id="259" r:id="rId8"/>
    <p:sldId id="260" r:id="rId9"/>
    <p:sldId id="261" r:id="rId10"/>
    <p:sldId id="266" r:id="rId11"/>
    <p:sldId id="267" r:id="rId12"/>
    <p:sldId id="270" r:id="rId13"/>
    <p:sldId id="268" r:id="rId14"/>
    <p:sldId id="271" r:id="rId15"/>
    <p:sldId id="265" r:id="rId16"/>
    <p:sldId id="262" r:id="rId17"/>
    <p:sldId id="263" r:id="rId18"/>
    <p:sldId id="264" r:id="rId19"/>
  </p:sldIdLst>
  <p:sldSz cx="12192000" cy="6858000"/>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511F05-2665-A7DA-BD1A-40981FA38A64}" v="11" dt="2024-09-26T13:05:16.0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tags" Target="tags/tag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chel Applegate" userId="S::rw273@bath.ac.uk::cf090625-734e-4a47-a39f-abba3eff651a" providerId="AD" clId="Web-{B26CD053-A5D2-3BAE-F0A2-B4C7E538F060}"/>
    <pc:docChg chg="modSld">
      <pc:chgData name="Rachel Applegate" userId="S::rw273@bath.ac.uk::cf090625-734e-4a47-a39f-abba3eff651a" providerId="AD" clId="Web-{B26CD053-A5D2-3BAE-F0A2-B4C7E538F060}" dt="2023-09-26T14:39:58.559" v="486" actId="20577"/>
      <pc:docMkLst>
        <pc:docMk/>
      </pc:docMkLst>
      <pc:sldChg chg="modSp">
        <pc:chgData name="Rachel Applegate" userId="S::rw273@bath.ac.uk::cf090625-734e-4a47-a39f-abba3eff651a" providerId="AD" clId="Web-{B26CD053-A5D2-3BAE-F0A2-B4C7E538F060}" dt="2023-09-26T14:21:19.860" v="0" actId="20577"/>
        <pc:sldMkLst>
          <pc:docMk/>
          <pc:sldMk cId="1398800269" sldId="260"/>
        </pc:sldMkLst>
        <pc:spChg chg="mod">
          <ac:chgData name="Rachel Applegate" userId="S::rw273@bath.ac.uk::cf090625-734e-4a47-a39f-abba3eff651a" providerId="AD" clId="Web-{B26CD053-A5D2-3BAE-F0A2-B4C7E538F060}" dt="2023-09-26T14:21:19.860" v="0" actId="20577"/>
          <ac:spMkLst>
            <pc:docMk/>
            <pc:sldMk cId="1398800269" sldId="260"/>
            <ac:spMk id="3" creationId="{F84954F1-3595-6523-416D-26E31B910DDB}"/>
          </ac:spMkLst>
        </pc:spChg>
      </pc:sldChg>
      <pc:sldChg chg="modSp">
        <pc:chgData name="Rachel Applegate" userId="S::rw273@bath.ac.uk::cf090625-734e-4a47-a39f-abba3eff651a" providerId="AD" clId="Web-{B26CD053-A5D2-3BAE-F0A2-B4C7E538F060}" dt="2023-09-26T14:39:18.402" v="483" actId="20577"/>
        <pc:sldMkLst>
          <pc:docMk/>
          <pc:sldMk cId="2277732797" sldId="262"/>
        </pc:sldMkLst>
        <pc:spChg chg="mod">
          <ac:chgData name="Rachel Applegate" userId="S::rw273@bath.ac.uk::cf090625-734e-4a47-a39f-abba3eff651a" providerId="AD" clId="Web-{B26CD053-A5D2-3BAE-F0A2-B4C7E538F060}" dt="2023-09-26T14:39:18.402" v="483" actId="20577"/>
          <ac:spMkLst>
            <pc:docMk/>
            <pc:sldMk cId="2277732797" sldId="262"/>
            <ac:spMk id="3" creationId="{F84954F1-3595-6523-416D-26E31B910DDB}"/>
          </ac:spMkLst>
        </pc:spChg>
      </pc:sldChg>
      <pc:sldChg chg="modSp mod modShow">
        <pc:chgData name="Rachel Applegate" userId="S::rw273@bath.ac.uk::cf090625-734e-4a47-a39f-abba3eff651a" providerId="AD" clId="Web-{B26CD053-A5D2-3BAE-F0A2-B4C7E538F060}" dt="2023-09-26T14:39:58.559" v="486" actId="20577"/>
        <pc:sldMkLst>
          <pc:docMk/>
          <pc:sldMk cId="1104682843" sldId="265"/>
        </pc:sldMkLst>
        <pc:spChg chg="mod">
          <ac:chgData name="Rachel Applegate" userId="S::rw273@bath.ac.uk::cf090625-734e-4a47-a39f-abba3eff651a" providerId="AD" clId="Web-{B26CD053-A5D2-3BAE-F0A2-B4C7E538F060}" dt="2023-09-26T14:39:58.559" v="486" actId="20577"/>
          <ac:spMkLst>
            <pc:docMk/>
            <pc:sldMk cId="1104682843" sldId="265"/>
            <ac:spMk id="3" creationId="{F84954F1-3595-6523-416D-26E31B910DDB}"/>
          </ac:spMkLst>
        </pc:spChg>
      </pc:sldChg>
      <pc:sldChg chg="modSp">
        <pc:chgData name="Rachel Applegate" userId="S::rw273@bath.ac.uk::cf090625-734e-4a47-a39f-abba3eff651a" providerId="AD" clId="Web-{B26CD053-A5D2-3BAE-F0A2-B4C7E538F060}" dt="2023-09-26T14:28:55.637" v="143" actId="20577"/>
        <pc:sldMkLst>
          <pc:docMk/>
          <pc:sldMk cId="3451001107" sldId="266"/>
        </pc:sldMkLst>
        <pc:spChg chg="mod">
          <ac:chgData name="Rachel Applegate" userId="S::rw273@bath.ac.uk::cf090625-734e-4a47-a39f-abba3eff651a" providerId="AD" clId="Web-{B26CD053-A5D2-3BAE-F0A2-B4C7E538F060}" dt="2023-09-26T14:28:55.637" v="143" actId="20577"/>
          <ac:spMkLst>
            <pc:docMk/>
            <pc:sldMk cId="3451001107" sldId="266"/>
            <ac:spMk id="5" creationId="{4F0D164B-C3DE-5055-DAF4-233737CAFD33}"/>
          </ac:spMkLst>
        </pc:spChg>
      </pc:sldChg>
    </pc:docChg>
  </pc:docChgLst>
  <pc:docChgLst>
    <pc:chgData name="Rachel Applegate" userId="S::rw273@bath.ac.uk::cf090625-734e-4a47-a39f-abba3eff651a" providerId="AD" clId="Web-{175F82B8-A9B1-7BFF-3FE2-6AAEF2998748}"/>
    <pc:docChg chg="addSld modSld">
      <pc:chgData name="Rachel Applegate" userId="S::rw273@bath.ac.uk::cf090625-734e-4a47-a39f-abba3eff651a" providerId="AD" clId="Web-{175F82B8-A9B1-7BFF-3FE2-6AAEF2998748}" dt="2024-08-12T10:50:00.245" v="92" actId="20577"/>
      <pc:docMkLst>
        <pc:docMk/>
      </pc:docMkLst>
      <pc:sldChg chg="modSp add replId">
        <pc:chgData name="Rachel Applegate" userId="S::rw273@bath.ac.uk::cf090625-734e-4a47-a39f-abba3eff651a" providerId="AD" clId="Web-{175F82B8-A9B1-7BFF-3FE2-6AAEF2998748}" dt="2024-08-12T10:50:00.245" v="92" actId="20577"/>
        <pc:sldMkLst>
          <pc:docMk/>
          <pc:sldMk cId="1876128151" sldId="271"/>
        </pc:sldMkLst>
        <pc:spChg chg="mod">
          <ac:chgData name="Rachel Applegate" userId="S::rw273@bath.ac.uk::cf090625-734e-4a47-a39f-abba3eff651a" providerId="AD" clId="Web-{175F82B8-A9B1-7BFF-3FE2-6AAEF2998748}" dt="2024-08-12T10:43:16.508" v="5" actId="20577"/>
          <ac:spMkLst>
            <pc:docMk/>
            <pc:sldMk cId="1876128151" sldId="271"/>
            <ac:spMk id="2" creationId="{5AAAE355-7D88-FDC8-7B42-1880B0607E20}"/>
          </ac:spMkLst>
        </pc:spChg>
        <pc:spChg chg="mod">
          <ac:chgData name="Rachel Applegate" userId="S::rw273@bath.ac.uk::cf090625-734e-4a47-a39f-abba3eff651a" providerId="AD" clId="Web-{175F82B8-A9B1-7BFF-3FE2-6AAEF2998748}" dt="2024-08-12T10:50:00.245" v="92" actId="20577"/>
          <ac:spMkLst>
            <pc:docMk/>
            <pc:sldMk cId="1876128151" sldId="271"/>
            <ac:spMk id="3" creationId="{77FC13A8-109C-5CEE-42C6-372B58F842E3}"/>
          </ac:spMkLst>
        </pc:spChg>
      </pc:sldChg>
    </pc:docChg>
  </pc:docChgLst>
  <pc:docChgLst>
    <pc:chgData name="Rachel Applegate" userId="S::rw273@bath.ac.uk::cf090625-734e-4a47-a39f-abba3eff651a" providerId="AD" clId="Web-{0A2C14F9-A6BA-20CF-8C4A-1CC79E276A98}"/>
    <pc:docChg chg="modSld">
      <pc:chgData name="Rachel Applegate" userId="S::rw273@bath.ac.uk::cf090625-734e-4a47-a39f-abba3eff651a" providerId="AD" clId="Web-{0A2C14F9-A6BA-20CF-8C4A-1CC79E276A98}" dt="2024-09-12T09:43:45.646" v="41"/>
      <pc:docMkLst>
        <pc:docMk/>
      </pc:docMkLst>
      <pc:sldChg chg="delSp modSp">
        <pc:chgData name="Rachel Applegate" userId="S::rw273@bath.ac.uk::cf090625-734e-4a47-a39f-abba3eff651a" providerId="AD" clId="Web-{0A2C14F9-A6BA-20CF-8C4A-1CC79E276A98}" dt="2024-09-12T09:43:45.646" v="41"/>
        <pc:sldMkLst>
          <pc:docMk/>
          <pc:sldMk cId="2846466653" sldId="259"/>
        </pc:sldMkLst>
        <pc:spChg chg="mod">
          <ac:chgData name="Rachel Applegate" userId="S::rw273@bath.ac.uk::cf090625-734e-4a47-a39f-abba3eff651a" providerId="AD" clId="Web-{0A2C14F9-A6BA-20CF-8C4A-1CC79E276A98}" dt="2024-09-12T09:43:29.680" v="35" actId="1076"/>
          <ac:spMkLst>
            <pc:docMk/>
            <pc:sldMk cId="2846466653" sldId="259"/>
            <ac:spMk id="10" creationId="{D9F73AF2-5B37-B20F-E9F5-BE41179C2563}"/>
          </ac:spMkLst>
        </pc:spChg>
        <pc:picChg chg="mod">
          <ac:chgData name="Rachel Applegate" userId="S::rw273@bath.ac.uk::cf090625-734e-4a47-a39f-abba3eff651a" providerId="AD" clId="Web-{0A2C14F9-A6BA-20CF-8C4A-1CC79E276A98}" dt="2024-09-12T09:43:19.240" v="34" actId="1076"/>
          <ac:picMkLst>
            <pc:docMk/>
            <pc:sldMk cId="2846466653" sldId="259"/>
            <ac:picMk id="4" creationId="{FB5F2173-6ABB-66A8-E084-9EB9FCF9B912}"/>
          </ac:picMkLst>
        </pc:picChg>
        <pc:cxnChg chg="mod">
          <ac:chgData name="Rachel Applegate" userId="S::rw273@bath.ac.uk::cf090625-734e-4a47-a39f-abba3eff651a" providerId="AD" clId="Web-{0A2C14F9-A6BA-20CF-8C4A-1CC79E276A98}" dt="2024-09-12T09:42:47.567" v="32" actId="14100"/>
          <ac:cxnSpMkLst>
            <pc:docMk/>
            <pc:sldMk cId="2846466653" sldId="259"/>
            <ac:cxnSpMk id="30" creationId="{AA4B37C7-534A-7853-6FBE-A0F96ADF0B84}"/>
          </ac:cxnSpMkLst>
        </pc:cxnChg>
        <pc:cxnChg chg="mod">
          <ac:chgData name="Rachel Applegate" userId="S::rw273@bath.ac.uk::cf090625-734e-4a47-a39f-abba3eff651a" providerId="AD" clId="Web-{0A2C14F9-A6BA-20CF-8C4A-1CC79E276A98}" dt="2024-09-12T09:43:34.881" v="37" actId="14100"/>
          <ac:cxnSpMkLst>
            <pc:docMk/>
            <pc:sldMk cId="2846466653" sldId="259"/>
            <ac:cxnSpMk id="36" creationId="{F405223C-F3BC-5581-DE0E-767F4E75E0AE}"/>
          </ac:cxnSpMkLst>
        </pc:cxnChg>
        <pc:cxnChg chg="mod">
          <ac:chgData name="Rachel Applegate" userId="S::rw273@bath.ac.uk::cf090625-734e-4a47-a39f-abba3eff651a" providerId="AD" clId="Web-{0A2C14F9-A6BA-20CF-8C4A-1CC79E276A98}" dt="2024-09-12T09:41:56.206" v="20" actId="14100"/>
          <ac:cxnSpMkLst>
            <pc:docMk/>
            <pc:sldMk cId="2846466653" sldId="259"/>
            <ac:cxnSpMk id="43" creationId="{39ECB3D6-57D5-85C1-D35B-933E7EF8D734}"/>
          </ac:cxnSpMkLst>
        </pc:cxnChg>
        <pc:cxnChg chg="mod">
          <ac:chgData name="Rachel Applegate" userId="S::rw273@bath.ac.uk::cf090625-734e-4a47-a39f-abba3eff651a" providerId="AD" clId="Web-{0A2C14F9-A6BA-20CF-8C4A-1CC79E276A98}" dt="2024-09-12T09:42:20.113" v="26" actId="1076"/>
          <ac:cxnSpMkLst>
            <pc:docMk/>
            <pc:sldMk cId="2846466653" sldId="259"/>
            <ac:cxnSpMk id="46" creationId="{BFC81A2B-EB7A-548B-DF3D-81DF112480E3}"/>
          </ac:cxnSpMkLst>
        </pc:cxnChg>
        <pc:cxnChg chg="mod">
          <ac:chgData name="Rachel Applegate" userId="S::rw273@bath.ac.uk::cf090625-734e-4a47-a39f-abba3eff651a" providerId="AD" clId="Web-{0A2C14F9-A6BA-20CF-8C4A-1CC79E276A98}" dt="2024-09-12T09:42:35.461" v="31" actId="1076"/>
          <ac:cxnSpMkLst>
            <pc:docMk/>
            <pc:sldMk cId="2846466653" sldId="259"/>
            <ac:cxnSpMk id="49" creationId="{B844F789-F987-66CE-1986-D90CAD58B2A1}"/>
          </ac:cxnSpMkLst>
        </pc:cxnChg>
        <pc:cxnChg chg="del">
          <ac:chgData name="Rachel Applegate" userId="S::rw273@bath.ac.uk::cf090625-734e-4a47-a39f-abba3eff651a" providerId="AD" clId="Web-{0A2C14F9-A6BA-20CF-8C4A-1CC79E276A98}" dt="2024-09-12T09:43:39.959" v="38"/>
          <ac:cxnSpMkLst>
            <pc:docMk/>
            <pc:sldMk cId="2846466653" sldId="259"/>
            <ac:cxnSpMk id="60" creationId="{84990A8F-8326-485E-2528-137B59A86377}"/>
          </ac:cxnSpMkLst>
        </pc:cxnChg>
        <pc:cxnChg chg="del">
          <ac:chgData name="Rachel Applegate" userId="S::rw273@bath.ac.uk::cf090625-734e-4a47-a39f-abba3eff651a" providerId="AD" clId="Web-{0A2C14F9-A6BA-20CF-8C4A-1CC79E276A98}" dt="2024-09-12T09:43:42.334" v="39"/>
          <ac:cxnSpMkLst>
            <pc:docMk/>
            <pc:sldMk cId="2846466653" sldId="259"/>
            <ac:cxnSpMk id="62" creationId="{B07DB94B-ED89-3EC2-2EED-9B95C16EEAC9}"/>
          </ac:cxnSpMkLst>
        </pc:cxnChg>
        <pc:cxnChg chg="del mod">
          <ac:chgData name="Rachel Applegate" userId="S::rw273@bath.ac.uk::cf090625-734e-4a47-a39f-abba3eff651a" providerId="AD" clId="Web-{0A2C14F9-A6BA-20CF-8C4A-1CC79E276A98}" dt="2024-09-12T09:43:42.615" v="40"/>
          <ac:cxnSpMkLst>
            <pc:docMk/>
            <pc:sldMk cId="2846466653" sldId="259"/>
            <ac:cxnSpMk id="66" creationId="{7B9E77AF-8BAB-D288-99CD-8E0AC8194E9F}"/>
          </ac:cxnSpMkLst>
        </pc:cxnChg>
        <pc:cxnChg chg="del mod">
          <ac:chgData name="Rachel Applegate" userId="S::rw273@bath.ac.uk::cf090625-734e-4a47-a39f-abba3eff651a" providerId="AD" clId="Web-{0A2C14F9-A6BA-20CF-8C4A-1CC79E276A98}" dt="2024-09-12T09:43:45.646" v="41"/>
          <ac:cxnSpMkLst>
            <pc:docMk/>
            <pc:sldMk cId="2846466653" sldId="259"/>
            <ac:cxnSpMk id="69" creationId="{BF0A8854-20CE-7CFD-B12C-EF6BD412300E}"/>
          </ac:cxnSpMkLst>
        </pc:cxnChg>
      </pc:sldChg>
    </pc:docChg>
  </pc:docChgLst>
  <pc:docChgLst>
    <pc:chgData name="Rachel Applegate" userId="S::rw273@bath.ac.uk::cf090625-734e-4a47-a39f-abba3eff651a" providerId="AD" clId="Web-{4E578767-8C51-D180-E89A-52BB2688CBDA}"/>
    <pc:docChg chg="modSld">
      <pc:chgData name="Rachel Applegate" userId="S::rw273@bath.ac.uk::cf090625-734e-4a47-a39f-abba3eff651a" providerId="AD" clId="Web-{4E578767-8C51-D180-E89A-52BB2688CBDA}" dt="2024-08-12T14:28:40.982" v="156" actId="20577"/>
      <pc:docMkLst>
        <pc:docMk/>
      </pc:docMkLst>
      <pc:sldChg chg="modSp">
        <pc:chgData name="Rachel Applegate" userId="S::rw273@bath.ac.uk::cf090625-734e-4a47-a39f-abba3eff651a" providerId="AD" clId="Web-{4E578767-8C51-D180-E89A-52BB2688CBDA}" dt="2024-08-12T14:28:40.982" v="156" actId="20577"/>
        <pc:sldMkLst>
          <pc:docMk/>
          <pc:sldMk cId="2277732797" sldId="262"/>
        </pc:sldMkLst>
        <pc:spChg chg="mod">
          <ac:chgData name="Rachel Applegate" userId="S::rw273@bath.ac.uk::cf090625-734e-4a47-a39f-abba3eff651a" providerId="AD" clId="Web-{4E578767-8C51-D180-E89A-52BB2688CBDA}" dt="2024-08-12T14:28:40.982" v="156" actId="20577"/>
          <ac:spMkLst>
            <pc:docMk/>
            <pc:sldMk cId="2277732797" sldId="262"/>
            <ac:spMk id="3" creationId="{F84954F1-3595-6523-416D-26E31B910DDB}"/>
          </ac:spMkLst>
        </pc:spChg>
      </pc:sldChg>
      <pc:sldChg chg="modSp">
        <pc:chgData name="Rachel Applegate" userId="S::rw273@bath.ac.uk::cf090625-734e-4a47-a39f-abba3eff651a" providerId="AD" clId="Web-{4E578767-8C51-D180-E89A-52BB2688CBDA}" dt="2024-08-12T14:27:26.448" v="106" actId="20577"/>
        <pc:sldMkLst>
          <pc:docMk/>
          <pc:sldMk cId="556878379" sldId="263"/>
        </pc:sldMkLst>
        <pc:spChg chg="mod">
          <ac:chgData name="Rachel Applegate" userId="S::rw273@bath.ac.uk::cf090625-734e-4a47-a39f-abba3eff651a" providerId="AD" clId="Web-{4E578767-8C51-D180-E89A-52BB2688CBDA}" dt="2024-08-12T14:27:26.448" v="106" actId="20577"/>
          <ac:spMkLst>
            <pc:docMk/>
            <pc:sldMk cId="556878379" sldId="263"/>
            <ac:spMk id="3" creationId="{F84954F1-3595-6523-416D-26E31B910DDB}"/>
          </ac:spMkLst>
        </pc:spChg>
      </pc:sldChg>
      <pc:sldChg chg="modSp">
        <pc:chgData name="Rachel Applegate" userId="S::rw273@bath.ac.uk::cf090625-734e-4a47-a39f-abba3eff651a" providerId="AD" clId="Web-{4E578767-8C51-D180-E89A-52BB2688CBDA}" dt="2024-08-12T14:27:45.089" v="108" actId="20577"/>
        <pc:sldMkLst>
          <pc:docMk/>
          <pc:sldMk cId="1104682843" sldId="265"/>
        </pc:sldMkLst>
        <pc:spChg chg="mod">
          <ac:chgData name="Rachel Applegate" userId="S::rw273@bath.ac.uk::cf090625-734e-4a47-a39f-abba3eff651a" providerId="AD" clId="Web-{4E578767-8C51-D180-E89A-52BB2688CBDA}" dt="2024-08-12T14:27:45.089" v="108" actId="20577"/>
          <ac:spMkLst>
            <pc:docMk/>
            <pc:sldMk cId="1104682843" sldId="265"/>
            <ac:spMk id="3" creationId="{F84954F1-3595-6523-416D-26E31B910DDB}"/>
          </ac:spMkLst>
        </pc:spChg>
      </pc:sldChg>
    </pc:docChg>
  </pc:docChgLst>
  <pc:docChgLst>
    <pc:chgData name="Rachel Applegate" userId="S::rw273@bath.ac.uk::cf090625-734e-4a47-a39f-abba3eff651a" providerId="AD" clId="Web-{98EC6283-6262-A061-E123-D760795D45CE}"/>
    <pc:docChg chg="modSld">
      <pc:chgData name="Rachel Applegate" userId="S::rw273@bath.ac.uk::cf090625-734e-4a47-a39f-abba3eff651a" providerId="AD" clId="Web-{98EC6283-6262-A061-E123-D760795D45CE}" dt="2024-09-10T14:43:57.329" v="406" actId="20577"/>
      <pc:docMkLst>
        <pc:docMk/>
      </pc:docMkLst>
      <pc:sldChg chg="modSp">
        <pc:chgData name="Rachel Applegate" userId="S::rw273@bath.ac.uk::cf090625-734e-4a47-a39f-abba3eff651a" providerId="AD" clId="Web-{98EC6283-6262-A061-E123-D760795D45CE}" dt="2024-09-10T14:33:51.388" v="66" actId="20577"/>
        <pc:sldMkLst>
          <pc:docMk/>
          <pc:sldMk cId="2552643003" sldId="256"/>
        </pc:sldMkLst>
        <pc:spChg chg="mod">
          <ac:chgData name="Rachel Applegate" userId="S::rw273@bath.ac.uk::cf090625-734e-4a47-a39f-abba3eff651a" providerId="AD" clId="Web-{98EC6283-6262-A061-E123-D760795D45CE}" dt="2024-09-10T14:33:51.388" v="66" actId="20577"/>
          <ac:spMkLst>
            <pc:docMk/>
            <pc:sldMk cId="2552643003" sldId="256"/>
            <ac:spMk id="3" creationId="{D41600F6-7299-0173-A428-EFF7826B0C6E}"/>
          </ac:spMkLst>
        </pc:spChg>
      </pc:sldChg>
      <pc:sldChg chg="modSp">
        <pc:chgData name="Rachel Applegate" userId="S::rw273@bath.ac.uk::cf090625-734e-4a47-a39f-abba3eff651a" providerId="AD" clId="Web-{98EC6283-6262-A061-E123-D760795D45CE}" dt="2024-09-10T14:27:18.578" v="21" actId="20577"/>
        <pc:sldMkLst>
          <pc:docMk/>
          <pc:sldMk cId="556878379" sldId="263"/>
        </pc:sldMkLst>
        <pc:spChg chg="mod">
          <ac:chgData name="Rachel Applegate" userId="S::rw273@bath.ac.uk::cf090625-734e-4a47-a39f-abba3eff651a" providerId="AD" clId="Web-{98EC6283-6262-A061-E123-D760795D45CE}" dt="2024-09-10T14:27:18.578" v="21" actId="20577"/>
          <ac:spMkLst>
            <pc:docMk/>
            <pc:sldMk cId="556878379" sldId="263"/>
            <ac:spMk id="3" creationId="{F84954F1-3595-6523-416D-26E31B910DDB}"/>
          </ac:spMkLst>
        </pc:spChg>
      </pc:sldChg>
      <pc:sldChg chg="modSp">
        <pc:chgData name="Rachel Applegate" userId="S::rw273@bath.ac.uk::cf090625-734e-4a47-a39f-abba3eff651a" providerId="AD" clId="Web-{98EC6283-6262-A061-E123-D760795D45CE}" dt="2024-09-10T14:43:57.329" v="406" actId="20577"/>
        <pc:sldMkLst>
          <pc:docMk/>
          <pc:sldMk cId="1104682843" sldId="265"/>
        </pc:sldMkLst>
        <pc:spChg chg="mod">
          <ac:chgData name="Rachel Applegate" userId="S::rw273@bath.ac.uk::cf090625-734e-4a47-a39f-abba3eff651a" providerId="AD" clId="Web-{98EC6283-6262-A061-E123-D760795D45CE}" dt="2024-09-10T14:39:14.226" v="73" actId="20577"/>
          <ac:spMkLst>
            <pc:docMk/>
            <pc:sldMk cId="1104682843" sldId="265"/>
            <ac:spMk id="2" creationId="{AD65BFDA-7A7C-88A7-953D-9246D5436BE1}"/>
          </ac:spMkLst>
        </pc:spChg>
        <pc:spChg chg="mod">
          <ac:chgData name="Rachel Applegate" userId="S::rw273@bath.ac.uk::cf090625-734e-4a47-a39f-abba3eff651a" providerId="AD" clId="Web-{98EC6283-6262-A061-E123-D760795D45CE}" dt="2024-09-10T14:43:57.329" v="406" actId="20577"/>
          <ac:spMkLst>
            <pc:docMk/>
            <pc:sldMk cId="1104682843" sldId="265"/>
            <ac:spMk id="3" creationId="{F84954F1-3595-6523-416D-26E31B910DDB}"/>
          </ac:spMkLst>
        </pc:spChg>
      </pc:sldChg>
      <pc:sldChg chg="addSp modSp">
        <pc:chgData name="Rachel Applegate" userId="S::rw273@bath.ac.uk::cf090625-734e-4a47-a39f-abba3eff651a" providerId="AD" clId="Web-{98EC6283-6262-A061-E123-D760795D45CE}" dt="2024-09-10T14:31:10.179" v="50" actId="14100"/>
        <pc:sldMkLst>
          <pc:docMk/>
          <pc:sldMk cId="3642979668" sldId="267"/>
        </pc:sldMkLst>
        <pc:spChg chg="mod">
          <ac:chgData name="Rachel Applegate" userId="S::rw273@bath.ac.uk::cf090625-734e-4a47-a39f-abba3eff651a" providerId="AD" clId="Web-{98EC6283-6262-A061-E123-D760795D45CE}" dt="2024-09-10T14:31:10.179" v="50" actId="14100"/>
          <ac:spMkLst>
            <pc:docMk/>
            <pc:sldMk cId="3642979668" sldId="267"/>
            <ac:spMk id="3" creationId="{427C79F3-06BB-02DF-0CE1-35AAF9455D38}"/>
          </ac:spMkLst>
        </pc:spChg>
        <pc:spChg chg="add">
          <ac:chgData name="Rachel Applegate" userId="S::rw273@bath.ac.uk::cf090625-734e-4a47-a39f-abba3eff651a" providerId="AD" clId="Web-{98EC6283-6262-A061-E123-D760795D45CE}" dt="2024-09-10T14:30:50.335" v="46"/>
          <ac:spMkLst>
            <pc:docMk/>
            <pc:sldMk cId="3642979668" sldId="267"/>
            <ac:spMk id="5" creationId="{260DEBB7-16F1-63FD-D040-076DA9A10D78}"/>
          </ac:spMkLst>
        </pc:spChg>
        <pc:spChg chg="add">
          <ac:chgData name="Rachel Applegate" userId="S::rw273@bath.ac.uk::cf090625-734e-4a47-a39f-abba3eff651a" providerId="AD" clId="Web-{98EC6283-6262-A061-E123-D760795D45CE}" dt="2024-09-10T14:30:56.804" v="47"/>
          <ac:spMkLst>
            <pc:docMk/>
            <pc:sldMk cId="3642979668" sldId="267"/>
            <ac:spMk id="7" creationId="{31190533-47B8-9191-732F-0FD281FC829D}"/>
          </ac:spMkLst>
        </pc:spChg>
      </pc:sldChg>
      <pc:sldChg chg="addSp modSp">
        <pc:chgData name="Rachel Applegate" userId="S::rw273@bath.ac.uk::cf090625-734e-4a47-a39f-abba3eff651a" providerId="AD" clId="Web-{98EC6283-6262-A061-E123-D760795D45CE}" dt="2024-09-10T14:32:14.072" v="56" actId="20577"/>
        <pc:sldMkLst>
          <pc:docMk/>
          <pc:sldMk cId="4291203818" sldId="268"/>
        </pc:sldMkLst>
        <pc:spChg chg="mod">
          <ac:chgData name="Rachel Applegate" userId="S::rw273@bath.ac.uk::cf090625-734e-4a47-a39f-abba3eff651a" providerId="AD" clId="Web-{98EC6283-6262-A061-E123-D760795D45CE}" dt="2024-09-10T14:32:14.072" v="56" actId="20577"/>
          <ac:spMkLst>
            <pc:docMk/>
            <pc:sldMk cId="4291203818" sldId="268"/>
            <ac:spMk id="3" creationId="{77FC13A8-109C-5CEE-42C6-372B58F842E3}"/>
          </ac:spMkLst>
        </pc:spChg>
        <pc:spChg chg="add">
          <ac:chgData name="Rachel Applegate" userId="S::rw273@bath.ac.uk::cf090625-734e-4a47-a39f-abba3eff651a" providerId="AD" clId="Web-{98EC6283-6262-A061-E123-D760795D45CE}" dt="2024-09-10T14:32:05.119" v="54"/>
          <ac:spMkLst>
            <pc:docMk/>
            <pc:sldMk cId="4291203818" sldId="268"/>
            <ac:spMk id="5" creationId="{0D5D3089-0ADE-D868-0EA1-011E9982D5D1}"/>
          </ac:spMkLst>
        </pc:spChg>
        <pc:spChg chg="add">
          <ac:chgData name="Rachel Applegate" userId="S::rw273@bath.ac.uk::cf090625-734e-4a47-a39f-abba3eff651a" providerId="AD" clId="Web-{98EC6283-6262-A061-E123-D760795D45CE}" dt="2024-09-10T14:32:09.759" v="55"/>
          <ac:spMkLst>
            <pc:docMk/>
            <pc:sldMk cId="4291203818" sldId="268"/>
            <ac:spMk id="7" creationId="{A3162B08-A06A-EB99-FD78-CF38B8D97DA7}"/>
          </ac:spMkLst>
        </pc:spChg>
      </pc:sldChg>
      <pc:sldChg chg="addSp modSp">
        <pc:chgData name="Rachel Applegate" userId="S::rw273@bath.ac.uk::cf090625-734e-4a47-a39f-abba3eff651a" providerId="AD" clId="Web-{98EC6283-6262-A061-E123-D760795D45CE}" dt="2024-09-10T14:31:34.039" v="52" actId="20577"/>
        <pc:sldMkLst>
          <pc:docMk/>
          <pc:sldMk cId="3772224143" sldId="270"/>
        </pc:sldMkLst>
        <pc:spChg chg="mod">
          <ac:chgData name="Rachel Applegate" userId="S::rw273@bath.ac.uk::cf090625-734e-4a47-a39f-abba3eff651a" providerId="AD" clId="Web-{98EC6283-6262-A061-E123-D760795D45CE}" dt="2024-09-10T14:31:34.039" v="52" actId="20577"/>
          <ac:spMkLst>
            <pc:docMk/>
            <pc:sldMk cId="3772224143" sldId="270"/>
            <ac:spMk id="3" creationId="{77FC13A8-109C-5CEE-42C6-372B58F842E3}"/>
          </ac:spMkLst>
        </pc:spChg>
        <pc:spChg chg="add mod">
          <ac:chgData name="Rachel Applegate" userId="S::rw273@bath.ac.uk::cf090625-734e-4a47-a39f-abba3eff651a" providerId="AD" clId="Web-{98EC6283-6262-A061-E123-D760795D45CE}" dt="2024-09-10T14:29:51.083" v="43" actId="14100"/>
          <ac:spMkLst>
            <pc:docMk/>
            <pc:sldMk cId="3772224143" sldId="270"/>
            <ac:spMk id="4" creationId="{0D1CB0DC-3E81-4D6D-1C9B-39CD2B52CB48}"/>
          </ac:spMkLst>
        </pc:spChg>
        <pc:spChg chg="add mod">
          <ac:chgData name="Rachel Applegate" userId="S::rw273@bath.ac.uk::cf090625-734e-4a47-a39f-abba3eff651a" providerId="AD" clId="Web-{98EC6283-6262-A061-E123-D760795D45CE}" dt="2024-09-10T14:30:18.334" v="45"/>
          <ac:spMkLst>
            <pc:docMk/>
            <pc:sldMk cId="3772224143" sldId="270"/>
            <ac:spMk id="5" creationId="{683B6698-C543-1449-B807-6F03602D1A41}"/>
          </ac:spMkLst>
        </pc:spChg>
        <pc:picChg chg="mod">
          <ac:chgData name="Rachel Applegate" userId="S::rw273@bath.ac.uk::cf090625-734e-4a47-a39f-abba3eff651a" providerId="AD" clId="Web-{98EC6283-6262-A061-E123-D760795D45CE}" dt="2024-09-10T14:29:37.708" v="36" actId="1076"/>
          <ac:picMkLst>
            <pc:docMk/>
            <pc:sldMk cId="3772224143" sldId="270"/>
            <ac:picMk id="7" creationId="{8C1793A0-FDEC-28A3-50EA-1FE2A07E165E}"/>
          </ac:picMkLst>
        </pc:picChg>
      </pc:sldChg>
      <pc:sldChg chg="modSp">
        <pc:chgData name="Rachel Applegate" userId="S::rw273@bath.ac.uk::cf090625-734e-4a47-a39f-abba3eff651a" providerId="AD" clId="Web-{98EC6283-6262-A061-E123-D760795D45CE}" dt="2024-09-10T14:23:47.087" v="12" actId="20577"/>
        <pc:sldMkLst>
          <pc:docMk/>
          <pc:sldMk cId="1876128151" sldId="271"/>
        </pc:sldMkLst>
        <pc:spChg chg="mod">
          <ac:chgData name="Rachel Applegate" userId="S::rw273@bath.ac.uk::cf090625-734e-4a47-a39f-abba3eff651a" providerId="AD" clId="Web-{98EC6283-6262-A061-E123-D760795D45CE}" dt="2024-09-10T14:23:47.087" v="12" actId="20577"/>
          <ac:spMkLst>
            <pc:docMk/>
            <pc:sldMk cId="1876128151" sldId="271"/>
            <ac:spMk id="3" creationId="{77FC13A8-109C-5CEE-42C6-372B58F842E3}"/>
          </ac:spMkLst>
        </pc:spChg>
      </pc:sldChg>
    </pc:docChg>
  </pc:docChgLst>
  <pc:docChgLst>
    <pc:chgData name="Yvonne Moore" userId="S::ym394@bath.ac.uk::27a36683-dee3-4a23-908a-e28db8d0be3d" providerId="AD" clId="Web-{9352E13F-86AD-D48B-9592-473ABEAAE17E}"/>
    <pc:docChg chg="modSld">
      <pc:chgData name="Yvonne Moore" userId="S::ym394@bath.ac.uk::27a36683-dee3-4a23-908a-e28db8d0be3d" providerId="AD" clId="Web-{9352E13F-86AD-D48B-9592-473ABEAAE17E}" dt="2024-03-18T14:55:29.659" v="2" actId="20577"/>
      <pc:docMkLst>
        <pc:docMk/>
      </pc:docMkLst>
      <pc:sldChg chg="modSp">
        <pc:chgData name="Yvonne Moore" userId="S::ym394@bath.ac.uk::27a36683-dee3-4a23-908a-e28db8d0be3d" providerId="AD" clId="Web-{9352E13F-86AD-D48B-9592-473ABEAAE17E}" dt="2024-03-18T14:55:29.659" v="2" actId="20577"/>
        <pc:sldMkLst>
          <pc:docMk/>
          <pc:sldMk cId="3642979668" sldId="267"/>
        </pc:sldMkLst>
        <pc:spChg chg="mod">
          <ac:chgData name="Yvonne Moore" userId="S::ym394@bath.ac.uk::27a36683-dee3-4a23-908a-e28db8d0be3d" providerId="AD" clId="Web-{9352E13F-86AD-D48B-9592-473ABEAAE17E}" dt="2024-03-18T14:55:29.659" v="2" actId="20577"/>
          <ac:spMkLst>
            <pc:docMk/>
            <pc:sldMk cId="3642979668" sldId="267"/>
            <ac:spMk id="3" creationId="{427C79F3-06BB-02DF-0CE1-35AAF9455D38}"/>
          </ac:spMkLst>
        </pc:spChg>
      </pc:sldChg>
      <pc:sldChg chg="modSp">
        <pc:chgData name="Yvonne Moore" userId="S::ym394@bath.ac.uk::27a36683-dee3-4a23-908a-e28db8d0be3d" providerId="AD" clId="Web-{9352E13F-86AD-D48B-9592-473ABEAAE17E}" dt="2024-03-18T14:53:58.934" v="1" actId="14100"/>
        <pc:sldMkLst>
          <pc:docMk/>
          <pc:sldMk cId="3772224143" sldId="270"/>
        </pc:sldMkLst>
        <pc:spChg chg="mod">
          <ac:chgData name="Yvonne Moore" userId="S::ym394@bath.ac.uk::27a36683-dee3-4a23-908a-e28db8d0be3d" providerId="AD" clId="Web-{9352E13F-86AD-D48B-9592-473ABEAAE17E}" dt="2024-03-18T14:53:58.934" v="1" actId="14100"/>
          <ac:spMkLst>
            <pc:docMk/>
            <pc:sldMk cId="3772224143" sldId="270"/>
            <ac:spMk id="3" creationId="{77FC13A8-109C-5CEE-42C6-372B58F842E3}"/>
          </ac:spMkLst>
        </pc:spChg>
      </pc:sldChg>
    </pc:docChg>
  </pc:docChgLst>
  <pc:docChgLst>
    <pc:chgData name="Rachel Applegate" userId="S::rw273@bath.ac.uk::cf090625-734e-4a47-a39f-abba3eff651a" providerId="AD" clId="Web-{76511F05-2665-A7DA-BD1A-40981FA38A64}"/>
    <pc:docChg chg="modSld">
      <pc:chgData name="Rachel Applegate" userId="S::rw273@bath.ac.uk::cf090625-734e-4a47-a39f-abba3eff651a" providerId="AD" clId="Web-{76511F05-2665-A7DA-BD1A-40981FA38A64}" dt="2024-09-26T13:05:15.362" v="9" actId="20577"/>
      <pc:docMkLst>
        <pc:docMk/>
      </pc:docMkLst>
      <pc:sldChg chg="modSp">
        <pc:chgData name="Rachel Applegate" userId="S::rw273@bath.ac.uk::cf090625-734e-4a47-a39f-abba3eff651a" providerId="AD" clId="Web-{76511F05-2665-A7DA-BD1A-40981FA38A64}" dt="2024-09-26T13:05:15.362" v="9" actId="20577"/>
        <pc:sldMkLst>
          <pc:docMk/>
          <pc:sldMk cId="556878379" sldId="263"/>
        </pc:sldMkLst>
        <pc:spChg chg="mod">
          <ac:chgData name="Rachel Applegate" userId="S::rw273@bath.ac.uk::cf090625-734e-4a47-a39f-abba3eff651a" providerId="AD" clId="Web-{76511F05-2665-A7DA-BD1A-40981FA38A64}" dt="2024-09-26T13:05:15.362" v="9" actId="20577"/>
          <ac:spMkLst>
            <pc:docMk/>
            <pc:sldMk cId="556878379" sldId="263"/>
            <ac:spMk id="3" creationId="{F84954F1-3595-6523-416D-26E31B910DDB}"/>
          </ac:spMkLst>
        </pc:spChg>
      </pc:sldChg>
    </pc:docChg>
  </pc:docChgLst>
  <pc:docChgLst>
    <pc:chgData name="Rachel Applegate" userId="S::rw273@bath.ac.uk::cf090625-734e-4a47-a39f-abba3eff651a" providerId="AD" clId="Web-{C086EF64-6AB3-DD77-000A-C8DB22C7606D}"/>
    <pc:docChg chg="modSld">
      <pc:chgData name="Rachel Applegate" userId="S::rw273@bath.ac.uk::cf090625-734e-4a47-a39f-abba3eff651a" providerId="AD" clId="Web-{C086EF64-6AB3-DD77-000A-C8DB22C7606D}" dt="2024-09-12T09:49:39.922" v="14" actId="1076"/>
      <pc:docMkLst>
        <pc:docMk/>
      </pc:docMkLst>
      <pc:sldChg chg="addSp modSp">
        <pc:chgData name="Rachel Applegate" userId="S::rw273@bath.ac.uk::cf090625-734e-4a47-a39f-abba3eff651a" providerId="AD" clId="Web-{C086EF64-6AB3-DD77-000A-C8DB22C7606D}" dt="2024-09-12T09:49:39.922" v="14" actId="1076"/>
        <pc:sldMkLst>
          <pc:docMk/>
          <pc:sldMk cId="2846466653" sldId="259"/>
        </pc:sldMkLst>
        <pc:picChg chg="mod">
          <ac:chgData name="Rachel Applegate" userId="S::rw273@bath.ac.uk::cf090625-734e-4a47-a39f-abba3eff651a" providerId="AD" clId="Web-{C086EF64-6AB3-DD77-000A-C8DB22C7606D}" dt="2024-09-12T09:49:09.546" v="8"/>
          <ac:picMkLst>
            <pc:docMk/>
            <pc:sldMk cId="2846466653" sldId="259"/>
            <ac:picMk id="4" creationId="{FB5F2173-6ABB-66A8-E084-9EB9FCF9B912}"/>
          </ac:picMkLst>
        </pc:picChg>
        <pc:cxnChg chg="add mod">
          <ac:chgData name="Rachel Applegate" userId="S::rw273@bath.ac.uk::cf090625-734e-4a47-a39f-abba3eff651a" providerId="AD" clId="Web-{C086EF64-6AB3-DD77-000A-C8DB22C7606D}" dt="2024-09-12T09:49:39.922" v="14" actId="1076"/>
          <ac:cxnSpMkLst>
            <pc:docMk/>
            <pc:sldMk cId="2846466653" sldId="259"/>
            <ac:cxnSpMk id="3" creationId="{7F097106-FF1A-700B-0373-B861CE0B3780}"/>
          </ac:cxnSpMkLst>
        </pc:cxnChg>
      </pc:sldChg>
    </pc:docChg>
  </pc:docChgLst>
  <pc:docChgLst>
    <pc:chgData name="Rachel Applegate" userId="cf090625-734e-4a47-a39f-abba3eff651a" providerId="ADAL" clId="{20B4DD6E-3D51-48AB-873B-2703519F700F}"/>
    <pc:docChg chg="modSld sldOrd">
      <pc:chgData name="Rachel Applegate" userId="cf090625-734e-4a47-a39f-abba3eff651a" providerId="ADAL" clId="{20B4DD6E-3D51-48AB-873B-2703519F700F}" dt="2024-03-19T11:43:29.875" v="437"/>
      <pc:docMkLst>
        <pc:docMk/>
      </pc:docMkLst>
      <pc:sldChg chg="modSp mod">
        <pc:chgData name="Rachel Applegate" userId="cf090625-734e-4a47-a39f-abba3eff651a" providerId="ADAL" clId="{20B4DD6E-3D51-48AB-873B-2703519F700F}" dt="2024-03-19T11:42:33.632" v="435" actId="20577"/>
        <pc:sldMkLst>
          <pc:docMk/>
          <pc:sldMk cId="3642979668" sldId="267"/>
        </pc:sldMkLst>
        <pc:spChg chg="mod">
          <ac:chgData name="Rachel Applegate" userId="cf090625-734e-4a47-a39f-abba3eff651a" providerId="ADAL" clId="{20B4DD6E-3D51-48AB-873B-2703519F700F}" dt="2024-03-19T11:42:33.632" v="435" actId="20577"/>
          <ac:spMkLst>
            <pc:docMk/>
            <pc:sldMk cId="3642979668" sldId="267"/>
            <ac:spMk id="3" creationId="{427C79F3-06BB-02DF-0CE1-35AAF9455D38}"/>
          </ac:spMkLst>
        </pc:spChg>
      </pc:sldChg>
      <pc:sldChg chg="modSp mod">
        <pc:chgData name="Rachel Applegate" userId="cf090625-734e-4a47-a39f-abba3eff651a" providerId="ADAL" clId="{20B4DD6E-3D51-48AB-873B-2703519F700F}" dt="2024-03-19T11:42:28.700" v="433" actId="20577"/>
        <pc:sldMkLst>
          <pc:docMk/>
          <pc:sldMk cId="4291203818" sldId="268"/>
        </pc:sldMkLst>
        <pc:spChg chg="mod">
          <ac:chgData name="Rachel Applegate" userId="cf090625-734e-4a47-a39f-abba3eff651a" providerId="ADAL" clId="{20B4DD6E-3D51-48AB-873B-2703519F700F}" dt="2024-03-19T11:42:28.700" v="433" actId="20577"/>
          <ac:spMkLst>
            <pc:docMk/>
            <pc:sldMk cId="4291203818" sldId="268"/>
            <ac:spMk id="3" creationId="{77FC13A8-109C-5CEE-42C6-372B58F842E3}"/>
          </ac:spMkLst>
        </pc:spChg>
      </pc:sldChg>
      <pc:sldChg chg="addSp delSp modSp mod ord">
        <pc:chgData name="Rachel Applegate" userId="cf090625-734e-4a47-a39f-abba3eff651a" providerId="ADAL" clId="{20B4DD6E-3D51-48AB-873B-2703519F700F}" dt="2024-03-19T11:43:29.875" v="437"/>
        <pc:sldMkLst>
          <pc:docMk/>
          <pc:sldMk cId="3772224143" sldId="270"/>
        </pc:sldMkLst>
        <pc:spChg chg="mod">
          <ac:chgData name="Rachel Applegate" userId="cf090625-734e-4a47-a39f-abba3eff651a" providerId="ADAL" clId="{20B4DD6E-3D51-48AB-873B-2703519F700F}" dt="2024-03-19T11:42:19.798" v="431" actId="20577"/>
          <ac:spMkLst>
            <pc:docMk/>
            <pc:sldMk cId="3772224143" sldId="270"/>
            <ac:spMk id="3" creationId="{77FC13A8-109C-5CEE-42C6-372B58F842E3}"/>
          </ac:spMkLst>
        </pc:spChg>
        <pc:spChg chg="add del mod">
          <ac:chgData name="Rachel Applegate" userId="cf090625-734e-4a47-a39f-abba3eff651a" providerId="ADAL" clId="{20B4DD6E-3D51-48AB-873B-2703519F700F}" dt="2024-03-19T11:39:56.268" v="55"/>
          <ac:spMkLst>
            <pc:docMk/>
            <pc:sldMk cId="3772224143" sldId="270"/>
            <ac:spMk id="5" creationId="{A59ECE18-E165-637B-D4AA-E260A33403BD}"/>
          </ac:spMkLst>
        </pc:spChg>
        <pc:picChg chg="add mod">
          <ac:chgData name="Rachel Applegate" userId="cf090625-734e-4a47-a39f-abba3eff651a" providerId="ADAL" clId="{20B4DD6E-3D51-48AB-873B-2703519F700F}" dt="2024-03-19T11:41:37.058" v="401" actId="208"/>
          <ac:picMkLst>
            <pc:docMk/>
            <pc:sldMk cId="3772224143" sldId="270"/>
            <ac:picMk id="7" creationId="{8C1793A0-FDEC-28A3-50EA-1FE2A07E165E}"/>
          </ac:picMkLst>
        </pc:picChg>
      </pc:sldChg>
    </pc:docChg>
  </pc:docChgLst>
  <pc:docChgLst>
    <pc:chgData name="Rachel Applegate" userId="S::rw273@bath.ac.uk::cf090625-734e-4a47-a39f-abba3eff651a" providerId="AD" clId="Web-{7AAE2336-AAD2-3EC1-BAB4-00D6115FF2EA}"/>
    <pc:docChg chg="addSld delSld modSld">
      <pc:chgData name="Rachel Applegate" userId="S::rw273@bath.ac.uk::cf090625-734e-4a47-a39f-abba3eff651a" providerId="AD" clId="Web-{7AAE2336-AAD2-3EC1-BAB4-00D6115FF2EA}" dt="2024-03-18T14:41:17.248" v="354" actId="20577"/>
      <pc:docMkLst>
        <pc:docMk/>
      </pc:docMkLst>
      <pc:sldChg chg="modSp">
        <pc:chgData name="Rachel Applegate" userId="S::rw273@bath.ac.uk::cf090625-734e-4a47-a39f-abba3eff651a" providerId="AD" clId="Web-{7AAE2336-AAD2-3EC1-BAB4-00D6115FF2EA}" dt="2024-03-18T14:10:32.215" v="15" actId="20577"/>
        <pc:sldMkLst>
          <pc:docMk/>
          <pc:sldMk cId="2277732797" sldId="262"/>
        </pc:sldMkLst>
        <pc:spChg chg="mod">
          <ac:chgData name="Rachel Applegate" userId="S::rw273@bath.ac.uk::cf090625-734e-4a47-a39f-abba3eff651a" providerId="AD" clId="Web-{7AAE2336-AAD2-3EC1-BAB4-00D6115FF2EA}" dt="2024-03-18T14:10:32.215" v="15" actId="20577"/>
          <ac:spMkLst>
            <pc:docMk/>
            <pc:sldMk cId="2277732797" sldId="262"/>
            <ac:spMk id="3" creationId="{F84954F1-3595-6523-416D-26E31B910DDB}"/>
          </ac:spMkLst>
        </pc:spChg>
      </pc:sldChg>
      <pc:sldChg chg="modSp">
        <pc:chgData name="Rachel Applegate" userId="S::rw273@bath.ac.uk::cf090625-734e-4a47-a39f-abba3eff651a" providerId="AD" clId="Web-{7AAE2336-AAD2-3EC1-BAB4-00D6115FF2EA}" dt="2024-03-18T14:10:23.340" v="3" actId="20577"/>
        <pc:sldMkLst>
          <pc:docMk/>
          <pc:sldMk cId="1104682843" sldId="265"/>
        </pc:sldMkLst>
        <pc:spChg chg="mod">
          <ac:chgData name="Rachel Applegate" userId="S::rw273@bath.ac.uk::cf090625-734e-4a47-a39f-abba3eff651a" providerId="AD" clId="Web-{7AAE2336-AAD2-3EC1-BAB4-00D6115FF2EA}" dt="2024-03-18T14:10:23.340" v="3" actId="20577"/>
          <ac:spMkLst>
            <pc:docMk/>
            <pc:sldMk cId="1104682843" sldId="265"/>
            <ac:spMk id="3" creationId="{F84954F1-3595-6523-416D-26E31B910DDB}"/>
          </ac:spMkLst>
        </pc:spChg>
      </pc:sldChg>
      <pc:sldChg chg="modSp">
        <pc:chgData name="Rachel Applegate" userId="S::rw273@bath.ac.uk::cf090625-734e-4a47-a39f-abba3eff651a" providerId="AD" clId="Web-{7AAE2336-AAD2-3EC1-BAB4-00D6115FF2EA}" dt="2024-03-18T14:21:48.139" v="32" actId="14100"/>
        <pc:sldMkLst>
          <pc:docMk/>
          <pc:sldMk cId="3451001107" sldId="266"/>
        </pc:sldMkLst>
        <pc:spChg chg="mod">
          <ac:chgData name="Rachel Applegate" userId="S::rw273@bath.ac.uk::cf090625-734e-4a47-a39f-abba3eff651a" providerId="AD" clId="Web-{7AAE2336-AAD2-3EC1-BAB4-00D6115FF2EA}" dt="2024-03-18T14:21:48.139" v="32" actId="14100"/>
          <ac:spMkLst>
            <pc:docMk/>
            <pc:sldMk cId="3451001107" sldId="266"/>
            <ac:spMk id="5" creationId="{4F0D164B-C3DE-5055-DAF4-233737CAFD33}"/>
          </ac:spMkLst>
        </pc:spChg>
      </pc:sldChg>
      <pc:sldChg chg="modSp new">
        <pc:chgData name="Rachel Applegate" userId="S::rw273@bath.ac.uk::cf090625-734e-4a47-a39f-abba3eff651a" providerId="AD" clId="Web-{7AAE2336-AAD2-3EC1-BAB4-00D6115FF2EA}" dt="2024-03-18T14:41:17.248" v="354" actId="20577"/>
        <pc:sldMkLst>
          <pc:docMk/>
          <pc:sldMk cId="3642979668" sldId="267"/>
        </pc:sldMkLst>
        <pc:spChg chg="mod">
          <ac:chgData name="Rachel Applegate" userId="S::rw273@bath.ac.uk::cf090625-734e-4a47-a39f-abba3eff651a" providerId="AD" clId="Web-{7AAE2336-AAD2-3EC1-BAB4-00D6115FF2EA}" dt="2024-03-18T14:22:17.374" v="43" actId="1076"/>
          <ac:spMkLst>
            <pc:docMk/>
            <pc:sldMk cId="3642979668" sldId="267"/>
            <ac:spMk id="2" creationId="{BCE938C2-F8E7-96B7-52DF-77B70481FB5E}"/>
          </ac:spMkLst>
        </pc:spChg>
        <pc:spChg chg="mod">
          <ac:chgData name="Rachel Applegate" userId="S::rw273@bath.ac.uk::cf090625-734e-4a47-a39f-abba3eff651a" providerId="AD" clId="Web-{7AAE2336-AAD2-3EC1-BAB4-00D6115FF2EA}" dt="2024-03-18T14:41:17.248" v="354" actId="20577"/>
          <ac:spMkLst>
            <pc:docMk/>
            <pc:sldMk cId="3642979668" sldId="267"/>
            <ac:spMk id="3" creationId="{427C79F3-06BB-02DF-0CE1-35AAF9455D38}"/>
          </ac:spMkLst>
        </pc:spChg>
      </pc:sldChg>
      <pc:sldChg chg="modSp new">
        <pc:chgData name="Rachel Applegate" userId="S::rw273@bath.ac.uk::cf090625-734e-4a47-a39f-abba3eff651a" providerId="AD" clId="Web-{7AAE2336-AAD2-3EC1-BAB4-00D6115FF2EA}" dt="2024-03-18T14:36:45.194" v="298" actId="20577"/>
        <pc:sldMkLst>
          <pc:docMk/>
          <pc:sldMk cId="4291203818" sldId="268"/>
        </pc:sldMkLst>
        <pc:spChg chg="mod">
          <ac:chgData name="Rachel Applegate" userId="S::rw273@bath.ac.uk::cf090625-734e-4a47-a39f-abba3eff651a" providerId="AD" clId="Web-{7AAE2336-AAD2-3EC1-BAB4-00D6115FF2EA}" dt="2024-03-18T14:28:17.290" v="252" actId="1076"/>
          <ac:spMkLst>
            <pc:docMk/>
            <pc:sldMk cId="4291203818" sldId="268"/>
            <ac:spMk id="2" creationId="{5AAAE355-7D88-FDC8-7B42-1880B0607E20}"/>
          </ac:spMkLst>
        </pc:spChg>
        <pc:spChg chg="mod">
          <ac:chgData name="Rachel Applegate" userId="S::rw273@bath.ac.uk::cf090625-734e-4a47-a39f-abba3eff651a" providerId="AD" clId="Web-{7AAE2336-AAD2-3EC1-BAB4-00D6115FF2EA}" dt="2024-03-18T14:36:45.194" v="298" actId="20577"/>
          <ac:spMkLst>
            <pc:docMk/>
            <pc:sldMk cId="4291203818" sldId="268"/>
            <ac:spMk id="3" creationId="{77FC13A8-109C-5CEE-42C6-372B58F842E3}"/>
          </ac:spMkLst>
        </pc:spChg>
      </pc:sldChg>
      <pc:sldChg chg="new del">
        <pc:chgData name="Rachel Applegate" userId="S::rw273@bath.ac.uk::cf090625-734e-4a47-a39f-abba3eff651a" providerId="AD" clId="Web-{7AAE2336-AAD2-3EC1-BAB4-00D6115FF2EA}" dt="2024-03-18T14:36:53.179" v="300"/>
        <pc:sldMkLst>
          <pc:docMk/>
          <pc:sldMk cId="2929851870" sldId="269"/>
        </pc:sldMkLst>
      </pc:sldChg>
      <pc:sldChg chg="modSp add replId">
        <pc:chgData name="Rachel Applegate" userId="S::rw273@bath.ac.uk::cf090625-734e-4a47-a39f-abba3eff651a" providerId="AD" clId="Web-{7AAE2336-AAD2-3EC1-BAB4-00D6115FF2EA}" dt="2024-03-18T14:39:57.387" v="322" actId="20577"/>
        <pc:sldMkLst>
          <pc:docMk/>
          <pc:sldMk cId="3772224143" sldId="270"/>
        </pc:sldMkLst>
        <pc:spChg chg="mod">
          <ac:chgData name="Rachel Applegate" userId="S::rw273@bath.ac.uk::cf090625-734e-4a47-a39f-abba3eff651a" providerId="AD" clId="Web-{7AAE2336-AAD2-3EC1-BAB4-00D6115FF2EA}" dt="2024-03-18T14:38:40.650" v="309" actId="20577"/>
          <ac:spMkLst>
            <pc:docMk/>
            <pc:sldMk cId="3772224143" sldId="270"/>
            <ac:spMk id="2" creationId="{5AAAE355-7D88-FDC8-7B42-1880B0607E20}"/>
          </ac:spMkLst>
        </pc:spChg>
        <pc:spChg chg="mod">
          <ac:chgData name="Rachel Applegate" userId="S::rw273@bath.ac.uk::cf090625-734e-4a47-a39f-abba3eff651a" providerId="AD" clId="Web-{7AAE2336-AAD2-3EC1-BAB4-00D6115FF2EA}" dt="2024-03-18T14:39:57.387" v="322" actId="20577"/>
          <ac:spMkLst>
            <pc:docMk/>
            <pc:sldMk cId="3772224143" sldId="270"/>
            <ac:spMk id="3" creationId="{77FC13A8-109C-5CEE-42C6-372B58F842E3}"/>
          </ac:spMkLst>
        </pc:spChg>
      </pc:sldChg>
    </pc:docChg>
  </pc:docChgLst>
  <pc:docChgLst>
    <pc:chgData name="Rachel Applegate" userId="cf090625-734e-4a47-a39f-abba3eff651a" providerId="ADAL" clId="{458E79C5-AA1E-4462-AFC0-6BE42252E16A}"/>
    <pc:docChg chg="undo custSel modSld replTag">
      <pc:chgData name="Rachel Applegate" userId="cf090625-734e-4a47-a39f-abba3eff651a" providerId="ADAL" clId="{458E79C5-AA1E-4462-AFC0-6BE42252E16A}" dt="2024-09-12T10:11:27.198" v="756" actId="13244"/>
      <pc:docMkLst>
        <pc:docMk/>
      </pc:docMkLst>
      <pc:sldChg chg="replTag">
        <pc:chgData name="Rachel Applegate" userId="cf090625-734e-4a47-a39f-abba3eff651a" providerId="ADAL" clId="{458E79C5-AA1E-4462-AFC0-6BE42252E16A}" dt="2024-09-12T09:50:00.393" v="1"/>
        <pc:sldMkLst>
          <pc:docMk/>
          <pc:sldMk cId="2552643003" sldId="256"/>
        </pc:sldMkLst>
      </pc:sldChg>
      <pc:sldChg chg="addSp modSp mod replTag delTag">
        <pc:chgData name="Rachel Applegate" userId="cf090625-734e-4a47-a39f-abba3eff651a" providerId="ADAL" clId="{458E79C5-AA1E-4462-AFC0-6BE42252E16A}" dt="2024-09-12T09:55:06.498" v="46" actId="962"/>
        <pc:sldMkLst>
          <pc:docMk/>
          <pc:sldMk cId="2846466653" sldId="259"/>
        </pc:sldMkLst>
        <pc:spChg chg="mod">
          <ac:chgData name="Rachel Applegate" userId="cf090625-734e-4a47-a39f-abba3eff651a" providerId="ADAL" clId="{458E79C5-AA1E-4462-AFC0-6BE42252E16A}" dt="2024-09-12T09:54:31.784" v="38" actId="1076"/>
          <ac:spMkLst>
            <pc:docMk/>
            <pc:sldMk cId="2846466653" sldId="259"/>
            <ac:spMk id="2" creationId="{AD65BFDA-7A7C-88A7-953D-9246D5436BE1}"/>
          </ac:spMkLst>
        </pc:spChg>
        <pc:spChg chg="mod">
          <ac:chgData name="Rachel Applegate" userId="cf090625-734e-4a47-a39f-abba3eff651a" providerId="ADAL" clId="{458E79C5-AA1E-4462-AFC0-6BE42252E16A}" dt="2024-09-12T09:53:28.992" v="30" actId="962"/>
          <ac:spMkLst>
            <pc:docMk/>
            <pc:sldMk cId="2846466653" sldId="259"/>
            <ac:spMk id="10" creationId="{D9F73AF2-5B37-B20F-E9F5-BE41179C2563}"/>
          </ac:spMkLst>
        </pc:spChg>
        <pc:spChg chg="add mod">
          <ac:chgData name="Rachel Applegate" userId="cf090625-734e-4a47-a39f-abba3eff651a" providerId="ADAL" clId="{458E79C5-AA1E-4462-AFC0-6BE42252E16A}" dt="2024-09-12T09:54:30.145" v="37" actId="1076"/>
          <ac:spMkLst>
            <pc:docMk/>
            <pc:sldMk cId="2846466653" sldId="259"/>
            <ac:spMk id="12" creationId="{0FD694D6-6F1E-C50B-82B2-7D88412FB236}"/>
          </ac:spMkLst>
        </pc:spChg>
        <pc:spChg chg="add mod">
          <ac:chgData name="Rachel Applegate" userId="cf090625-734e-4a47-a39f-abba3eff651a" providerId="ADAL" clId="{458E79C5-AA1E-4462-AFC0-6BE42252E16A}" dt="2024-09-12T09:54:22.912" v="35" actId="1076"/>
          <ac:spMkLst>
            <pc:docMk/>
            <pc:sldMk cId="2846466653" sldId="259"/>
            <ac:spMk id="13" creationId="{FA234F08-0EC8-D45C-6626-C7E5FEE9DBEF}"/>
          </ac:spMkLst>
        </pc:spChg>
        <pc:spChg chg="add mod">
          <ac:chgData name="Rachel Applegate" userId="cf090625-734e-4a47-a39f-abba3eff651a" providerId="ADAL" clId="{458E79C5-AA1E-4462-AFC0-6BE42252E16A}" dt="2024-09-12T09:54:03.288" v="33" actId="1076"/>
          <ac:spMkLst>
            <pc:docMk/>
            <pc:sldMk cId="2846466653" sldId="259"/>
            <ac:spMk id="14" creationId="{6E4B0A56-535C-9D45-6049-AD22CE6BF839}"/>
          </ac:spMkLst>
        </pc:spChg>
        <pc:spChg chg="add mod">
          <ac:chgData name="Rachel Applegate" userId="cf090625-734e-4a47-a39f-abba3eff651a" providerId="ADAL" clId="{458E79C5-AA1E-4462-AFC0-6BE42252E16A}" dt="2024-09-12T09:54:11.176" v="34" actId="1076"/>
          <ac:spMkLst>
            <pc:docMk/>
            <pc:sldMk cId="2846466653" sldId="259"/>
            <ac:spMk id="15" creationId="{E2BE8FFC-F938-218C-7949-BCFEC2FA2F94}"/>
          </ac:spMkLst>
        </pc:spChg>
        <pc:spChg chg="mod">
          <ac:chgData name="Rachel Applegate" userId="cf090625-734e-4a47-a39f-abba3eff651a" providerId="ADAL" clId="{458E79C5-AA1E-4462-AFC0-6BE42252E16A}" dt="2024-09-12T09:53:28.992" v="30" actId="962"/>
          <ac:spMkLst>
            <pc:docMk/>
            <pc:sldMk cId="2846466653" sldId="259"/>
            <ac:spMk id="17" creationId="{B37BD1D7-19D8-EF45-EC38-36E42BF084D4}"/>
          </ac:spMkLst>
        </pc:spChg>
        <pc:spChg chg="mod">
          <ac:chgData name="Rachel Applegate" userId="cf090625-734e-4a47-a39f-abba3eff651a" providerId="ADAL" clId="{458E79C5-AA1E-4462-AFC0-6BE42252E16A}" dt="2024-09-12T09:53:28.992" v="30" actId="962"/>
          <ac:spMkLst>
            <pc:docMk/>
            <pc:sldMk cId="2846466653" sldId="259"/>
            <ac:spMk id="18" creationId="{0942D205-75C7-8BEC-F8B4-338E1E4EEEA4}"/>
          </ac:spMkLst>
        </pc:spChg>
        <pc:spChg chg="mod">
          <ac:chgData name="Rachel Applegate" userId="cf090625-734e-4a47-a39f-abba3eff651a" providerId="ADAL" clId="{458E79C5-AA1E-4462-AFC0-6BE42252E16A}" dt="2024-09-12T09:53:06.727" v="28" actId="962"/>
          <ac:spMkLst>
            <pc:docMk/>
            <pc:sldMk cId="2846466653" sldId="259"/>
            <ac:spMk id="23" creationId="{0AC75ACF-563E-2C83-7657-1918887300D7}"/>
          </ac:spMkLst>
        </pc:spChg>
        <pc:spChg chg="mod">
          <ac:chgData name="Rachel Applegate" userId="cf090625-734e-4a47-a39f-abba3eff651a" providerId="ADAL" clId="{458E79C5-AA1E-4462-AFC0-6BE42252E16A}" dt="2024-09-12T09:53:48.913" v="32" actId="962"/>
          <ac:spMkLst>
            <pc:docMk/>
            <pc:sldMk cId="2846466653" sldId="259"/>
            <ac:spMk id="24" creationId="{D2E37B79-DABA-704E-A043-2C3B6694B6BF}"/>
          </ac:spMkLst>
        </pc:spChg>
        <pc:spChg chg="mod">
          <ac:chgData name="Rachel Applegate" userId="cf090625-734e-4a47-a39f-abba3eff651a" providerId="ADAL" clId="{458E79C5-AA1E-4462-AFC0-6BE42252E16A}" dt="2024-09-12T09:54:56.064" v="39" actId="962"/>
          <ac:spMkLst>
            <pc:docMk/>
            <pc:sldMk cId="2846466653" sldId="259"/>
            <ac:spMk id="25" creationId="{E1903EF7-8645-9A9C-2560-14F8FDF717F4}"/>
          </ac:spMkLst>
        </pc:spChg>
        <pc:spChg chg="mod">
          <ac:chgData name="Rachel Applegate" userId="cf090625-734e-4a47-a39f-abba3eff651a" providerId="ADAL" clId="{458E79C5-AA1E-4462-AFC0-6BE42252E16A}" dt="2024-09-12T09:53:48.913" v="32" actId="962"/>
          <ac:spMkLst>
            <pc:docMk/>
            <pc:sldMk cId="2846466653" sldId="259"/>
            <ac:spMk id="26" creationId="{616937DD-85CF-8FF5-0BFF-7111ADD3447D}"/>
          </ac:spMkLst>
        </pc:spChg>
        <pc:spChg chg="mod">
          <ac:chgData name="Rachel Applegate" userId="cf090625-734e-4a47-a39f-abba3eff651a" providerId="ADAL" clId="{458E79C5-AA1E-4462-AFC0-6BE42252E16A}" dt="2024-09-12T09:54:59.852" v="40" actId="962"/>
          <ac:spMkLst>
            <pc:docMk/>
            <pc:sldMk cId="2846466653" sldId="259"/>
            <ac:spMk id="27" creationId="{289294E9-CAE1-1CE3-92FF-50E7FE2A6CEC}"/>
          </ac:spMkLst>
        </pc:spChg>
        <pc:spChg chg="mod">
          <ac:chgData name="Rachel Applegate" userId="cf090625-734e-4a47-a39f-abba3eff651a" providerId="ADAL" clId="{458E79C5-AA1E-4462-AFC0-6BE42252E16A}" dt="2024-09-12T09:55:00.661" v="41" actId="962"/>
          <ac:spMkLst>
            <pc:docMk/>
            <pc:sldMk cId="2846466653" sldId="259"/>
            <ac:spMk id="28" creationId="{8D072945-9BA5-9861-0E56-ADA59FCA38EB}"/>
          </ac:spMkLst>
        </pc:spChg>
        <pc:spChg chg="mod">
          <ac:chgData name="Rachel Applegate" userId="cf090625-734e-4a47-a39f-abba3eff651a" providerId="ADAL" clId="{458E79C5-AA1E-4462-AFC0-6BE42252E16A}" dt="2024-09-12T09:55:01.726" v="42" actId="962"/>
          <ac:spMkLst>
            <pc:docMk/>
            <pc:sldMk cId="2846466653" sldId="259"/>
            <ac:spMk id="42" creationId="{BBCEC060-A5A1-F9F7-F7CE-F8EEE31C68E0}"/>
          </ac:spMkLst>
        </pc:spChg>
        <pc:spChg chg="mod">
          <ac:chgData name="Rachel Applegate" userId="cf090625-734e-4a47-a39f-abba3eff651a" providerId="ADAL" clId="{458E79C5-AA1E-4462-AFC0-6BE42252E16A}" dt="2024-09-12T09:55:03.396" v="43" actId="962"/>
          <ac:spMkLst>
            <pc:docMk/>
            <pc:sldMk cId="2846466653" sldId="259"/>
            <ac:spMk id="59" creationId="{2B8230C2-AD07-2C42-B290-B6580B3EC5E5}"/>
          </ac:spMkLst>
        </pc:spChg>
        <pc:spChg chg="mod">
          <ac:chgData name="Rachel Applegate" userId="cf090625-734e-4a47-a39f-abba3eff651a" providerId="ADAL" clId="{458E79C5-AA1E-4462-AFC0-6BE42252E16A}" dt="2024-09-12T09:55:04.196" v="44" actId="962"/>
          <ac:spMkLst>
            <pc:docMk/>
            <pc:sldMk cId="2846466653" sldId="259"/>
            <ac:spMk id="64" creationId="{ACB5AC6F-1AA3-1067-0AAF-EC6D28CDC8B7}"/>
          </ac:spMkLst>
        </pc:spChg>
        <pc:spChg chg="mod">
          <ac:chgData name="Rachel Applegate" userId="cf090625-734e-4a47-a39f-abba3eff651a" providerId="ADAL" clId="{458E79C5-AA1E-4462-AFC0-6BE42252E16A}" dt="2024-09-12T09:53:48.913" v="32" actId="962"/>
          <ac:spMkLst>
            <pc:docMk/>
            <pc:sldMk cId="2846466653" sldId="259"/>
            <ac:spMk id="65" creationId="{6D6E5FBF-E79F-D23C-3BD9-6BE5056BCA7C}"/>
          </ac:spMkLst>
        </pc:spChg>
        <pc:spChg chg="mod">
          <ac:chgData name="Rachel Applegate" userId="cf090625-734e-4a47-a39f-abba3eff651a" providerId="ADAL" clId="{458E79C5-AA1E-4462-AFC0-6BE42252E16A}" dt="2024-09-12T09:53:48.913" v="32" actId="962"/>
          <ac:spMkLst>
            <pc:docMk/>
            <pc:sldMk cId="2846466653" sldId="259"/>
            <ac:spMk id="71" creationId="{8DB55BB6-57AA-63B1-91A3-EA040C3E96AD}"/>
          </ac:spMkLst>
        </pc:spChg>
        <pc:spChg chg="mod">
          <ac:chgData name="Rachel Applegate" userId="cf090625-734e-4a47-a39f-abba3eff651a" providerId="ADAL" clId="{458E79C5-AA1E-4462-AFC0-6BE42252E16A}" dt="2024-09-12T09:53:48.913" v="32" actId="962"/>
          <ac:spMkLst>
            <pc:docMk/>
            <pc:sldMk cId="2846466653" sldId="259"/>
            <ac:spMk id="72" creationId="{CFEABA36-8781-FE61-0544-43603CE8DEDD}"/>
          </ac:spMkLst>
        </pc:spChg>
        <pc:cxnChg chg="mod">
          <ac:chgData name="Rachel Applegate" userId="cf090625-734e-4a47-a39f-abba3eff651a" providerId="ADAL" clId="{458E79C5-AA1E-4462-AFC0-6BE42252E16A}" dt="2024-09-12T09:55:05.315" v="45" actId="962"/>
          <ac:cxnSpMkLst>
            <pc:docMk/>
            <pc:sldMk cId="2846466653" sldId="259"/>
            <ac:cxnSpMk id="3" creationId="{7F097106-FF1A-700B-0373-B861CE0B3780}"/>
          </ac:cxnSpMkLst>
        </pc:cxnChg>
        <pc:cxnChg chg="add mod">
          <ac:chgData name="Rachel Applegate" userId="cf090625-734e-4a47-a39f-abba3eff651a" providerId="ADAL" clId="{458E79C5-AA1E-4462-AFC0-6BE42252E16A}" dt="2024-09-12T09:55:06.498" v="46" actId="962"/>
          <ac:cxnSpMkLst>
            <pc:docMk/>
            <pc:sldMk cId="2846466653" sldId="259"/>
            <ac:cxnSpMk id="5" creationId="{2E4E5032-3823-BCF4-6E3B-09CD74FAA545}"/>
          </ac:cxnSpMkLst>
        </pc:cxnChg>
        <pc:cxnChg chg="add mod">
          <ac:chgData name="Rachel Applegate" userId="cf090625-734e-4a47-a39f-abba3eff651a" providerId="ADAL" clId="{458E79C5-AA1E-4462-AFC0-6BE42252E16A}" dt="2024-09-12T09:53:48.913" v="32" actId="962"/>
          <ac:cxnSpMkLst>
            <pc:docMk/>
            <pc:sldMk cId="2846466653" sldId="259"/>
            <ac:cxnSpMk id="7" creationId="{1F4D20CB-275E-8B7B-87BE-3F62E31D5043}"/>
          </ac:cxnSpMkLst>
        </pc:cxnChg>
        <pc:cxnChg chg="add mod">
          <ac:chgData name="Rachel Applegate" userId="cf090625-734e-4a47-a39f-abba3eff651a" providerId="ADAL" clId="{458E79C5-AA1E-4462-AFC0-6BE42252E16A}" dt="2024-09-12T09:53:48.913" v="32" actId="962"/>
          <ac:cxnSpMkLst>
            <pc:docMk/>
            <pc:sldMk cId="2846466653" sldId="259"/>
            <ac:cxnSpMk id="9" creationId="{355DDDFE-4B2E-042F-8E1F-7FA65EFD5B31}"/>
          </ac:cxnSpMkLst>
        </pc:cxnChg>
        <pc:cxnChg chg="add mod">
          <ac:chgData name="Rachel Applegate" userId="cf090625-734e-4a47-a39f-abba3eff651a" providerId="ADAL" clId="{458E79C5-AA1E-4462-AFC0-6BE42252E16A}" dt="2024-09-12T09:54:25.144" v="36" actId="1076"/>
          <ac:cxnSpMkLst>
            <pc:docMk/>
            <pc:sldMk cId="2846466653" sldId="259"/>
            <ac:cxnSpMk id="16" creationId="{10EDE812-B423-B6D5-0FAD-7560FFEACA73}"/>
          </ac:cxnSpMkLst>
        </pc:cxnChg>
        <pc:cxnChg chg="add mod">
          <ac:chgData name="Rachel Applegate" userId="cf090625-734e-4a47-a39f-abba3eff651a" providerId="ADAL" clId="{458E79C5-AA1E-4462-AFC0-6BE42252E16A}" dt="2024-09-12T09:54:30.145" v="37" actId="1076"/>
          <ac:cxnSpMkLst>
            <pc:docMk/>
            <pc:sldMk cId="2846466653" sldId="259"/>
            <ac:cxnSpMk id="19" creationId="{774D844C-A353-6628-6819-EB6EDEE59890}"/>
          </ac:cxnSpMkLst>
        </pc:cxnChg>
        <pc:cxnChg chg="mod">
          <ac:chgData name="Rachel Applegate" userId="cf090625-734e-4a47-a39f-abba3eff651a" providerId="ADAL" clId="{458E79C5-AA1E-4462-AFC0-6BE42252E16A}" dt="2024-09-12T09:53:28.992" v="30" actId="962"/>
          <ac:cxnSpMkLst>
            <pc:docMk/>
            <pc:sldMk cId="2846466653" sldId="259"/>
            <ac:cxnSpMk id="30" creationId="{AA4B37C7-534A-7853-6FBE-A0F96ADF0B84}"/>
          </ac:cxnSpMkLst>
        </pc:cxnChg>
        <pc:cxnChg chg="mod">
          <ac:chgData name="Rachel Applegate" userId="cf090625-734e-4a47-a39f-abba3eff651a" providerId="ADAL" clId="{458E79C5-AA1E-4462-AFC0-6BE42252E16A}" dt="2024-09-12T09:53:28.992" v="30" actId="962"/>
          <ac:cxnSpMkLst>
            <pc:docMk/>
            <pc:sldMk cId="2846466653" sldId="259"/>
            <ac:cxnSpMk id="34" creationId="{98A8C2DC-B5AC-6836-ADDC-6E4310140973}"/>
          </ac:cxnSpMkLst>
        </pc:cxnChg>
        <pc:cxnChg chg="mod">
          <ac:chgData name="Rachel Applegate" userId="cf090625-734e-4a47-a39f-abba3eff651a" providerId="ADAL" clId="{458E79C5-AA1E-4462-AFC0-6BE42252E16A}" dt="2024-09-12T09:53:28.992" v="30" actId="962"/>
          <ac:cxnSpMkLst>
            <pc:docMk/>
            <pc:sldMk cId="2846466653" sldId="259"/>
            <ac:cxnSpMk id="36" creationId="{F405223C-F3BC-5581-DE0E-767F4E75E0AE}"/>
          </ac:cxnSpMkLst>
        </pc:cxnChg>
        <pc:cxnChg chg="mod">
          <ac:chgData name="Rachel Applegate" userId="cf090625-734e-4a47-a39f-abba3eff651a" providerId="ADAL" clId="{458E79C5-AA1E-4462-AFC0-6BE42252E16A}" dt="2024-09-12T09:53:15.167" v="29" actId="962"/>
          <ac:cxnSpMkLst>
            <pc:docMk/>
            <pc:sldMk cId="2846466653" sldId="259"/>
            <ac:cxnSpMk id="43" creationId="{39ECB3D6-57D5-85C1-D35B-933E7EF8D734}"/>
          </ac:cxnSpMkLst>
        </pc:cxnChg>
        <pc:cxnChg chg="mod">
          <ac:chgData name="Rachel Applegate" userId="cf090625-734e-4a47-a39f-abba3eff651a" providerId="ADAL" clId="{458E79C5-AA1E-4462-AFC0-6BE42252E16A}" dt="2024-09-12T09:53:15.167" v="29" actId="962"/>
          <ac:cxnSpMkLst>
            <pc:docMk/>
            <pc:sldMk cId="2846466653" sldId="259"/>
            <ac:cxnSpMk id="46" creationId="{BFC81A2B-EB7A-548B-DF3D-81DF112480E3}"/>
          </ac:cxnSpMkLst>
        </pc:cxnChg>
        <pc:cxnChg chg="mod">
          <ac:chgData name="Rachel Applegate" userId="cf090625-734e-4a47-a39f-abba3eff651a" providerId="ADAL" clId="{458E79C5-AA1E-4462-AFC0-6BE42252E16A}" dt="2024-09-12T09:53:15.167" v="29" actId="962"/>
          <ac:cxnSpMkLst>
            <pc:docMk/>
            <pc:sldMk cId="2846466653" sldId="259"/>
            <ac:cxnSpMk id="49" creationId="{B844F789-F987-66CE-1986-D90CAD58B2A1}"/>
          </ac:cxnSpMkLst>
        </pc:cxnChg>
        <pc:cxnChg chg="mod">
          <ac:chgData name="Rachel Applegate" userId="cf090625-734e-4a47-a39f-abba3eff651a" providerId="ADAL" clId="{458E79C5-AA1E-4462-AFC0-6BE42252E16A}" dt="2024-09-12T09:53:48.913" v="32" actId="962"/>
          <ac:cxnSpMkLst>
            <pc:docMk/>
            <pc:sldMk cId="2846466653" sldId="259"/>
            <ac:cxnSpMk id="56" creationId="{A8FCA6B4-AA36-F4ED-E1C9-8D6C60CB4930}"/>
          </ac:cxnSpMkLst>
        </pc:cxnChg>
      </pc:sldChg>
      <pc:sldChg chg="addSp modSp mod replTag delTag">
        <pc:chgData name="Rachel Applegate" userId="cf090625-734e-4a47-a39f-abba3eff651a" providerId="ADAL" clId="{458E79C5-AA1E-4462-AFC0-6BE42252E16A}" dt="2024-09-12T10:00:36.283" v="346" actId="962"/>
        <pc:sldMkLst>
          <pc:docMk/>
          <pc:sldMk cId="3642979668" sldId="267"/>
        </pc:sldMkLst>
        <pc:spChg chg="mod">
          <ac:chgData name="Rachel Applegate" userId="cf090625-734e-4a47-a39f-abba3eff651a" providerId="ADAL" clId="{458E79C5-AA1E-4462-AFC0-6BE42252E16A}" dt="2024-09-12T09:55:26.025" v="48" actId="962"/>
          <ac:spMkLst>
            <pc:docMk/>
            <pc:sldMk cId="3642979668" sldId="267"/>
            <ac:spMk id="5" creationId="{260DEBB7-16F1-63FD-D040-076DA9A10D78}"/>
          </ac:spMkLst>
        </pc:spChg>
        <pc:picChg chg="add mod">
          <ac:chgData name="Rachel Applegate" userId="cf090625-734e-4a47-a39f-abba3eff651a" providerId="ADAL" clId="{458E79C5-AA1E-4462-AFC0-6BE42252E16A}" dt="2024-09-12T10:00:36.283" v="346" actId="962"/>
          <ac:picMkLst>
            <pc:docMk/>
            <pc:sldMk cId="3642979668" sldId="267"/>
            <ac:picMk id="6" creationId="{55FACD6E-1FF5-221F-AB75-78DC1DA679BB}"/>
          </ac:picMkLst>
        </pc:picChg>
      </pc:sldChg>
      <pc:sldChg chg="addSp modSp mod replTag delTag">
        <pc:chgData name="Rachel Applegate" userId="cf090625-734e-4a47-a39f-abba3eff651a" providerId="ADAL" clId="{458E79C5-AA1E-4462-AFC0-6BE42252E16A}" dt="2024-09-12T10:11:11.231" v="753" actId="962"/>
        <pc:sldMkLst>
          <pc:docMk/>
          <pc:sldMk cId="4291203818" sldId="268"/>
        </pc:sldMkLst>
        <pc:spChg chg="mod">
          <ac:chgData name="Rachel Applegate" userId="cf090625-734e-4a47-a39f-abba3eff651a" providerId="ADAL" clId="{458E79C5-AA1E-4462-AFC0-6BE42252E16A}" dt="2024-09-12T09:55:35.381" v="52" actId="962"/>
          <ac:spMkLst>
            <pc:docMk/>
            <pc:sldMk cId="4291203818" sldId="268"/>
            <ac:spMk id="7" creationId="{A3162B08-A06A-EB99-FD78-CF38B8D97DA7}"/>
          </ac:spMkLst>
        </pc:spChg>
        <pc:picChg chg="add mod">
          <ac:chgData name="Rachel Applegate" userId="cf090625-734e-4a47-a39f-abba3eff651a" providerId="ADAL" clId="{458E79C5-AA1E-4462-AFC0-6BE42252E16A}" dt="2024-09-12T10:11:11.231" v="753" actId="962"/>
          <ac:picMkLst>
            <pc:docMk/>
            <pc:sldMk cId="4291203818" sldId="268"/>
            <ac:picMk id="4" creationId="{626BC8AD-9AE3-1977-5505-D5D56DBC240B}"/>
          </ac:picMkLst>
        </pc:picChg>
      </pc:sldChg>
      <pc:sldChg chg="modSp mod replTag delTag">
        <pc:chgData name="Rachel Applegate" userId="cf090625-734e-4a47-a39f-abba3eff651a" providerId="ADAL" clId="{458E79C5-AA1E-4462-AFC0-6BE42252E16A}" dt="2024-09-12T10:11:27.198" v="756" actId="13244"/>
        <pc:sldMkLst>
          <pc:docMk/>
          <pc:sldMk cId="3772224143" sldId="270"/>
        </pc:sldMkLst>
        <pc:spChg chg="mod">
          <ac:chgData name="Rachel Applegate" userId="cf090625-734e-4a47-a39f-abba3eff651a" providerId="ADAL" clId="{458E79C5-AA1E-4462-AFC0-6BE42252E16A}" dt="2024-09-12T09:55:31.661" v="50" actId="962"/>
          <ac:spMkLst>
            <pc:docMk/>
            <pc:sldMk cId="3772224143" sldId="270"/>
            <ac:spMk id="5" creationId="{683B6698-C543-1449-B807-6F03602D1A41}"/>
          </ac:spMkLst>
        </pc:spChg>
        <pc:picChg chg="mod ord">
          <ac:chgData name="Rachel Applegate" userId="cf090625-734e-4a47-a39f-abba3eff651a" providerId="ADAL" clId="{458E79C5-AA1E-4462-AFC0-6BE42252E16A}" dt="2024-09-12T10:11:27.198" v="756" actId="13244"/>
          <ac:picMkLst>
            <pc:docMk/>
            <pc:sldMk cId="3772224143" sldId="270"/>
            <ac:picMk id="7" creationId="{8C1793A0-FDEC-28A3-50EA-1FE2A07E165E}"/>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A9BC37-30D0-934C-8796-C9B65092135E}" type="datetimeFigureOut">
              <a:rPr lang="en-GB" smtClean="0"/>
              <a:t>26/09/2024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0C71E5-8FE5-1B43-B2BB-B5EE364BA6D7}" type="slidenum">
              <a:rPr lang="en-GB" smtClean="0"/>
              <a:t>‹#›</a:t>
            </a:fld>
            <a:endParaRPr lang="en-GB"/>
          </a:p>
        </p:txBody>
      </p:sp>
    </p:spTree>
    <p:extLst>
      <p:ext uri="{BB962C8B-B14F-4D97-AF65-F5344CB8AC3E}">
        <p14:creationId xmlns:p14="http://schemas.microsoft.com/office/powerpoint/2010/main" val="31207250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ED0C71E5-8FE5-1B43-B2BB-B5EE364BA6D7}" type="slidenum">
              <a:rPr lang="en-GB" smtClean="0"/>
              <a:t>1</a:t>
            </a:fld>
            <a:endParaRPr lang="en-GB"/>
          </a:p>
        </p:txBody>
      </p:sp>
    </p:spTree>
    <p:extLst>
      <p:ext uri="{BB962C8B-B14F-4D97-AF65-F5344CB8AC3E}">
        <p14:creationId xmlns:p14="http://schemas.microsoft.com/office/powerpoint/2010/main" val="36940813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ED0C71E5-8FE5-1B43-B2BB-B5EE364BA6D7}" type="slidenum">
              <a:rPr lang="en-GB" smtClean="0"/>
              <a:t>2</a:t>
            </a:fld>
            <a:endParaRPr lang="en-GB"/>
          </a:p>
        </p:txBody>
      </p:sp>
    </p:spTree>
    <p:extLst>
      <p:ext uri="{BB962C8B-B14F-4D97-AF65-F5344CB8AC3E}">
        <p14:creationId xmlns:p14="http://schemas.microsoft.com/office/powerpoint/2010/main" val="23490979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ED0C71E5-8FE5-1B43-B2BB-B5EE364BA6D7}" type="slidenum">
              <a:rPr lang="en-GB" smtClean="0"/>
              <a:t>4</a:t>
            </a:fld>
            <a:endParaRPr lang="en-GB"/>
          </a:p>
        </p:txBody>
      </p:sp>
    </p:spTree>
    <p:extLst>
      <p:ext uri="{BB962C8B-B14F-4D97-AF65-F5344CB8AC3E}">
        <p14:creationId xmlns:p14="http://schemas.microsoft.com/office/powerpoint/2010/main" val="7821832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ED0C71E5-8FE5-1B43-B2BB-B5EE364BA6D7}" type="slidenum">
              <a:rPr lang="en-GB" smtClean="0"/>
              <a:t>5</a:t>
            </a:fld>
            <a:endParaRPr lang="en-GB"/>
          </a:p>
        </p:txBody>
      </p:sp>
    </p:spTree>
    <p:extLst>
      <p:ext uri="{BB962C8B-B14F-4D97-AF65-F5344CB8AC3E}">
        <p14:creationId xmlns:p14="http://schemas.microsoft.com/office/powerpoint/2010/main" val="11597675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ED0C71E5-8FE5-1B43-B2BB-B5EE364BA6D7}" type="slidenum">
              <a:rPr lang="en-GB" smtClean="0"/>
              <a:t>6</a:t>
            </a:fld>
            <a:endParaRPr lang="en-GB"/>
          </a:p>
        </p:txBody>
      </p:sp>
    </p:spTree>
    <p:extLst>
      <p:ext uri="{BB962C8B-B14F-4D97-AF65-F5344CB8AC3E}">
        <p14:creationId xmlns:p14="http://schemas.microsoft.com/office/powerpoint/2010/main" val="15276373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ED0C71E5-8FE5-1B43-B2BB-B5EE364BA6D7}" type="slidenum">
              <a:rPr lang="en-GB" smtClean="0"/>
              <a:t>7</a:t>
            </a:fld>
            <a:endParaRPr lang="en-GB"/>
          </a:p>
        </p:txBody>
      </p:sp>
    </p:spTree>
    <p:extLst>
      <p:ext uri="{BB962C8B-B14F-4D97-AF65-F5344CB8AC3E}">
        <p14:creationId xmlns:p14="http://schemas.microsoft.com/office/powerpoint/2010/main" val="39648844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ED0C71E5-8FE5-1B43-B2BB-B5EE364BA6D7}" type="slidenum">
              <a:rPr lang="en-GB" smtClean="0"/>
              <a:t>13</a:t>
            </a:fld>
            <a:endParaRPr lang="en-GB"/>
          </a:p>
        </p:txBody>
      </p:sp>
    </p:spTree>
    <p:extLst>
      <p:ext uri="{BB962C8B-B14F-4D97-AF65-F5344CB8AC3E}">
        <p14:creationId xmlns:p14="http://schemas.microsoft.com/office/powerpoint/2010/main" val="30870475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973444-3601-4D3E-3D5D-8EE8EC936FC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70B518DD-A8C4-3E30-16C4-99ED25EDE1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2373E32D-F5A2-5C41-11D4-EA9E69A2EE71}"/>
              </a:ext>
            </a:extLst>
          </p:cNvPr>
          <p:cNvSpPr>
            <a:spLocks noGrp="1"/>
          </p:cNvSpPr>
          <p:nvPr>
            <p:ph type="dt" sz="half" idx="10"/>
          </p:nvPr>
        </p:nvSpPr>
        <p:spPr/>
        <p:txBody>
          <a:bodyPr/>
          <a:lstStyle/>
          <a:p>
            <a:fld id="{93DD8237-9A22-864E-B431-4AF5B65994EE}" type="datetimeFigureOut">
              <a:rPr lang="en-GB" smtClean="0"/>
              <a:t>26/09/2024</a:t>
            </a:fld>
            <a:endParaRPr lang="en-GB"/>
          </a:p>
        </p:txBody>
      </p:sp>
      <p:sp>
        <p:nvSpPr>
          <p:cNvPr id="5" name="Footer Placeholder 4">
            <a:extLst>
              <a:ext uri="{FF2B5EF4-FFF2-40B4-BE49-F238E27FC236}">
                <a16:creationId xmlns:a16="http://schemas.microsoft.com/office/drawing/2014/main" id="{2D48749B-4C67-8A76-1F18-5B6D3C9867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1521F04-5128-FA4E-F9AF-73F9D67E78B6}"/>
              </a:ext>
            </a:extLst>
          </p:cNvPr>
          <p:cNvSpPr>
            <a:spLocks noGrp="1"/>
          </p:cNvSpPr>
          <p:nvPr>
            <p:ph type="sldNum" sz="quarter" idx="12"/>
          </p:nvPr>
        </p:nvSpPr>
        <p:spPr/>
        <p:txBody>
          <a:bodyPr/>
          <a:lstStyle/>
          <a:p>
            <a:fld id="{A7034173-B48D-E446-A005-30B10CF9C4A7}" type="slidenum">
              <a:rPr lang="en-GB" smtClean="0"/>
              <a:t>‹#›</a:t>
            </a:fld>
            <a:endParaRPr lang="en-GB"/>
          </a:p>
        </p:txBody>
      </p:sp>
    </p:spTree>
    <p:extLst>
      <p:ext uri="{BB962C8B-B14F-4D97-AF65-F5344CB8AC3E}">
        <p14:creationId xmlns:p14="http://schemas.microsoft.com/office/powerpoint/2010/main" val="2651776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F8AA9-3CF0-9066-2115-752016E5EF2C}"/>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69FAA582-4206-0E10-9D71-6900AAB46309}"/>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0984716-A4C7-B85F-92D2-06DF90B849A5}"/>
              </a:ext>
            </a:extLst>
          </p:cNvPr>
          <p:cNvSpPr>
            <a:spLocks noGrp="1"/>
          </p:cNvSpPr>
          <p:nvPr>
            <p:ph type="dt" sz="half" idx="10"/>
          </p:nvPr>
        </p:nvSpPr>
        <p:spPr/>
        <p:txBody>
          <a:bodyPr/>
          <a:lstStyle/>
          <a:p>
            <a:fld id="{93DD8237-9A22-864E-B431-4AF5B65994EE}" type="datetimeFigureOut">
              <a:rPr lang="en-GB" smtClean="0"/>
              <a:t>26/09/2024</a:t>
            </a:fld>
            <a:endParaRPr lang="en-GB"/>
          </a:p>
        </p:txBody>
      </p:sp>
      <p:sp>
        <p:nvSpPr>
          <p:cNvPr id="5" name="Footer Placeholder 4">
            <a:extLst>
              <a:ext uri="{FF2B5EF4-FFF2-40B4-BE49-F238E27FC236}">
                <a16:creationId xmlns:a16="http://schemas.microsoft.com/office/drawing/2014/main" id="{89C5019A-4586-4586-D98D-B9FBB47276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8B9A73-8099-0CD7-BCF0-2B814A655623}"/>
              </a:ext>
            </a:extLst>
          </p:cNvPr>
          <p:cNvSpPr>
            <a:spLocks noGrp="1"/>
          </p:cNvSpPr>
          <p:nvPr>
            <p:ph type="sldNum" sz="quarter" idx="12"/>
          </p:nvPr>
        </p:nvSpPr>
        <p:spPr/>
        <p:txBody>
          <a:bodyPr/>
          <a:lstStyle/>
          <a:p>
            <a:fld id="{A7034173-B48D-E446-A005-30B10CF9C4A7}" type="slidenum">
              <a:rPr lang="en-GB" smtClean="0"/>
              <a:t>‹#›</a:t>
            </a:fld>
            <a:endParaRPr lang="en-GB"/>
          </a:p>
        </p:txBody>
      </p:sp>
    </p:spTree>
    <p:extLst>
      <p:ext uri="{BB962C8B-B14F-4D97-AF65-F5344CB8AC3E}">
        <p14:creationId xmlns:p14="http://schemas.microsoft.com/office/powerpoint/2010/main" val="1525363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580E4E-D2D5-C407-132A-BDB2251FA81E}"/>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17D4F7D4-AC33-9A4E-A5A0-F34C3EE32E7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A380393-DCD6-233E-79AE-B16E13D0B525}"/>
              </a:ext>
            </a:extLst>
          </p:cNvPr>
          <p:cNvSpPr>
            <a:spLocks noGrp="1"/>
          </p:cNvSpPr>
          <p:nvPr>
            <p:ph type="dt" sz="half" idx="10"/>
          </p:nvPr>
        </p:nvSpPr>
        <p:spPr/>
        <p:txBody>
          <a:bodyPr/>
          <a:lstStyle/>
          <a:p>
            <a:fld id="{93DD8237-9A22-864E-B431-4AF5B65994EE}" type="datetimeFigureOut">
              <a:rPr lang="en-GB" smtClean="0"/>
              <a:t>26/09/2024</a:t>
            </a:fld>
            <a:endParaRPr lang="en-GB"/>
          </a:p>
        </p:txBody>
      </p:sp>
      <p:sp>
        <p:nvSpPr>
          <p:cNvPr id="5" name="Footer Placeholder 4">
            <a:extLst>
              <a:ext uri="{FF2B5EF4-FFF2-40B4-BE49-F238E27FC236}">
                <a16:creationId xmlns:a16="http://schemas.microsoft.com/office/drawing/2014/main" id="{C44D3A2C-52A4-DC9A-273F-59DF28B8C5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7C2CCC-8C71-7AFE-1522-84DE65A1AF56}"/>
              </a:ext>
            </a:extLst>
          </p:cNvPr>
          <p:cNvSpPr>
            <a:spLocks noGrp="1"/>
          </p:cNvSpPr>
          <p:nvPr>
            <p:ph type="sldNum" sz="quarter" idx="12"/>
          </p:nvPr>
        </p:nvSpPr>
        <p:spPr/>
        <p:txBody>
          <a:bodyPr/>
          <a:lstStyle/>
          <a:p>
            <a:fld id="{A7034173-B48D-E446-A005-30B10CF9C4A7}" type="slidenum">
              <a:rPr lang="en-GB" smtClean="0"/>
              <a:t>‹#›</a:t>
            </a:fld>
            <a:endParaRPr lang="en-GB"/>
          </a:p>
        </p:txBody>
      </p:sp>
    </p:spTree>
    <p:extLst>
      <p:ext uri="{BB962C8B-B14F-4D97-AF65-F5344CB8AC3E}">
        <p14:creationId xmlns:p14="http://schemas.microsoft.com/office/powerpoint/2010/main" val="1030116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3296C-2583-A1DE-99D0-634C67280C43}"/>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BB06953-B8D4-FE55-02B0-B95B2EC57BF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3024FE4-56E3-9F69-7140-83C24DCCFE58}"/>
              </a:ext>
            </a:extLst>
          </p:cNvPr>
          <p:cNvSpPr>
            <a:spLocks noGrp="1"/>
          </p:cNvSpPr>
          <p:nvPr>
            <p:ph type="dt" sz="half" idx="10"/>
          </p:nvPr>
        </p:nvSpPr>
        <p:spPr/>
        <p:txBody>
          <a:bodyPr/>
          <a:lstStyle/>
          <a:p>
            <a:fld id="{93DD8237-9A22-864E-B431-4AF5B65994EE}" type="datetimeFigureOut">
              <a:rPr lang="en-GB" smtClean="0"/>
              <a:t>26/09/2024</a:t>
            </a:fld>
            <a:endParaRPr lang="en-GB"/>
          </a:p>
        </p:txBody>
      </p:sp>
      <p:sp>
        <p:nvSpPr>
          <p:cNvPr id="5" name="Footer Placeholder 4">
            <a:extLst>
              <a:ext uri="{FF2B5EF4-FFF2-40B4-BE49-F238E27FC236}">
                <a16:creationId xmlns:a16="http://schemas.microsoft.com/office/drawing/2014/main" id="{21E8C393-FF9D-5F74-E8CE-158F62F368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CA6CE33-8272-D7F2-B87D-33518770143B}"/>
              </a:ext>
            </a:extLst>
          </p:cNvPr>
          <p:cNvSpPr>
            <a:spLocks noGrp="1"/>
          </p:cNvSpPr>
          <p:nvPr>
            <p:ph type="sldNum" sz="quarter" idx="12"/>
          </p:nvPr>
        </p:nvSpPr>
        <p:spPr/>
        <p:txBody>
          <a:bodyPr/>
          <a:lstStyle/>
          <a:p>
            <a:fld id="{A7034173-B48D-E446-A005-30B10CF9C4A7}" type="slidenum">
              <a:rPr lang="en-GB" smtClean="0"/>
              <a:t>‹#›</a:t>
            </a:fld>
            <a:endParaRPr lang="en-GB"/>
          </a:p>
        </p:txBody>
      </p:sp>
    </p:spTree>
    <p:extLst>
      <p:ext uri="{BB962C8B-B14F-4D97-AF65-F5344CB8AC3E}">
        <p14:creationId xmlns:p14="http://schemas.microsoft.com/office/powerpoint/2010/main" val="2174047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333D2-ECDE-E378-B4C1-DB70A84C3BC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BCFFEA64-9544-E505-B726-549E46AEDC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0FBF7F2-1132-2D01-990B-E0948059261F}"/>
              </a:ext>
            </a:extLst>
          </p:cNvPr>
          <p:cNvSpPr>
            <a:spLocks noGrp="1"/>
          </p:cNvSpPr>
          <p:nvPr>
            <p:ph type="dt" sz="half" idx="10"/>
          </p:nvPr>
        </p:nvSpPr>
        <p:spPr/>
        <p:txBody>
          <a:bodyPr/>
          <a:lstStyle/>
          <a:p>
            <a:fld id="{93DD8237-9A22-864E-B431-4AF5B65994EE}" type="datetimeFigureOut">
              <a:rPr lang="en-GB" smtClean="0"/>
              <a:t>26/09/2024</a:t>
            </a:fld>
            <a:endParaRPr lang="en-GB"/>
          </a:p>
        </p:txBody>
      </p:sp>
      <p:sp>
        <p:nvSpPr>
          <p:cNvPr id="5" name="Footer Placeholder 4">
            <a:extLst>
              <a:ext uri="{FF2B5EF4-FFF2-40B4-BE49-F238E27FC236}">
                <a16:creationId xmlns:a16="http://schemas.microsoft.com/office/drawing/2014/main" id="{F04A58F2-E342-0F39-3DE2-D46590E0582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2DDB394-E23E-9B05-D162-D198C2010249}"/>
              </a:ext>
            </a:extLst>
          </p:cNvPr>
          <p:cNvSpPr>
            <a:spLocks noGrp="1"/>
          </p:cNvSpPr>
          <p:nvPr>
            <p:ph type="sldNum" sz="quarter" idx="12"/>
          </p:nvPr>
        </p:nvSpPr>
        <p:spPr/>
        <p:txBody>
          <a:bodyPr/>
          <a:lstStyle/>
          <a:p>
            <a:fld id="{A7034173-B48D-E446-A005-30B10CF9C4A7}" type="slidenum">
              <a:rPr lang="en-GB" smtClean="0"/>
              <a:t>‹#›</a:t>
            </a:fld>
            <a:endParaRPr lang="en-GB"/>
          </a:p>
        </p:txBody>
      </p:sp>
    </p:spTree>
    <p:extLst>
      <p:ext uri="{BB962C8B-B14F-4D97-AF65-F5344CB8AC3E}">
        <p14:creationId xmlns:p14="http://schemas.microsoft.com/office/powerpoint/2010/main" val="1703706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D432F-7E2C-6229-895C-007CA3C97BBA}"/>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4B7A4390-2E7D-0DC3-1E7C-3B78208BD16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CE0E8751-6481-E328-8F0E-B717DF642ED4}"/>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30954CF4-DDCA-0287-D890-4EE82F8BAE14}"/>
              </a:ext>
            </a:extLst>
          </p:cNvPr>
          <p:cNvSpPr>
            <a:spLocks noGrp="1"/>
          </p:cNvSpPr>
          <p:nvPr>
            <p:ph type="dt" sz="half" idx="10"/>
          </p:nvPr>
        </p:nvSpPr>
        <p:spPr/>
        <p:txBody>
          <a:bodyPr/>
          <a:lstStyle/>
          <a:p>
            <a:fld id="{93DD8237-9A22-864E-B431-4AF5B65994EE}" type="datetimeFigureOut">
              <a:rPr lang="en-GB" smtClean="0"/>
              <a:t>26/09/2024</a:t>
            </a:fld>
            <a:endParaRPr lang="en-GB"/>
          </a:p>
        </p:txBody>
      </p:sp>
      <p:sp>
        <p:nvSpPr>
          <p:cNvPr id="6" name="Footer Placeholder 5">
            <a:extLst>
              <a:ext uri="{FF2B5EF4-FFF2-40B4-BE49-F238E27FC236}">
                <a16:creationId xmlns:a16="http://schemas.microsoft.com/office/drawing/2014/main" id="{2863BF6C-1AA4-CDAA-3250-44B673A64D1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9DD5D30-D052-34B0-5270-8B759EB58803}"/>
              </a:ext>
            </a:extLst>
          </p:cNvPr>
          <p:cNvSpPr>
            <a:spLocks noGrp="1"/>
          </p:cNvSpPr>
          <p:nvPr>
            <p:ph type="sldNum" sz="quarter" idx="12"/>
          </p:nvPr>
        </p:nvSpPr>
        <p:spPr/>
        <p:txBody>
          <a:bodyPr/>
          <a:lstStyle/>
          <a:p>
            <a:fld id="{A7034173-B48D-E446-A005-30B10CF9C4A7}" type="slidenum">
              <a:rPr lang="en-GB" smtClean="0"/>
              <a:t>‹#›</a:t>
            </a:fld>
            <a:endParaRPr lang="en-GB"/>
          </a:p>
        </p:txBody>
      </p:sp>
    </p:spTree>
    <p:extLst>
      <p:ext uri="{BB962C8B-B14F-4D97-AF65-F5344CB8AC3E}">
        <p14:creationId xmlns:p14="http://schemas.microsoft.com/office/powerpoint/2010/main" val="3326375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9E29B-1D71-7674-F89C-9514CC26C989}"/>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3E3EAE9B-E635-92A5-F11F-89FBD1ABDF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7F0B90C-6460-D457-E233-2AD97A6E8E6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2E35C421-B444-B983-B966-2D2C0E7EFB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092968E-4E66-7B78-83D3-226903113B5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DA85834A-509C-110A-D5B4-1F05613493E9}"/>
              </a:ext>
            </a:extLst>
          </p:cNvPr>
          <p:cNvSpPr>
            <a:spLocks noGrp="1"/>
          </p:cNvSpPr>
          <p:nvPr>
            <p:ph type="dt" sz="half" idx="10"/>
          </p:nvPr>
        </p:nvSpPr>
        <p:spPr/>
        <p:txBody>
          <a:bodyPr/>
          <a:lstStyle/>
          <a:p>
            <a:fld id="{93DD8237-9A22-864E-B431-4AF5B65994EE}" type="datetimeFigureOut">
              <a:rPr lang="en-GB" smtClean="0"/>
              <a:t>26/09/2024</a:t>
            </a:fld>
            <a:endParaRPr lang="en-GB"/>
          </a:p>
        </p:txBody>
      </p:sp>
      <p:sp>
        <p:nvSpPr>
          <p:cNvPr id="8" name="Footer Placeholder 7">
            <a:extLst>
              <a:ext uri="{FF2B5EF4-FFF2-40B4-BE49-F238E27FC236}">
                <a16:creationId xmlns:a16="http://schemas.microsoft.com/office/drawing/2014/main" id="{6E72E6FB-17A2-391C-DD32-C471C21C73E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F5F9F0A-63E3-7904-6221-C784BA82F7AC}"/>
              </a:ext>
            </a:extLst>
          </p:cNvPr>
          <p:cNvSpPr>
            <a:spLocks noGrp="1"/>
          </p:cNvSpPr>
          <p:nvPr>
            <p:ph type="sldNum" sz="quarter" idx="12"/>
          </p:nvPr>
        </p:nvSpPr>
        <p:spPr/>
        <p:txBody>
          <a:bodyPr/>
          <a:lstStyle/>
          <a:p>
            <a:fld id="{A7034173-B48D-E446-A005-30B10CF9C4A7}" type="slidenum">
              <a:rPr lang="en-GB" smtClean="0"/>
              <a:t>‹#›</a:t>
            </a:fld>
            <a:endParaRPr lang="en-GB"/>
          </a:p>
        </p:txBody>
      </p:sp>
    </p:spTree>
    <p:extLst>
      <p:ext uri="{BB962C8B-B14F-4D97-AF65-F5344CB8AC3E}">
        <p14:creationId xmlns:p14="http://schemas.microsoft.com/office/powerpoint/2010/main" val="4023179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E77C9-82FF-46A4-757F-FBEC1E02DF54}"/>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8C1DED19-B742-DDA0-8AFD-E4D847430069}"/>
              </a:ext>
            </a:extLst>
          </p:cNvPr>
          <p:cNvSpPr>
            <a:spLocks noGrp="1"/>
          </p:cNvSpPr>
          <p:nvPr>
            <p:ph type="dt" sz="half" idx="10"/>
          </p:nvPr>
        </p:nvSpPr>
        <p:spPr/>
        <p:txBody>
          <a:bodyPr/>
          <a:lstStyle/>
          <a:p>
            <a:fld id="{93DD8237-9A22-864E-B431-4AF5B65994EE}" type="datetimeFigureOut">
              <a:rPr lang="en-GB" smtClean="0"/>
              <a:t>26/09/2024</a:t>
            </a:fld>
            <a:endParaRPr lang="en-GB"/>
          </a:p>
        </p:txBody>
      </p:sp>
      <p:sp>
        <p:nvSpPr>
          <p:cNvPr id="4" name="Footer Placeholder 3">
            <a:extLst>
              <a:ext uri="{FF2B5EF4-FFF2-40B4-BE49-F238E27FC236}">
                <a16:creationId xmlns:a16="http://schemas.microsoft.com/office/drawing/2014/main" id="{D3AC84CF-0612-43B9-019A-5CF6A726808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3A543C6-4DAB-D4FA-D8BF-ABEFF3FB80C2}"/>
              </a:ext>
            </a:extLst>
          </p:cNvPr>
          <p:cNvSpPr>
            <a:spLocks noGrp="1"/>
          </p:cNvSpPr>
          <p:nvPr>
            <p:ph type="sldNum" sz="quarter" idx="12"/>
          </p:nvPr>
        </p:nvSpPr>
        <p:spPr/>
        <p:txBody>
          <a:bodyPr/>
          <a:lstStyle/>
          <a:p>
            <a:fld id="{A7034173-B48D-E446-A005-30B10CF9C4A7}" type="slidenum">
              <a:rPr lang="en-GB" smtClean="0"/>
              <a:t>‹#›</a:t>
            </a:fld>
            <a:endParaRPr lang="en-GB"/>
          </a:p>
        </p:txBody>
      </p:sp>
    </p:spTree>
    <p:extLst>
      <p:ext uri="{BB962C8B-B14F-4D97-AF65-F5344CB8AC3E}">
        <p14:creationId xmlns:p14="http://schemas.microsoft.com/office/powerpoint/2010/main" val="2030043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449908-A681-54B4-2180-8B2192E56CD6}"/>
              </a:ext>
            </a:extLst>
          </p:cNvPr>
          <p:cNvSpPr>
            <a:spLocks noGrp="1"/>
          </p:cNvSpPr>
          <p:nvPr>
            <p:ph type="dt" sz="half" idx="10"/>
          </p:nvPr>
        </p:nvSpPr>
        <p:spPr/>
        <p:txBody>
          <a:bodyPr/>
          <a:lstStyle/>
          <a:p>
            <a:fld id="{93DD8237-9A22-864E-B431-4AF5B65994EE}" type="datetimeFigureOut">
              <a:rPr lang="en-GB" smtClean="0"/>
              <a:t>26/09/2024</a:t>
            </a:fld>
            <a:endParaRPr lang="en-GB"/>
          </a:p>
        </p:txBody>
      </p:sp>
      <p:sp>
        <p:nvSpPr>
          <p:cNvPr id="3" name="Footer Placeholder 2">
            <a:extLst>
              <a:ext uri="{FF2B5EF4-FFF2-40B4-BE49-F238E27FC236}">
                <a16:creationId xmlns:a16="http://schemas.microsoft.com/office/drawing/2014/main" id="{C47CCCBA-D544-E96E-2B05-AF9088CE6CD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38EC317-A1CD-FE4E-6F1C-27CDD246EF8B}"/>
              </a:ext>
            </a:extLst>
          </p:cNvPr>
          <p:cNvSpPr>
            <a:spLocks noGrp="1"/>
          </p:cNvSpPr>
          <p:nvPr>
            <p:ph type="sldNum" sz="quarter" idx="12"/>
          </p:nvPr>
        </p:nvSpPr>
        <p:spPr/>
        <p:txBody>
          <a:bodyPr/>
          <a:lstStyle/>
          <a:p>
            <a:fld id="{A7034173-B48D-E446-A005-30B10CF9C4A7}" type="slidenum">
              <a:rPr lang="en-GB" smtClean="0"/>
              <a:t>‹#›</a:t>
            </a:fld>
            <a:endParaRPr lang="en-GB"/>
          </a:p>
        </p:txBody>
      </p:sp>
    </p:spTree>
    <p:extLst>
      <p:ext uri="{BB962C8B-B14F-4D97-AF65-F5344CB8AC3E}">
        <p14:creationId xmlns:p14="http://schemas.microsoft.com/office/powerpoint/2010/main" val="1294892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4EA69-FC76-E2FB-3727-243D13B5BE7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C3A7CAC5-EB1D-90D7-A7E5-B66C09773F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A3C2FD1C-A6ED-FF13-B958-F98A5FDA8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77320D6-F881-88DE-3CCD-7081C31B0E7F}"/>
              </a:ext>
            </a:extLst>
          </p:cNvPr>
          <p:cNvSpPr>
            <a:spLocks noGrp="1"/>
          </p:cNvSpPr>
          <p:nvPr>
            <p:ph type="dt" sz="half" idx="10"/>
          </p:nvPr>
        </p:nvSpPr>
        <p:spPr/>
        <p:txBody>
          <a:bodyPr/>
          <a:lstStyle/>
          <a:p>
            <a:fld id="{93DD8237-9A22-864E-B431-4AF5B65994EE}" type="datetimeFigureOut">
              <a:rPr lang="en-GB" smtClean="0"/>
              <a:t>26/09/2024</a:t>
            </a:fld>
            <a:endParaRPr lang="en-GB"/>
          </a:p>
        </p:txBody>
      </p:sp>
      <p:sp>
        <p:nvSpPr>
          <p:cNvPr id="6" name="Footer Placeholder 5">
            <a:extLst>
              <a:ext uri="{FF2B5EF4-FFF2-40B4-BE49-F238E27FC236}">
                <a16:creationId xmlns:a16="http://schemas.microsoft.com/office/drawing/2014/main" id="{3F22B318-90A5-7ECD-2A57-634B61B2C42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3D949DB-6130-2ECC-713D-77AD868B7C4A}"/>
              </a:ext>
            </a:extLst>
          </p:cNvPr>
          <p:cNvSpPr>
            <a:spLocks noGrp="1"/>
          </p:cNvSpPr>
          <p:nvPr>
            <p:ph type="sldNum" sz="quarter" idx="12"/>
          </p:nvPr>
        </p:nvSpPr>
        <p:spPr/>
        <p:txBody>
          <a:bodyPr/>
          <a:lstStyle/>
          <a:p>
            <a:fld id="{A7034173-B48D-E446-A005-30B10CF9C4A7}" type="slidenum">
              <a:rPr lang="en-GB" smtClean="0"/>
              <a:t>‹#›</a:t>
            </a:fld>
            <a:endParaRPr lang="en-GB"/>
          </a:p>
        </p:txBody>
      </p:sp>
    </p:spTree>
    <p:extLst>
      <p:ext uri="{BB962C8B-B14F-4D97-AF65-F5344CB8AC3E}">
        <p14:creationId xmlns:p14="http://schemas.microsoft.com/office/powerpoint/2010/main" val="2322527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14920-5748-4613-E0EC-5A2722CD91C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AE0B299E-698B-71A9-5651-81DEBAD832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C91C581-F31A-41B2-460B-D42CB01041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FCCD712-FF42-A76C-51FB-5E5A24F48D41}"/>
              </a:ext>
            </a:extLst>
          </p:cNvPr>
          <p:cNvSpPr>
            <a:spLocks noGrp="1"/>
          </p:cNvSpPr>
          <p:nvPr>
            <p:ph type="dt" sz="half" idx="10"/>
          </p:nvPr>
        </p:nvSpPr>
        <p:spPr/>
        <p:txBody>
          <a:bodyPr/>
          <a:lstStyle/>
          <a:p>
            <a:fld id="{93DD8237-9A22-864E-B431-4AF5B65994EE}" type="datetimeFigureOut">
              <a:rPr lang="en-GB" smtClean="0"/>
              <a:t>26/09/2024</a:t>
            </a:fld>
            <a:endParaRPr lang="en-GB"/>
          </a:p>
        </p:txBody>
      </p:sp>
      <p:sp>
        <p:nvSpPr>
          <p:cNvPr id="6" name="Footer Placeholder 5">
            <a:extLst>
              <a:ext uri="{FF2B5EF4-FFF2-40B4-BE49-F238E27FC236}">
                <a16:creationId xmlns:a16="http://schemas.microsoft.com/office/drawing/2014/main" id="{88E6D120-31E8-17EA-CAFE-811C86166A0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FF4205C-D739-9A52-D10F-106D81E0DAB3}"/>
              </a:ext>
            </a:extLst>
          </p:cNvPr>
          <p:cNvSpPr>
            <a:spLocks noGrp="1"/>
          </p:cNvSpPr>
          <p:nvPr>
            <p:ph type="sldNum" sz="quarter" idx="12"/>
          </p:nvPr>
        </p:nvSpPr>
        <p:spPr/>
        <p:txBody>
          <a:bodyPr/>
          <a:lstStyle/>
          <a:p>
            <a:fld id="{A7034173-B48D-E446-A005-30B10CF9C4A7}" type="slidenum">
              <a:rPr lang="en-GB" smtClean="0"/>
              <a:t>‹#›</a:t>
            </a:fld>
            <a:endParaRPr lang="en-GB"/>
          </a:p>
        </p:txBody>
      </p:sp>
    </p:spTree>
    <p:extLst>
      <p:ext uri="{BB962C8B-B14F-4D97-AF65-F5344CB8AC3E}">
        <p14:creationId xmlns:p14="http://schemas.microsoft.com/office/powerpoint/2010/main" val="3847000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04DD90-FA84-6905-B3DE-B4F069F38C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6C8C487E-38DD-908D-C8DE-319E7A7FDC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04F22B5-DC9B-83FB-16B7-DF565E4D37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DD8237-9A22-864E-B431-4AF5B65994EE}" type="datetimeFigureOut">
              <a:rPr lang="en-GB" smtClean="0"/>
              <a:t>26/09/2024</a:t>
            </a:fld>
            <a:endParaRPr lang="en-GB"/>
          </a:p>
        </p:txBody>
      </p:sp>
      <p:sp>
        <p:nvSpPr>
          <p:cNvPr id="5" name="Footer Placeholder 4">
            <a:extLst>
              <a:ext uri="{FF2B5EF4-FFF2-40B4-BE49-F238E27FC236}">
                <a16:creationId xmlns:a16="http://schemas.microsoft.com/office/drawing/2014/main" id="{B1E3DF48-18D1-3F92-0DC1-56CE975573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09BA6B3-A52F-BA57-6001-8265127889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034173-B48D-E446-A005-30B10CF9C4A7}" type="slidenum">
              <a:rPr lang="en-GB" smtClean="0"/>
              <a:t>‹#›</a:t>
            </a:fld>
            <a:endParaRPr lang="en-GB"/>
          </a:p>
        </p:txBody>
      </p:sp>
    </p:spTree>
    <p:extLst>
      <p:ext uri="{BB962C8B-B14F-4D97-AF65-F5344CB8AC3E}">
        <p14:creationId xmlns:p14="http://schemas.microsoft.com/office/powerpoint/2010/main" val="363163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1.xml.rels><?xml version="1.0" encoding="UTF-8" standalone="yes"?>
<Relationships xmlns="http://schemas.openxmlformats.org/package/2006/relationships"><Relationship Id="rId2" Type="http://schemas.openxmlformats.org/officeDocument/2006/relationships/hyperlink" Target="https://support.panopto.com/s/article/Embed-a-Video"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ags" Target="../tags/tag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C724F-32CA-03B1-A7F2-02F116D4E484}"/>
              </a:ext>
            </a:extLst>
          </p:cNvPr>
          <p:cNvSpPr>
            <a:spLocks noGrp="1"/>
          </p:cNvSpPr>
          <p:nvPr>
            <p:ph type="ctrTitle"/>
          </p:nvPr>
        </p:nvSpPr>
        <p:spPr/>
        <p:txBody>
          <a:bodyPr/>
          <a:lstStyle/>
          <a:p>
            <a:r>
              <a:rPr lang="en-GB"/>
              <a:t>Introducing Mahara</a:t>
            </a:r>
          </a:p>
        </p:txBody>
      </p:sp>
      <p:sp>
        <p:nvSpPr>
          <p:cNvPr id="3" name="Subtitle 2">
            <a:extLst>
              <a:ext uri="{FF2B5EF4-FFF2-40B4-BE49-F238E27FC236}">
                <a16:creationId xmlns:a16="http://schemas.microsoft.com/office/drawing/2014/main" id="{D41600F6-7299-0173-A428-EFF7826B0C6E}"/>
              </a:ext>
            </a:extLst>
          </p:cNvPr>
          <p:cNvSpPr>
            <a:spLocks noGrp="1"/>
          </p:cNvSpPr>
          <p:nvPr>
            <p:ph type="subTitle" idx="1"/>
          </p:nvPr>
        </p:nvSpPr>
        <p:spPr/>
        <p:txBody>
          <a:bodyPr vert="horz" lIns="91440" tIns="45720" rIns="91440" bIns="45720" rtlCol="0" anchor="t">
            <a:normAutofit/>
          </a:bodyPr>
          <a:lstStyle/>
          <a:p>
            <a:endParaRPr lang="en-GB">
              <a:ea typeface="Calibri"/>
              <a:cs typeface="Calibri"/>
            </a:endParaRPr>
          </a:p>
        </p:txBody>
      </p:sp>
    </p:spTree>
    <p:custDataLst>
      <p:tags r:id="rId1"/>
    </p:custDataLst>
    <p:extLst>
      <p:ext uri="{BB962C8B-B14F-4D97-AF65-F5344CB8AC3E}">
        <p14:creationId xmlns:p14="http://schemas.microsoft.com/office/powerpoint/2010/main" val="25526430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AE355-7D88-FDC8-7B42-1880B0607E20}"/>
              </a:ext>
            </a:extLst>
          </p:cNvPr>
          <p:cNvSpPr>
            <a:spLocks noGrp="1"/>
          </p:cNvSpPr>
          <p:nvPr>
            <p:ph type="title"/>
          </p:nvPr>
        </p:nvSpPr>
        <p:spPr>
          <a:xfrm>
            <a:off x="557924" y="119884"/>
            <a:ext cx="10515600" cy="1325563"/>
          </a:xfrm>
        </p:spPr>
        <p:txBody>
          <a:bodyPr/>
          <a:lstStyle/>
          <a:p>
            <a:r>
              <a:rPr lang="en-GB">
                <a:ea typeface="Calibri Light"/>
                <a:cs typeface="Calibri Light"/>
              </a:rPr>
              <a:t>Add a file to a page</a:t>
            </a:r>
            <a:endParaRPr lang="en-GB"/>
          </a:p>
        </p:txBody>
      </p:sp>
      <p:sp>
        <p:nvSpPr>
          <p:cNvPr id="3" name="Content Placeholder 2">
            <a:extLst>
              <a:ext uri="{FF2B5EF4-FFF2-40B4-BE49-F238E27FC236}">
                <a16:creationId xmlns:a16="http://schemas.microsoft.com/office/drawing/2014/main" id="{77FC13A8-109C-5CEE-42C6-372B58F842E3}"/>
              </a:ext>
            </a:extLst>
          </p:cNvPr>
          <p:cNvSpPr>
            <a:spLocks noGrp="1"/>
          </p:cNvSpPr>
          <p:nvPr>
            <p:ph idx="1"/>
          </p:nvPr>
        </p:nvSpPr>
        <p:spPr>
          <a:xfrm>
            <a:off x="470338" y="1300108"/>
            <a:ext cx="6881447" cy="4780510"/>
          </a:xfrm>
        </p:spPr>
        <p:txBody>
          <a:bodyPr vert="horz" lIns="91440" tIns="45720" rIns="91440" bIns="45720" rtlCol="0" anchor="t">
            <a:noAutofit/>
          </a:bodyPr>
          <a:lstStyle/>
          <a:p>
            <a:pPr>
              <a:lnSpc>
                <a:spcPct val="70000"/>
              </a:lnSpc>
            </a:pPr>
            <a:r>
              <a:rPr lang="en-GB" sz="2400">
                <a:ea typeface="+mn-lt"/>
                <a:cs typeface="+mn-lt"/>
              </a:rPr>
              <a:t>Turn on editing on a page using the pencil </a:t>
            </a:r>
            <a:r>
              <a:rPr lang="en-GB" sz="2400" b="1">
                <a:ea typeface="+mn-lt"/>
                <a:cs typeface="+mn-lt"/>
              </a:rPr>
              <a:t>edit</a:t>
            </a:r>
            <a:r>
              <a:rPr lang="en-GB" sz="2400">
                <a:ea typeface="+mn-lt"/>
                <a:cs typeface="+mn-lt"/>
              </a:rPr>
              <a:t> icon at the top right.</a:t>
            </a:r>
            <a:endParaRPr lang="en-GB" sz="2400">
              <a:ea typeface="Calibri"/>
              <a:cs typeface="Calibri"/>
            </a:endParaRPr>
          </a:p>
          <a:p>
            <a:pPr>
              <a:lnSpc>
                <a:spcPct val="70000"/>
              </a:lnSpc>
            </a:pPr>
            <a:r>
              <a:rPr lang="en-GB" sz="2400" b="1">
                <a:ea typeface="+mn-lt"/>
                <a:cs typeface="+mn-lt"/>
              </a:rPr>
              <a:t>Click and drag</a:t>
            </a:r>
            <a:r>
              <a:rPr lang="en-GB" sz="2400">
                <a:ea typeface="+mn-lt"/>
                <a:cs typeface="+mn-lt"/>
              </a:rPr>
              <a:t> the </a:t>
            </a:r>
            <a:r>
              <a:rPr lang="en-GB" sz="2400" b="1">
                <a:ea typeface="+mn-lt"/>
                <a:cs typeface="+mn-lt"/>
              </a:rPr>
              <a:t>drag to add a block</a:t>
            </a:r>
            <a:r>
              <a:rPr lang="en-GB" sz="2400">
                <a:ea typeface="+mn-lt"/>
                <a:cs typeface="+mn-lt"/>
              </a:rPr>
              <a:t>  icon from the top right-hand side of the page to the appropriate location on the page. Existing blocks will move to make space.</a:t>
            </a:r>
            <a:endParaRPr lang="en-GB" sz="2400">
              <a:ea typeface="Calibri"/>
              <a:cs typeface="Calibri"/>
            </a:endParaRPr>
          </a:p>
          <a:p>
            <a:pPr>
              <a:lnSpc>
                <a:spcPct val="70000"/>
              </a:lnSpc>
            </a:pPr>
            <a:r>
              <a:rPr lang="en-GB" sz="2400">
                <a:ea typeface="+mn-lt"/>
                <a:cs typeface="+mn-lt"/>
              </a:rPr>
              <a:t>A window will appear from the right. Click on the </a:t>
            </a:r>
            <a:r>
              <a:rPr lang="en-GB" sz="2400" b="1">
                <a:ea typeface="+mn-lt"/>
                <a:cs typeface="+mn-lt"/>
              </a:rPr>
              <a:t>File(s) </a:t>
            </a:r>
            <a:r>
              <a:rPr lang="en-GB" sz="2400">
                <a:ea typeface="+mn-lt"/>
                <a:cs typeface="+mn-lt"/>
              </a:rPr>
              <a:t>block in the list.</a:t>
            </a:r>
            <a:endParaRPr lang="en-GB" sz="2400">
              <a:ea typeface="Calibri"/>
              <a:cs typeface="Calibri"/>
            </a:endParaRPr>
          </a:p>
          <a:p>
            <a:pPr>
              <a:lnSpc>
                <a:spcPct val="70000"/>
              </a:lnSpc>
            </a:pPr>
            <a:r>
              <a:rPr lang="en-GB" sz="2400" b="1">
                <a:ea typeface="+mn-lt"/>
                <a:cs typeface="+mn-lt"/>
              </a:rPr>
              <a:t>Edit the block title</a:t>
            </a:r>
            <a:r>
              <a:rPr lang="en-GB" sz="2400">
                <a:ea typeface="+mn-lt"/>
                <a:cs typeface="+mn-lt"/>
              </a:rPr>
              <a:t> if required.</a:t>
            </a:r>
            <a:endParaRPr lang="en-GB" sz="2400">
              <a:ea typeface="Calibri"/>
              <a:cs typeface="Calibri"/>
            </a:endParaRPr>
          </a:p>
          <a:p>
            <a:pPr>
              <a:lnSpc>
                <a:spcPct val="70000"/>
              </a:lnSpc>
            </a:pPr>
            <a:r>
              <a:rPr lang="en-GB" sz="2400">
                <a:ea typeface="+mn-lt"/>
                <a:cs typeface="+mn-lt"/>
              </a:rPr>
              <a:t>Click on the </a:t>
            </a:r>
            <a:r>
              <a:rPr lang="en-GB" sz="2400" b="1">
                <a:ea typeface="+mn-lt"/>
                <a:cs typeface="+mn-lt"/>
              </a:rPr>
              <a:t>Files</a:t>
            </a:r>
            <a:r>
              <a:rPr lang="en-GB" sz="2400">
                <a:ea typeface="+mn-lt"/>
                <a:cs typeface="+mn-lt"/>
              </a:rPr>
              <a:t> drop-down to select one or more files you have already uploaded, or to add a new file directly (this will be stored in the Files section as above).</a:t>
            </a:r>
            <a:endParaRPr lang="en-GB" sz="2400">
              <a:ea typeface="Calibri"/>
              <a:cs typeface="Calibri"/>
            </a:endParaRPr>
          </a:p>
          <a:p>
            <a:pPr>
              <a:lnSpc>
                <a:spcPct val="70000"/>
              </a:lnSpc>
            </a:pPr>
            <a:r>
              <a:rPr lang="en-GB" sz="2400">
                <a:ea typeface="+mn-lt"/>
                <a:cs typeface="+mn-lt"/>
              </a:rPr>
              <a:t>Click on the</a:t>
            </a:r>
            <a:r>
              <a:rPr lang="en-GB" sz="2400" b="1">
                <a:ea typeface="+mn-lt"/>
                <a:cs typeface="+mn-lt"/>
              </a:rPr>
              <a:t> tick icon</a:t>
            </a:r>
            <a:r>
              <a:rPr lang="en-GB" sz="2400">
                <a:ea typeface="+mn-lt"/>
                <a:cs typeface="+mn-lt"/>
              </a:rPr>
              <a:t>  to the right of the file(s) you want to add.</a:t>
            </a:r>
            <a:endParaRPr lang="en-GB" sz="2400">
              <a:ea typeface="Calibri"/>
              <a:cs typeface="Calibri"/>
            </a:endParaRPr>
          </a:p>
          <a:p>
            <a:pPr>
              <a:lnSpc>
                <a:spcPct val="70000"/>
              </a:lnSpc>
            </a:pPr>
            <a:r>
              <a:rPr lang="en-GB" sz="2400">
                <a:ea typeface="+mn-lt"/>
                <a:cs typeface="+mn-lt"/>
              </a:rPr>
              <a:t>Click </a:t>
            </a:r>
            <a:r>
              <a:rPr lang="en-GB" sz="2400" b="1">
                <a:ea typeface="+mn-lt"/>
                <a:cs typeface="+mn-lt"/>
              </a:rPr>
              <a:t>Save</a:t>
            </a:r>
            <a:r>
              <a:rPr lang="en-GB" sz="2400">
                <a:ea typeface="+mn-lt"/>
                <a:cs typeface="+mn-lt"/>
              </a:rPr>
              <a:t> and the file(s) you have chosen will appear on the page as a list in the </a:t>
            </a:r>
            <a:r>
              <a:rPr lang="en-GB" sz="2400" b="1">
                <a:ea typeface="+mn-lt"/>
                <a:cs typeface="+mn-lt"/>
              </a:rPr>
              <a:t>File(s) </a:t>
            </a:r>
            <a:r>
              <a:rPr lang="en-GB" sz="2400">
                <a:ea typeface="+mn-lt"/>
                <a:cs typeface="+mn-lt"/>
              </a:rPr>
              <a:t>block.</a:t>
            </a:r>
          </a:p>
          <a:p>
            <a:pPr marL="0" indent="0">
              <a:lnSpc>
                <a:spcPct val="70000"/>
              </a:lnSpc>
              <a:buNone/>
            </a:pPr>
            <a:endParaRPr lang="en-GB"/>
          </a:p>
        </p:txBody>
      </p:sp>
      <p:sp>
        <p:nvSpPr>
          <p:cNvPr id="5" name="TextBox 4">
            <a:extLst>
              <a:ext uri="{FF2B5EF4-FFF2-40B4-BE49-F238E27FC236}">
                <a16:creationId xmlns:a16="http://schemas.microsoft.com/office/drawing/2014/main" id="{0D5D3089-0ADE-D868-0EA1-011E9982D5D1}"/>
              </a:ext>
            </a:extLst>
          </p:cNvPr>
          <p:cNvSpPr txBox="1"/>
          <p:nvPr/>
        </p:nvSpPr>
        <p:spPr>
          <a:xfrm>
            <a:off x="8005489" y="284602"/>
            <a:ext cx="3929450"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a:ea typeface="Calibri"/>
                <a:cs typeface="Calibri"/>
              </a:rPr>
              <a:t>When adding files or images to your portfolio pages, remember to browse to My Files to select an existing file. Do not upload multiple copies of the same file or image for different portfolio pages, as this may use up your storage quota.</a:t>
            </a:r>
            <a:endParaRPr lang="en-US" sz="1600"/>
          </a:p>
        </p:txBody>
      </p:sp>
      <p:sp>
        <p:nvSpPr>
          <p:cNvPr id="7" name="Rectangle: Rounded Corners 6">
            <a:extLst>
              <a:ext uri="{FF2B5EF4-FFF2-40B4-BE49-F238E27FC236}">
                <a16:creationId xmlns:a16="http://schemas.microsoft.com/office/drawing/2014/main" id="{A3162B08-A06A-EB99-FD78-CF38B8D97DA7}"/>
              </a:ext>
              <a:ext uri="{C183D7F6-B498-43B3-948B-1728B52AA6E4}">
                <adec:decorative xmlns:adec="http://schemas.microsoft.com/office/drawing/2017/decorative" val="1"/>
              </a:ext>
            </a:extLst>
          </p:cNvPr>
          <p:cNvSpPr/>
          <p:nvPr/>
        </p:nvSpPr>
        <p:spPr>
          <a:xfrm>
            <a:off x="7867879" y="174433"/>
            <a:ext cx="4213951" cy="1799421"/>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Screenshot showing a Word document along with images in the Files area in Mahara">
            <a:extLst>
              <a:ext uri="{FF2B5EF4-FFF2-40B4-BE49-F238E27FC236}">
                <a16:creationId xmlns:a16="http://schemas.microsoft.com/office/drawing/2014/main" id="{626BC8AD-9AE3-1977-5505-D5D56DBC240B}"/>
              </a:ext>
            </a:extLst>
          </p:cNvPr>
          <p:cNvPicPr>
            <a:picLocks noChangeAspect="1"/>
          </p:cNvPicPr>
          <p:nvPr/>
        </p:nvPicPr>
        <p:blipFill>
          <a:blip r:embed="rId3"/>
          <a:srcRect/>
          <a:stretch/>
        </p:blipFill>
        <p:spPr>
          <a:xfrm>
            <a:off x="8464331" y="2233305"/>
            <a:ext cx="3617499" cy="4504811"/>
          </a:xfrm>
          <a:prstGeom prst="rect">
            <a:avLst/>
          </a:prstGeom>
          <a:ln>
            <a:solidFill>
              <a:schemeClr val="bg1">
                <a:lumMod val="65000"/>
              </a:schemeClr>
            </a:solidFill>
          </a:ln>
        </p:spPr>
      </p:pic>
    </p:spTree>
    <p:custDataLst>
      <p:tags r:id="rId1"/>
    </p:custDataLst>
    <p:extLst>
      <p:ext uri="{BB962C8B-B14F-4D97-AF65-F5344CB8AC3E}">
        <p14:creationId xmlns:p14="http://schemas.microsoft.com/office/powerpoint/2010/main" val="4291203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AE355-7D88-FDC8-7B42-1880B0607E20}"/>
              </a:ext>
            </a:extLst>
          </p:cNvPr>
          <p:cNvSpPr>
            <a:spLocks noGrp="1"/>
          </p:cNvSpPr>
          <p:nvPr>
            <p:ph type="title"/>
          </p:nvPr>
        </p:nvSpPr>
        <p:spPr>
          <a:xfrm>
            <a:off x="557924" y="119884"/>
            <a:ext cx="10515600" cy="1325563"/>
          </a:xfrm>
        </p:spPr>
        <p:txBody>
          <a:bodyPr/>
          <a:lstStyle/>
          <a:p>
            <a:r>
              <a:rPr lang="en-GB">
                <a:ea typeface="Calibri Light"/>
                <a:cs typeface="Calibri Light"/>
              </a:rPr>
              <a:t>Add video to a page</a:t>
            </a:r>
            <a:endParaRPr lang="en-GB"/>
          </a:p>
        </p:txBody>
      </p:sp>
      <p:sp>
        <p:nvSpPr>
          <p:cNvPr id="3" name="Content Placeholder 2">
            <a:extLst>
              <a:ext uri="{FF2B5EF4-FFF2-40B4-BE49-F238E27FC236}">
                <a16:creationId xmlns:a16="http://schemas.microsoft.com/office/drawing/2014/main" id="{77FC13A8-109C-5CEE-42C6-372B58F842E3}"/>
              </a:ext>
            </a:extLst>
          </p:cNvPr>
          <p:cNvSpPr>
            <a:spLocks noGrp="1"/>
          </p:cNvSpPr>
          <p:nvPr>
            <p:ph idx="1"/>
          </p:nvPr>
        </p:nvSpPr>
        <p:spPr>
          <a:xfrm>
            <a:off x="445217" y="1115888"/>
            <a:ext cx="10984523" cy="4780510"/>
          </a:xfrm>
        </p:spPr>
        <p:txBody>
          <a:bodyPr vert="horz" lIns="91440" tIns="45720" rIns="91440" bIns="45720" rtlCol="0" anchor="t">
            <a:noAutofit/>
          </a:bodyPr>
          <a:lstStyle/>
          <a:p>
            <a:pPr marL="0" indent="0">
              <a:buNone/>
            </a:pPr>
            <a:r>
              <a:rPr lang="en-GB" sz="2400"/>
              <a:t>To display video content in an e-portfolio, you should store videos in a suitable location as advised by staff (e.g. Panopto) and embed them within the Mahara e-portfolio.</a:t>
            </a:r>
            <a:r>
              <a:rPr lang="en-GB" sz="2400">
                <a:ea typeface="+mn-lt"/>
                <a:cs typeface="+mn-lt"/>
              </a:rPr>
              <a:t> If you upload video files in Mahara (e.g. mp4 file) this can very quickly use up the storage quota.</a:t>
            </a:r>
            <a:endParaRPr lang="en-GB" sz="2400">
              <a:ea typeface="Calibri"/>
              <a:cs typeface="Calibri"/>
            </a:endParaRPr>
          </a:p>
          <a:p>
            <a:pPr marL="0" indent="0">
              <a:buNone/>
            </a:pPr>
            <a:r>
              <a:rPr lang="en-GB" sz="2400">
                <a:ea typeface="+mn-lt"/>
                <a:cs typeface="+mn-lt"/>
              </a:rPr>
              <a:t>When working with video, use a suitable naming convention for your video resources.</a:t>
            </a:r>
            <a:endParaRPr lang="en-GB">
              <a:ea typeface="+mn-lt"/>
              <a:cs typeface="+mn-lt"/>
            </a:endParaRPr>
          </a:p>
          <a:p>
            <a:pPr marL="0" indent="0">
              <a:buNone/>
            </a:pPr>
            <a:r>
              <a:rPr lang="en-GB" sz="2400">
                <a:ea typeface="+mn-lt"/>
                <a:cs typeface="+mn-lt"/>
              </a:rPr>
              <a:t>To embed a video within a portfolio page</a:t>
            </a:r>
            <a:endParaRPr lang="en-GB">
              <a:ea typeface="+mn-lt"/>
              <a:cs typeface="+mn-lt"/>
            </a:endParaRPr>
          </a:p>
          <a:p>
            <a:pPr marL="457200" indent="-457200">
              <a:buAutoNum type="arabicPeriod"/>
            </a:pPr>
            <a:r>
              <a:rPr lang="en-GB" sz="2400">
                <a:ea typeface="+mn-lt"/>
                <a:cs typeface="+mn-lt"/>
              </a:rPr>
              <a:t>in Panopto, </a:t>
            </a:r>
            <a:r>
              <a:rPr lang="en-GB" sz="2400">
                <a:ea typeface="+mn-lt"/>
                <a:cs typeface="+mn-lt"/>
                <a:hlinkClick r:id="rId2"/>
              </a:rPr>
              <a:t>copy the Embed code</a:t>
            </a:r>
            <a:r>
              <a:rPr lang="en-GB" sz="2400">
                <a:ea typeface="+mn-lt"/>
                <a:cs typeface="+mn-lt"/>
              </a:rPr>
              <a:t> for the recording</a:t>
            </a:r>
            <a:endParaRPr lang="en-GB">
              <a:ea typeface="+mn-lt"/>
              <a:cs typeface="+mn-lt"/>
            </a:endParaRPr>
          </a:p>
          <a:p>
            <a:pPr marL="457200" indent="-457200">
              <a:buAutoNum type="arabicPeriod"/>
            </a:pPr>
            <a:r>
              <a:rPr lang="en-GB" sz="2400">
                <a:ea typeface="+mn-lt"/>
                <a:cs typeface="+mn-lt"/>
              </a:rPr>
              <a:t>in Mahara, go to the portfolio page and add a Text block</a:t>
            </a:r>
            <a:endParaRPr lang="en-GB">
              <a:ea typeface="+mn-lt"/>
              <a:cs typeface="+mn-lt"/>
            </a:endParaRPr>
          </a:p>
          <a:p>
            <a:pPr marL="457200" indent="-457200">
              <a:buAutoNum type="arabicPeriod"/>
            </a:pPr>
            <a:r>
              <a:rPr lang="en-GB" sz="2400">
                <a:ea typeface="+mn-lt"/>
                <a:cs typeface="+mn-lt"/>
              </a:rPr>
              <a:t>at the top left of the text editor, toggle the toolbar to show full list of buttons</a:t>
            </a:r>
            <a:endParaRPr lang="en-GB">
              <a:ea typeface="+mn-lt"/>
              <a:cs typeface="+mn-lt"/>
            </a:endParaRPr>
          </a:p>
          <a:p>
            <a:pPr marL="457200" indent="-457200">
              <a:buAutoNum type="arabicPeriod"/>
            </a:pPr>
            <a:r>
              <a:rPr lang="en-GB" sz="2400">
                <a:ea typeface="+mn-lt"/>
                <a:cs typeface="+mn-lt"/>
              </a:rPr>
              <a:t>switch to html view using the </a:t>
            </a:r>
            <a:r>
              <a:rPr lang="en-GB" sz="2400" b="1">
                <a:ea typeface="+mn-lt"/>
                <a:cs typeface="+mn-lt"/>
              </a:rPr>
              <a:t>Source code</a:t>
            </a:r>
            <a:r>
              <a:rPr lang="en-GB" sz="2400">
                <a:ea typeface="+mn-lt"/>
                <a:cs typeface="+mn-lt"/>
              </a:rPr>
              <a:t> button</a:t>
            </a:r>
            <a:endParaRPr lang="en-GB">
              <a:ea typeface="+mn-lt"/>
              <a:cs typeface="+mn-lt"/>
            </a:endParaRPr>
          </a:p>
          <a:p>
            <a:pPr marL="457200" indent="-457200">
              <a:buAutoNum type="arabicPeriod"/>
            </a:pPr>
            <a:r>
              <a:rPr lang="en-GB" sz="2400">
                <a:ea typeface="+mn-lt"/>
                <a:cs typeface="+mn-lt"/>
              </a:rPr>
              <a:t>paste the Embed code into the text editor</a:t>
            </a:r>
            <a:endParaRPr lang="en-GB">
              <a:ea typeface="+mn-lt"/>
              <a:cs typeface="+mn-lt"/>
            </a:endParaRPr>
          </a:p>
          <a:p>
            <a:pPr marL="457200" indent="-457200">
              <a:buAutoNum type="arabicPeriod"/>
            </a:pPr>
            <a:r>
              <a:rPr lang="en-GB" sz="2400" b="1">
                <a:ea typeface="+mn-lt"/>
                <a:cs typeface="+mn-lt"/>
              </a:rPr>
              <a:t>Save</a:t>
            </a:r>
            <a:r>
              <a:rPr lang="en-GB" sz="2400">
                <a:ea typeface="+mn-lt"/>
                <a:cs typeface="+mn-lt"/>
              </a:rPr>
              <a:t> to display a preview of the embedded video</a:t>
            </a:r>
            <a:endParaRPr lang="en-GB">
              <a:ea typeface="+mn-lt"/>
              <a:cs typeface="+mn-lt"/>
            </a:endParaRPr>
          </a:p>
          <a:p>
            <a:pPr marL="457200" indent="-457200">
              <a:buAutoNum type="arabicPeriod"/>
            </a:pPr>
            <a:r>
              <a:rPr lang="en-GB" sz="2400" b="1">
                <a:ea typeface="+mn-lt"/>
                <a:cs typeface="+mn-lt"/>
              </a:rPr>
              <a:t>Save</a:t>
            </a:r>
            <a:r>
              <a:rPr lang="en-GB" sz="2400">
                <a:ea typeface="+mn-lt"/>
                <a:cs typeface="+mn-lt"/>
              </a:rPr>
              <a:t> the Text block to display it on the portfolio page</a:t>
            </a:r>
            <a:endParaRPr lang="en-GB">
              <a:ea typeface="+mn-lt"/>
              <a:cs typeface="+mn-lt"/>
            </a:endParaRPr>
          </a:p>
          <a:p>
            <a:pPr>
              <a:lnSpc>
                <a:spcPct val="70000"/>
              </a:lnSpc>
              <a:buAutoNum type="arabicPeriod"/>
            </a:pPr>
            <a:endParaRPr lang="en-GB" sz="2400">
              <a:ea typeface="Calibri" panose="020F0502020204030204"/>
              <a:cs typeface="Calibri" panose="020F0502020204030204"/>
            </a:endParaRPr>
          </a:p>
        </p:txBody>
      </p:sp>
    </p:spTree>
    <p:extLst>
      <p:ext uri="{BB962C8B-B14F-4D97-AF65-F5344CB8AC3E}">
        <p14:creationId xmlns:p14="http://schemas.microsoft.com/office/powerpoint/2010/main" val="1876128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5BFDA-7A7C-88A7-953D-9246D5436BE1}"/>
              </a:ext>
            </a:extLst>
          </p:cNvPr>
          <p:cNvSpPr>
            <a:spLocks noGrp="1"/>
          </p:cNvSpPr>
          <p:nvPr>
            <p:ph type="title"/>
          </p:nvPr>
        </p:nvSpPr>
        <p:spPr>
          <a:xfrm>
            <a:off x="0" y="0"/>
            <a:ext cx="10515600" cy="1325563"/>
          </a:xfrm>
        </p:spPr>
        <p:txBody>
          <a:bodyPr lIns="360000">
            <a:normAutofit/>
          </a:bodyPr>
          <a:lstStyle/>
          <a:p>
            <a:r>
              <a:rPr lang="en-GB"/>
              <a:t>Mapping your work to the learning criteria</a:t>
            </a:r>
          </a:p>
        </p:txBody>
      </p:sp>
      <p:sp>
        <p:nvSpPr>
          <p:cNvPr id="3" name="Content Placeholder 2">
            <a:extLst>
              <a:ext uri="{FF2B5EF4-FFF2-40B4-BE49-F238E27FC236}">
                <a16:creationId xmlns:a16="http://schemas.microsoft.com/office/drawing/2014/main" id="{F84954F1-3595-6523-416D-26E31B910DDB}"/>
              </a:ext>
            </a:extLst>
          </p:cNvPr>
          <p:cNvSpPr>
            <a:spLocks noGrp="1"/>
          </p:cNvSpPr>
          <p:nvPr>
            <p:ph idx="1"/>
          </p:nvPr>
        </p:nvSpPr>
        <p:spPr>
          <a:xfrm>
            <a:off x="0" y="977001"/>
            <a:ext cx="12192001" cy="5603820"/>
          </a:xfrm>
        </p:spPr>
        <p:txBody>
          <a:bodyPr vert="horz" lIns="360000" tIns="45720" rIns="91440" bIns="45720" rtlCol="0" anchor="t">
            <a:noAutofit/>
          </a:bodyPr>
          <a:lstStyle/>
          <a:p>
            <a:pPr marL="0" indent="0">
              <a:lnSpc>
                <a:spcPct val="110000"/>
              </a:lnSpc>
              <a:buNone/>
            </a:pPr>
            <a:r>
              <a:rPr lang="en-GB" sz="1700">
                <a:ea typeface="Calibri"/>
                <a:cs typeface="Calibri"/>
              </a:rPr>
              <a:t>A Smart Evidence Framework </a:t>
            </a:r>
            <a:r>
              <a:rPr lang="en-GB" sz="1700">
                <a:latin typeface="Calibri"/>
                <a:ea typeface="Calibri"/>
                <a:cs typeface="Calibri"/>
              </a:rPr>
              <a:t>allows students to map evidence against the standards. This can help you keep track of and reflect on your skills as they develop over time.</a:t>
            </a:r>
          </a:p>
          <a:p>
            <a:pPr>
              <a:lnSpc>
                <a:spcPct val="110000"/>
              </a:lnSpc>
            </a:pPr>
            <a:r>
              <a:rPr lang="en-GB" sz="1700"/>
              <a:t>When your portfolio is mapped to a </a:t>
            </a:r>
            <a:r>
              <a:rPr lang="en-GB" sz="1700" err="1"/>
              <a:t>SmartEvidence</a:t>
            </a:r>
            <a:r>
              <a:rPr lang="en-GB" sz="1700"/>
              <a:t> framework you can show your Tutor where your work maps to the learning criteria by adding </a:t>
            </a:r>
            <a:r>
              <a:rPr lang="en-GB" sz="1700" b="1"/>
              <a:t>Annotation</a:t>
            </a:r>
            <a:r>
              <a:rPr lang="en-GB" sz="1700"/>
              <a:t> blocks</a:t>
            </a:r>
            <a:endParaRPr lang="en-GB" sz="1700">
              <a:ea typeface="Calibri"/>
              <a:cs typeface="Calibri"/>
            </a:endParaRPr>
          </a:p>
          <a:p>
            <a:pPr>
              <a:lnSpc>
                <a:spcPct val="110000"/>
              </a:lnSpc>
            </a:pPr>
            <a:r>
              <a:rPr lang="en-GB" sz="1700">
                <a:ea typeface="Calibri"/>
                <a:cs typeface="Calibri"/>
              </a:rPr>
              <a:t>To map your Portfolio to the </a:t>
            </a:r>
            <a:r>
              <a:rPr lang="en-GB" sz="1700" err="1">
                <a:ea typeface="Calibri"/>
                <a:cs typeface="Calibri"/>
              </a:rPr>
              <a:t>SmartEvidence</a:t>
            </a:r>
            <a:r>
              <a:rPr lang="en-GB" sz="1700">
                <a:ea typeface="Calibri"/>
                <a:cs typeface="Calibri"/>
              </a:rPr>
              <a:t> framework, go to  </a:t>
            </a:r>
            <a:r>
              <a:rPr lang="en-GB" sz="1700" b="1">
                <a:ea typeface="Calibri"/>
                <a:cs typeface="Calibri"/>
              </a:rPr>
              <a:t>Create</a:t>
            </a:r>
            <a:r>
              <a:rPr lang="en-GB" sz="1700">
                <a:ea typeface="Calibri"/>
                <a:cs typeface="Calibri"/>
              </a:rPr>
              <a:t> to access your portfolio(s). Select </a:t>
            </a:r>
            <a:r>
              <a:rPr lang="en-GB" sz="1700" b="1">
                <a:ea typeface="Calibri"/>
                <a:cs typeface="Calibri"/>
              </a:rPr>
              <a:t>More options (three dots icon)</a:t>
            </a:r>
            <a:r>
              <a:rPr lang="en-GB" sz="1700">
                <a:ea typeface="Calibri"/>
                <a:cs typeface="Calibri"/>
              </a:rPr>
              <a:t>. Choose </a:t>
            </a:r>
            <a:r>
              <a:rPr lang="en-GB" sz="1700" b="1">
                <a:ea typeface="Calibri"/>
                <a:cs typeface="Calibri"/>
              </a:rPr>
              <a:t>Edit</a:t>
            </a:r>
            <a:r>
              <a:rPr lang="en-GB" sz="1700">
                <a:ea typeface="Calibri"/>
                <a:cs typeface="Calibri"/>
              </a:rPr>
              <a:t>. Under </a:t>
            </a:r>
            <a:r>
              <a:rPr lang="en-GB" sz="1700" b="1" err="1">
                <a:ea typeface="Calibri"/>
                <a:cs typeface="Calibri"/>
              </a:rPr>
              <a:t>SmartEvidence</a:t>
            </a:r>
            <a:r>
              <a:rPr lang="en-GB" sz="1700" b="1">
                <a:ea typeface="Calibri"/>
                <a:cs typeface="Calibri"/>
              </a:rPr>
              <a:t> framework</a:t>
            </a:r>
            <a:r>
              <a:rPr lang="en-GB" sz="1700">
                <a:ea typeface="Calibri"/>
                <a:cs typeface="Calibri"/>
              </a:rPr>
              <a:t>, choose the framework that you want to associate with your portfolio (as per your tutor's instructions)</a:t>
            </a:r>
          </a:p>
          <a:p>
            <a:pPr>
              <a:lnSpc>
                <a:spcPct val="110000"/>
              </a:lnSpc>
            </a:pPr>
            <a:r>
              <a:rPr lang="en-GB" sz="1700"/>
              <a:t>The framework overview page at the front of your portfolio will record your mapping decisions, ready for your Tutor to assess them</a:t>
            </a:r>
            <a:endParaRPr lang="en-GB" sz="1700">
              <a:ea typeface="Calibri"/>
              <a:cs typeface="Calibri"/>
            </a:endParaRPr>
          </a:p>
          <a:p>
            <a:pPr>
              <a:lnSpc>
                <a:spcPct val="110000"/>
              </a:lnSpc>
            </a:pPr>
            <a:r>
              <a:rPr lang="en-GB" sz="1700"/>
              <a:t>To map your work to the </a:t>
            </a:r>
            <a:r>
              <a:rPr lang="en-GB" sz="1700" err="1"/>
              <a:t>SmartEvidence</a:t>
            </a:r>
            <a:r>
              <a:rPr lang="en-GB" sz="1700"/>
              <a:t> framework, visit the relevant </a:t>
            </a:r>
            <a:r>
              <a:rPr lang="en-GB" sz="1700" b="1"/>
              <a:t>Portfolio Page </a:t>
            </a:r>
            <a:r>
              <a:rPr lang="en-GB" sz="1700"/>
              <a:t>where you demonstrate evidence of your skills</a:t>
            </a:r>
            <a:endParaRPr lang="en-GB" sz="1700">
              <a:ea typeface="Calibri"/>
              <a:cs typeface="Calibri"/>
            </a:endParaRPr>
          </a:p>
          <a:p>
            <a:pPr>
              <a:lnSpc>
                <a:spcPct val="110000"/>
              </a:lnSpc>
            </a:pPr>
            <a:r>
              <a:rPr lang="en-GB" sz="1700"/>
              <a:t>Add a block</a:t>
            </a:r>
            <a:r>
              <a:rPr lang="en-GB" sz="1700" b="1"/>
              <a:t> </a:t>
            </a:r>
            <a:r>
              <a:rPr lang="en-GB" sz="1700"/>
              <a:t>on the relevant page and select the </a:t>
            </a:r>
            <a:r>
              <a:rPr lang="en-GB" sz="1700" b="1"/>
              <a:t>Annotation</a:t>
            </a:r>
            <a:r>
              <a:rPr lang="en-GB" sz="1700"/>
              <a:t> </a:t>
            </a:r>
            <a:r>
              <a:rPr lang="en-GB" sz="1700" b="1"/>
              <a:t>block</a:t>
            </a:r>
            <a:r>
              <a:rPr lang="en-GB" sz="1700"/>
              <a:t>. Drag and drop to position the block as indicated in the page template (so your Annotations appear together on the page).</a:t>
            </a:r>
            <a:endParaRPr lang="en-GB" sz="1700">
              <a:ea typeface="Calibri"/>
              <a:cs typeface="Calibri"/>
            </a:endParaRPr>
          </a:p>
          <a:p>
            <a:pPr>
              <a:lnSpc>
                <a:spcPct val="110000"/>
              </a:lnSpc>
            </a:pPr>
            <a:r>
              <a:rPr lang="en-GB" sz="1700"/>
              <a:t>Select the standard for which you are providing evidence. Write the </a:t>
            </a:r>
            <a:r>
              <a:rPr lang="en-GB" sz="1700" b="1"/>
              <a:t>Annotation</a:t>
            </a:r>
            <a:r>
              <a:rPr lang="en-GB" sz="1700"/>
              <a:t> </a:t>
            </a:r>
            <a:r>
              <a:rPr lang="en-GB" sz="1700" b="1"/>
              <a:t>statement</a:t>
            </a:r>
            <a:r>
              <a:rPr lang="en-GB" sz="1700"/>
              <a:t> and </a:t>
            </a:r>
            <a:r>
              <a:rPr lang="en-GB" sz="1700" b="1"/>
              <a:t>Save</a:t>
            </a:r>
            <a:r>
              <a:rPr lang="en-GB" sz="1700"/>
              <a:t>. </a:t>
            </a:r>
            <a:endParaRPr lang="en-GB" sz="1700">
              <a:ea typeface="Calibri"/>
              <a:cs typeface="Calibri"/>
            </a:endParaRPr>
          </a:p>
          <a:p>
            <a:pPr>
              <a:lnSpc>
                <a:spcPct val="110000"/>
              </a:lnSpc>
            </a:pPr>
            <a:r>
              <a:rPr lang="en-GB" sz="1700">
                <a:ea typeface="Calibri"/>
                <a:cs typeface="Calibri"/>
              </a:rPr>
              <a:t>If you navigate back to the framework overview page, you will see the standard has been flagged as </a:t>
            </a:r>
            <a:r>
              <a:rPr lang="en-GB" sz="1700" b="1">
                <a:ea typeface="Calibri"/>
                <a:cs typeface="Calibri"/>
              </a:rPr>
              <a:t>Ready for Assessment</a:t>
            </a:r>
            <a:r>
              <a:rPr lang="en-GB" sz="1700">
                <a:ea typeface="Calibri"/>
                <a:cs typeface="Calibri"/>
              </a:rPr>
              <a:t> on the relevant page</a:t>
            </a:r>
          </a:p>
          <a:p>
            <a:pPr>
              <a:lnSpc>
                <a:spcPct val="110000"/>
              </a:lnSpc>
            </a:pPr>
            <a:r>
              <a:rPr lang="en-GB" sz="1700"/>
              <a:t>A staff member will be able to assess your work against the mapped criteria, once you have shared the portfolio with them</a:t>
            </a:r>
            <a:endParaRPr lang="en-GB" sz="1700">
              <a:ea typeface="Calibri"/>
              <a:cs typeface="Calibri"/>
            </a:endParaRPr>
          </a:p>
        </p:txBody>
      </p:sp>
    </p:spTree>
    <p:extLst>
      <p:ext uri="{BB962C8B-B14F-4D97-AF65-F5344CB8AC3E}">
        <p14:creationId xmlns:p14="http://schemas.microsoft.com/office/powerpoint/2010/main" val="11046828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5BFDA-7A7C-88A7-953D-9246D5436BE1}"/>
              </a:ext>
            </a:extLst>
          </p:cNvPr>
          <p:cNvSpPr>
            <a:spLocks noGrp="1"/>
          </p:cNvSpPr>
          <p:nvPr>
            <p:ph type="title"/>
          </p:nvPr>
        </p:nvSpPr>
        <p:spPr>
          <a:xfrm>
            <a:off x="0" y="0"/>
            <a:ext cx="12192000" cy="1325563"/>
          </a:xfrm>
        </p:spPr>
        <p:txBody>
          <a:bodyPr lIns="360000"/>
          <a:lstStyle/>
          <a:p>
            <a:r>
              <a:rPr lang="en-GB"/>
              <a:t>Sharing your portfolio </a:t>
            </a:r>
          </a:p>
        </p:txBody>
      </p:sp>
      <p:sp>
        <p:nvSpPr>
          <p:cNvPr id="3" name="Content Placeholder 2">
            <a:extLst>
              <a:ext uri="{FF2B5EF4-FFF2-40B4-BE49-F238E27FC236}">
                <a16:creationId xmlns:a16="http://schemas.microsoft.com/office/drawing/2014/main" id="{F84954F1-3595-6523-416D-26E31B910DDB}"/>
              </a:ext>
            </a:extLst>
          </p:cNvPr>
          <p:cNvSpPr>
            <a:spLocks noGrp="1"/>
          </p:cNvSpPr>
          <p:nvPr>
            <p:ph idx="1"/>
          </p:nvPr>
        </p:nvSpPr>
        <p:spPr>
          <a:xfrm>
            <a:off x="0" y="1156447"/>
            <a:ext cx="12192000" cy="5486400"/>
          </a:xfrm>
        </p:spPr>
        <p:txBody>
          <a:bodyPr vert="horz" lIns="360000" tIns="72000" rIns="360000" bIns="72000" rtlCol="0" anchor="t">
            <a:normAutofit fontScale="92500" lnSpcReduction="10000"/>
          </a:bodyPr>
          <a:lstStyle/>
          <a:p>
            <a:r>
              <a:rPr lang="en-GB"/>
              <a:t>You can share your portfolio with Tutors, peers or people outside the University</a:t>
            </a:r>
          </a:p>
          <a:p>
            <a:endParaRPr lang="en-GB"/>
          </a:p>
          <a:p>
            <a:pPr marL="0" indent="0">
              <a:buNone/>
            </a:pPr>
            <a:r>
              <a:rPr lang="en-GB" b="1"/>
              <a:t>For Tutors/ Peers</a:t>
            </a:r>
            <a:endParaRPr lang="en-GB" b="1">
              <a:ea typeface="Calibri"/>
              <a:cs typeface="Calibri"/>
            </a:endParaRPr>
          </a:p>
          <a:p>
            <a:r>
              <a:rPr lang="en-GB" b="1"/>
              <a:t>Main Menu </a:t>
            </a:r>
            <a:r>
              <a:rPr lang="en-GB"/>
              <a:t>&gt; </a:t>
            </a:r>
            <a:r>
              <a:rPr lang="en-GB" b="1"/>
              <a:t>Create</a:t>
            </a:r>
            <a:r>
              <a:rPr lang="en-GB"/>
              <a:t> &gt; </a:t>
            </a:r>
            <a:r>
              <a:rPr lang="en-GB" b="1"/>
              <a:t>Portfolios</a:t>
            </a:r>
            <a:endParaRPr lang="en-GB" b="1">
              <a:ea typeface="Calibri"/>
              <a:cs typeface="Calibri"/>
            </a:endParaRPr>
          </a:p>
          <a:p>
            <a:r>
              <a:rPr lang="en-GB"/>
              <a:t>Select the </a:t>
            </a:r>
            <a:r>
              <a:rPr lang="en-GB" b="1"/>
              <a:t>padlock</a:t>
            </a:r>
            <a:r>
              <a:rPr lang="en-GB"/>
              <a:t> </a:t>
            </a:r>
            <a:r>
              <a:rPr lang="en-GB" b="1"/>
              <a:t>icon</a:t>
            </a:r>
            <a:r>
              <a:rPr lang="en-GB"/>
              <a:t> on your </a:t>
            </a:r>
            <a:r>
              <a:rPr lang="en-GB" b="1"/>
              <a:t>Collection</a:t>
            </a:r>
            <a:r>
              <a:rPr lang="en-GB"/>
              <a:t> to manage access to your work</a:t>
            </a:r>
            <a:endParaRPr lang="en-GB">
              <a:ea typeface="Calibri"/>
              <a:cs typeface="Calibri"/>
            </a:endParaRPr>
          </a:p>
          <a:p>
            <a:r>
              <a:rPr lang="en-GB"/>
              <a:t>Change the access by selecting a Person who you want to share with [if using a </a:t>
            </a:r>
            <a:r>
              <a:rPr lang="en-GB" err="1"/>
              <a:t>SmartEvidence</a:t>
            </a:r>
            <a:r>
              <a:rPr lang="en-GB"/>
              <a:t> framework, staff members with the Staff role in Mahara will be able to assess your work]</a:t>
            </a:r>
            <a:endParaRPr lang="en-GB">
              <a:ea typeface="Calibri"/>
              <a:cs typeface="Calibri"/>
            </a:endParaRPr>
          </a:p>
          <a:p>
            <a:endParaRPr lang="en-GB"/>
          </a:p>
          <a:p>
            <a:pPr marL="0" indent="0">
              <a:buNone/>
            </a:pPr>
            <a:r>
              <a:rPr lang="en-GB" b="1"/>
              <a:t>For External people </a:t>
            </a:r>
            <a:endParaRPr lang="en-GB" b="1">
              <a:ea typeface="Calibri"/>
              <a:cs typeface="Calibri"/>
            </a:endParaRPr>
          </a:p>
          <a:p>
            <a:r>
              <a:rPr lang="en-GB"/>
              <a:t>Click the button to create a </a:t>
            </a:r>
            <a:r>
              <a:rPr lang="en-GB" b="1"/>
              <a:t>Secret</a:t>
            </a:r>
            <a:r>
              <a:rPr lang="en-GB"/>
              <a:t> </a:t>
            </a:r>
            <a:r>
              <a:rPr lang="en-GB" b="1"/>
              <a:t>URL</a:t>
            </a:r>
            <a:endParaRPr lang="en-GB" b="1">
              <a:ea typeface="Calibri"/>
              <a:cs typeface="Calibri"/>
            </a:endParaRPr>
          </a:p>
          <a:p>
            <a:r>
              <a:rPr lang="en-GB"/>
              <a:t>The generated URL (web link) can be shared with others</a:t>
            </a:r>
            <a:endParaRPr lang="en-GB">
              <a:ea typeface="Calibri"/>
              <a:cs typeface="Calibri"/>
            </a:endParaRPr>
          </a:p>
        </p:txBody>
      </p:sp>
    </p:spTree>
    <p:extLst>
      <p:ext uri="{BB962C8B-B14F-4D97-AF65-F5344CB8AC3E}">
        <p14:creationId xmlns:p14="http://schemas.microsoft.com/office/powerpoint/2010/main" val="22777327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5BFDA-7A7C-88A7-953D-9246D5436BE1}"/>
              </a:ext>
            </a:extLst>
          </p:cNvPr>
          <p:cNvSpPr>
            <a:spLocks noGrp="1"/>
          </p:cNvSpPr>
          <p:nvPr>
            <p:ph type="title"/>
          </p:nvPr>
        </p:nvSpPr>
        <p:spPr>
          <a:xfrm>
            <a:off x="0" y="18255"/>
            <a:ext cx="10515600" cy="1325563"/>
          </a:xfrm>
        </p:spPr>
        <p:txBody>
          <a:bodyPr lIns="360000"/>
          <a:lstStyle/>
          <a:p>
            <a:r>
              <a:rPr lang="en-GB"/>
              <a:t>Submitting your portfolio to Moodle</a:t>
            </a:r>
          </a:p>
        </p:txBody>
      </p:sp>
      <p:sp>
        <p:nvSpPr>
          <p:cNvPr id="3" name="Content Placeholder 2">
            <a:extLst>
              <a:ext uri="{FF2B5EF4-FFF2-40B4-BE49-F238E27FC236}">
                <a16:creationId xmlns:a16="http://schemas.microsoft.com/office/drawing/2014/main" id="{F84954F1-3595-6523-416D-26E31B910DDB}"/>
              </a:ext>
            </a:extLst>
          </p:cNvPr>
          <p:cNvSpPr>
            <a:spLocks noGrp="1"/>
          </p:cNvSpPr>
          <p:nvPr>
            <p:ph idx="1"/>
          </p:nvPr>
        </p:nvSpPr>
        <p:spPr>
          <a:xfrm>
            <a:off x="0" y="1343818"/>
            <a:ext cx="11576892" cy="4351338"/>
          </a:xfrm>
        </p:spPr>
        <p:txBody>
          <a:bodyPr vert="horz" lIns="360000" tIns="45720" rIns="91440" bIns="45720" rtlCol="0" anchor="t">
            <a:noAutofit/>
          </a:bodyPr>
          <a:lstStyle/>
          <a:p>
            <a:pPr>
              <a:spcBef>
                <a:spcPts val="1200"/>
              </a:spcBef>
              <a:spcAft>
                <a:spcPts val="600"/>
              </a:spcAft>
            </a:pPr>
            <a:r>
              <a:rPr lang="en-GB" sz="2400" dirty="0">
                <a:ea typeface="+mn-lt"/>
                <a:cs typeface="+mn-lt"/>
              </a:rPr>
              <a:t>You can (optionally) save your </a:t>
            </a:r>
            <a:r>
              <a:rPr lang="en-GB" sz="2400" b="1" dirty="0">
                <a:ea typeface="+mn-lt"/>
                <a:cs typeface="+mn-lt"/>
              </a:rPr>
              <a:t>Page</a:t>
            </a:r>
            <a:r>
              <a:rPr lang="en-GB" sz="2400" dirty="0">
                <a:ea typeface="+mn-lt"/>
                <a:cs typeface="+mn-lt"/>
              </a:rPr>
              <a:t> or </a:t>
            </a:r>
            <a:r>
              <a:rPr lang="en-GB" sz="2400" b="1" dirty="0">
                <a:ea typeface="+mn-lt"/>
                <a:cs typeface="+mn-lt"/>
              </a:rPr>
              <a:t>Collection</a:t>
            </a:r>
            <a:r>
              <a:rPr lang="en-GB" sz="2400" dirty="0">
                <a:ea typeface="+mn-lt"/>
                <a:cs typeface="+mn-lt"/>
              </a:rPr>
              <a:t> to a timeline (to create a time stamped version just before you submit), from the three-dot menu on each page.</a:t>
            </a:r>
            <a:endParaRPr lang="en-US" dirty="0">
              <a:ea typeface="Calibri" panose="020F0502020204030204"/>
              <a:cs typeface="Calibri" panose="020F0502020204030204"/>
            </a:endParaRPr>
          </a:p>
          <a:p>
            <a:pPr>
              <a:spcBef>
                <a:spcPts val="1200"/>
              </a:spcBef>
              <a:spcAft>
                <a:spcPts val="600"/>
              </a:spcAft>
            </a:pPr>
            <a:r>
              <a:rPr lang="en-GB" sz="2400" dirty="0">
                <a:ea typeface="+mn-lt"/>
                <a:cs typeface="+mn-lt"/>
              </a:rPr>
              <a:t>Visit your </a:t>
            </a:r>
            <a:r>
              <a:rPr lang="en-GB" sz="2400" b="1" dirty="0">
                <a:ea typeface="+mn-lt"/>
                <a:cs typeface="+mn-lt"/>
              </a:rPr>
              <a:t>Moodle</a:t>
            </a:r>
            <a:r>
              <a:rPr lang="en-GB" sz="2400" dirty="0">
                <a:ea typeface="+mn-lt"/>
                <a:cs typeface="+mn-lt"/>
              </a:rPr>
              <a:t> space and navigate to the </a:t>
            </a:r>
            <a:r>
              <a:rPr lang="en-GB" sz="2400" b="1" dirty="0">
                <a:ea typeface="+mn-lt"/>
                <a:cs typeface="+mn-lt"/>
              </a:rPr>
              <a:t>Assignment</a:t>
            </a:r>
            <a:r>
              <a:rPr lang="en-GB" sz="2400" dirty="0">
                <a:ea typeface="+mn-lt"/>
                <a:cs typeface="+mn-lt"/>
              </a:rPr>
              <a:t> submission point.</a:t>
            </a:r>
          </a:p>
          <a:p>
            <a:pPr>
              <a:spcBef>
                <a:spcPts val="1200"/>
              </a:spcBef>
              <a:spcAft>
                <a:spcPts val="600"/>
              </a:spcAft>
            </a:pPr>
            <a:r>
              <a:rPr lang="en-GB" sz="2400" dirty="0">
                <a:ea typeface="+mn-lt"/>
                <a:cs typeface="+mn-lt"/>
              </a:rPr>
              <a:t>Select the relevant portfolio (page or collection), click the check box to confirm your agreement with the University's Academic Integrity Statement, then click </a:t>
            </a:r>
            <a:r>
              <a:rPr lang="en-GB" sz="2400" b="1" dirty="0">
                <a:ea typeface="+mn-lt"/>
                <a:cs typeface="+mn-lt"/>
              </a:rPr>
              <a:t>Save Changes.</a:t>
            </a:r>
          </a:p>
          <a:p>
            <a:pPr>
              <a:spcBef>
                <a:spcPts val="1200"/>
              </a:spcBef>
              <a:spcAft>
                <a:spcPts val="600"/>
              </a:spcAft>
            </a:pPr>
            <a:r>
              <a:rPr lang="en-GB" sz="2400" dirty="0">
                <a:ea typeface="+mn-lt"/>
                <a:cs typeface="+mn-lt"/>
              </a:rPr>
              <a:t>Within Mahara, your original portfolio remains available for editing.</a:t>
            </a:r>
          </a:p>
          <a:p>
            <a:pPr>
              <a:spcBef>
                <a:spcPts val="1200"/>
              </a:spcBef>
              <a:spcAft>
                <a:spcPts val="600"/>
              </a:spcAft>
            </a:pPr>
            <a:r>
              <a:rPr lang="en-GB" sz="2400" dirty="0">
                <a:ea typeface="+mn-lt"/>
                <a:cs typeface="+mn-lt"/>
              </a:rPr>
              <a:t>Within Mahara, you can view your submitted portfolio, by selecting the </a:t>
            </a:r>
            <a:r>
              <a:rPr lang="en-GB" sz="2400" b="1" dirty="0">
                <a:ea typeface="+mn-lt"/>
                <a:cs typeface="+mn-lt"/>
              </a:rPr>
              <a:t>Show submitted portfolios </a:t>
            </a:r>
            <a:r>
              <a:rPr lang="en-GB" sz="2400" dirty="0">
                <a:ea typeface="+mn-lt"/>
                <a:cs typeface="+mn-lt"/>
              </a:rPr>
              <a:t>check box, and clicking </a:t>
            </a:r>
            <a:r>
              <a:rPr lang="en-GB" sz="2400" b="1" dirty="0">
                <a:ea typeface="+mn-lt"/>
                <a:cs typeface="+mn-lt"/>
              </a:rPr>
              <a:t>Search. </a:t>
            </a:r>
            <a:r>
              <a:rPr lang="en-GB" sz="2400" dirty="0">
                <a:ea typeface="+mn-lt"/>
                <a:cs typeface="+mn-lt"/>
              </a:rPr>
              <a:t>The submitted portfolio displays the </a:t>
            </a:r>
            <a:r>
              <a:rPr lang="en-GB" sz="2400" b="1" dirty="0">
                <a:ea typeface="+mn-lt"/>
                <a:cs typeface="+mn-lt"/>
              </a:rPr>
              <a:t>submitted date and time</a:t>
            </a:r>
            <a:r>
              <a:rPr lang="en-GB" sz="2400" dirty="0">
                <a:ea typeface="+mn-lt"/>
                <a:cs typeface="+mn-lt"/>
              </a:rPr>
              <a:t> and is not editable.</a:t>
            </a:r>
          </a:p>
          <a:p>
            <a:pPr>
              <a:spcBef>
                <a:spcPts val="1200"/>
              </a:spcBef>
              <a:spcAft>
                <a:spcPts val="600"/>
              </a:spcAft>
            </a:pPr>
            <a:r>
              <a:rPr lang="en-GB" sz="2400" dirty="0">
                <a:ea typeface="+mn-lt"/>
                <a:cs typeface="+mn-lt"/>
              </a:rPr>
              <a:t>Once your tutor releases grades and feedback, you can visit the assignment submission point to view the results and overview feedback.</a:t>
            </a:r>
          </a:p>
          <a:p>
            <a:endParaRPr lang="en-GB" sz="2400">
              <a:ea typeface="Calibri"/>
              <a:cs typeface="Calibri"/>
            </a:endParaRPr>
          </a:p>
        </p:txBody>
      </p:sp>
    </p:spTree>
    <p:extLst>
      <p:ext uri="{BB962C8B-B14F-4D97-AF65-F5344CB8AC3E}">
        <p14:creationId xmlns:p14="http://schemas.microsoft.com/office/powerpoint/2010/main" val="556878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5BFDA-7A7C-88A7-953D-9246D5436BE1}"/>
              </a:ext>
            </a:extLst>
          </p:cNvPr>
          <p:cNvSpPr>
            <a:spLocks noGrp="1"/>
          </p:cNvSpPr>
          <p:nvPr>
            <p:ph type="title"/>
          </p:nvPr>
        </p:nvSpPr>
        <p:spPr>
          <a:xfrm>
            <a:off x="0" y="18255"/>
            <a:ext cx="12192000" cy="1325563"/>
          </a:xfrm>
        </p:spPr>
        <p:txBody>
          <a:bodyPr lIns="360000"/>
          <a:lstStyle/>
          <a:p>
            <a:r>
              <a:rPr lang="en-GB"/>
              <a:t>Exporting your portfolio</a:t>
            </a:r>
          </a:p>
        </p:txBody>
      </p:sp>
      <p:sp>
        <p:nvSpPr>
          <p:cNvPr id="3" name="Content Placeholder 2">
            <a:extLst>
              <a:ext uri="{FF2B5EF4-FFF2-40B4-BE49-F238E27FC236}">
                <a16:creationId xmlns:a16="http://schemas.microsoft.com/office/drawing/2014/main" id="{F84954F1-3595-6523-416D-26E31B910DDB}"/>
              </a:ext>
            </a:extLst>
          </p:cNvPr>
          <p:cNvSpPr>
            <a:spLocks noGrp="1"/>
          </p:cNvSpPr>
          <p:nvPr>
            <p:ph idx="1"/>
          </p:nvPr>
        </p:nvSpPr>
        <p:spPr>
          <a:xfrm>
            <a:off x="0" y="1442160"/>
            <a:ext cx="12192000" cy="4351338"/>
          </a:xfrm>
        </p:spPr>
        <p:txBody>
          <a:bodyPr lIns="360000"/>
          <a:lstStyle/>
          <a:p>
            <a:r>
              <a:rPr lang="en-GB"/>
              <a:t>Before you leave the University and lose access to Mahara you can download (export) your portfolio work</a:t>
            </a:r>
          </a:p>
          <a:p>
            <a:r>
              <a:rPr lang="en-GB"/>
              <a:t>It can then be viewed offline (clicking the </a:t>
            </a:r>
            <a:r>
              <a:rPr lang="en-GB" err="1"/>
              <a:t>index.html</a:t>
            </a:r>
            <a:r>
              <a:rPr lang="en-GB"/>
              <a:t> file to view in a web-browser) or</a:t>
            </a:r>
          </a:p>
          <a:p>
            <a:r>
              <a:rPr lang="en-GB"/>
              <a:t>The .leap2a file can be imported into another e-portfolio platform (if it supports the Leap2A format) </a:t>
            </a:r>
          </a:p>
        </p:txBody>
      </p:sp>
    </p:spTree>
    <p:extLst>
      <p:ext uri="{BB962C8B-B14F-4D97-AF65-F5344CB8AC3E}">
        <p14:creationId xmlns:p14="http://schemas.microsoft.com/office/powerpoint/2010/main" val="1536199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5BFDA-7A7C-88A7-953D-9246D5436BE1}"/>
              </a:ext>
            </a:extLst>
          </p:cNvPr>
          <p:cNvSpPr>
            <a:spLocks noGrp="1"/>
          </p:cNvSpPr>
          <p:nvPr>
            <p:ph type="title"/>
          </p:nvPr>
        </p:nvSpPr>
        <p:spPr>
          <a:xfrm>
            <a:off x="0" y="18255"/>
            <a:ext cx="12192000" cy="1325563"/>
          </a:xfrm>
        </p:spPr>
        <p:txBody>
          <a:bodyPr lIns="360000"/>
          <a:lstStyle/>
          <a:p>
            <a:r>
              <a:rPr lang="en-GB"/>
              <a:t>What is Mahara?</a:t>
            </a:r>
          </a:p>
        </p:txBody>
      </p:sp>
      <p:sp>
        <p:nvSpPr>
          <p:cNvPr id="3" name="Content Placeholder 2">
            <a:extLst>
              <a:ext uri="{FF2B5EF4-FFF2-40B4-BE49-F238E27FC236}">
                <a16:creationId xmlns:a16="http://schemas.microsoft.com/office/drawing/2014/main" id="{F84954F1-3595-6523-416D-26E31B910DDB}"/>
              </a:ext>
            </a:extLst>
          </p:cNvPr>
          <p:cNvSpPr>
            <a:spLocks noGrp="1"/>
          </p:cNvSpPr>
          <p:nvPr>
            <p:ph idx="1"/>
          </p:nvPr>
        </p:nvSpPr>
        <p:spPr>
          <a:xfrm>
            <a:off x="0" y="1343818"/>
            <a:ext cx="12192000" cy="4833145"/>
          </a:xfrm>
        </p:spPr>
        <p:txBody>
          <a:bodyPr lIns="360000" tIns="72000" bIns="72000"/>
          <a:lstStyle/>
          <a:p>
            <a:r>
              <a:rPr lang="en-GB"/>
              <a:t>Mahara is an e-portfolio technology platform</a:t>
            </a:r>
          </a:p>
          <a:p>
            <a:r>
              <a:rPr lang="en-GB"/>
              <a:t>It allows you to build a web-based portfolio of digital material</a:t>
            </a:r>
          </a:p>
          <a:p>
            <a:r>
              <a:rPr lang="en-GB"/>
              <a:t>It allows you to share your portfolio with others (including people external to the University)</a:t>
            </a:r>
          </a:p>
          <a:p>
            <a:r>
              <a:rPr lang="en-GB"/>
              <a:t>It allows you to take your portfolio with you when you complete your course</a:t>
            </a:r>
          </a:p>
        </p:txBody>
      </p:sp>
    </p:spTree>
    <p:extLst>
      <p:ext uri="{BB962C8B-B14F-4D97-AF65-F5344CB8AC3E}">
        <p14:creationId xmlns:p14="http://schemas.microsoft.com/office/powerpoint/2010/main" val="620480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5BFDA-7A7C-88A7-953D-9246D5436BE1}"/>
              </a:ext>
            </a:extLst>
          </p:cNvPr>
          <p:cNvSpPr>
            <a:spLocks noGrp="1"/>
          </p:cNvSpPr>
          <p:nvPr>
            <p:ph type="title"/>
          </p:nvPr>
        </p:nvSpPr>
        <p:spPr>
          <a:xfrm>
            <a:off x="0" y="18255"/>
            <a:ext cx="12192000" cy="1325563"/>
          </a:xfrm>
        </p:spPr>
        <p:txBody>
          <a:bodyPr lIns="360000"/>
          <a:lstStyle/>
          <a:p>
            <a:r>
              <a:rPr lang="en-GB"/>
              <a:t>Logging in</a:t>
            </a:r>
          </a:p>
        </p:txBody>
      </p:sp>
      <p:sp>
        <p:nvSpPr>
          <p:cNvPr id="3" name="Content Placeholder 2">
            <a:extLst>
              <a:ext uri="{FF2B5EF4-FFF2-40B4-BE49-F238E27FC236}">
                <a16:creationId xmlns:a16="http://schemas.microsoft.com/office/drawing/2014/main" id="{F84954F1-3595-6523-416D-26E31B910DDB}"/>
              </a:ext>
            </a:extLst>
          </p:cNvPr>
          <p:cNvSpPr>
            <a:spLocks noGrp="1"/>
          </p:cNvSpPr>
          <p:nvPr>
            <p:ph idx="1"/>
          </p:nvPr>
        </p:nvSpPr>
        <p:spPr>
          <a:xfrm>
            <a:off x="0" y="1343818"/>
            <a:ext cx="12192000" cy="4351338"/>
          </a:xfrm>
        </p:spPr>
        <p:txBody>
          <a:bodyPr lIns="360000"/>
          <a:lstStyle/>
          <a:p>
            <a:r>
              <a:rPr lang="en-GB"/>
              <a:t>You can find a link to the Mahara platform in the </a:t>
            </a:r>
            <a:r>
              <a:rPr lang="en-GB" b="1"/>
              <a:t>Useful Links </a:t>
            </a:r>
            <a:r>
              <a:rPr lang="en-GB"/>
              <a:t>menu in Moodle</a:t>
            </a:r>
          </a:p>
          <a:p>
            <a:r>
              <a:rPr lang="en-GB"/>
              <a:t>Or you can go directly to </a:t>
            </a:r>
            <a:r>
              <a:rPr lang="en-GB" err="1"/>
              <a:t>mahara.bath.ac.uk</a:t>
            </a:r>
            <a:endParaRPr lang="en-GB"/>
          </a:p>
          <a:p>
            <a:r>
              <a:rPr lang="en-GB"/>
              <a:t>Log in with your University of Bath username and password</a:t>
            </a:r>
          </a:p>
        </p:txBody>
      </p:sp>
    </p:spTree>
    <p:extLst>
      <p:ext uri="{BB962C8B-B14F-4D97-AF65-F5344CB8AC3E}">
        <p14:creationId xmlns:p14="http://schemas.microsoft.com/office/powerpoint/2010/main" val="1799257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5BFDA-7A7C-88A7-953D-9246D5436BE1}"/>
              </a:ext>
            </a:extLst>
          </p:cNvPr>
          <p:cNvSpPr>
            <a:spLocks noGrp="1"/>
          </p:cNvSpPr>
          <p:nvPr>
            <p:ph type="title"/>
          </p:nvPr>
        </p:nvSpPr>
        <p:spPr>
          <a:xfrm>
            <a:off x="-13697" y="-68165"/>
            <a:ext cx="12192000" cy="1325563"/>
          </a:xfrm>
        </p:spPr>
        <p:txBody>
          <a:bodyPr lIns="360000"/>
          <a:lstStyle/>
          <a:p>
            <a:r>
              <a:rPr lang="en-GB"/>
              <a:t>Orientation</a:t>
            </a:r>
          </a:p>
        </p:txBody>
      </p:sp>
      <p:pic>
        <p:nvPicPr>
          <p:cNvPr id="4" name="Picture 3" descr="Screenshot of the Mahara Dashboard, with key functions highlighted.">
            <a:extLst>
              <a:ext uri="{FF2B5EF4-FFF2-40B4-BE49-F238E27FC236}">
                <a16:creationId xmlns:a16="http://schemas.microsoft.com/office/drawing/2014/main" id="{FB5F2173-6ABB-66A8-E084-9EB9FCF9B912}"/>
              </a:ext>
            </a:extLst>
          </p:cNvPr>
          <p:cNvPicPr>
            <a:picLocks noChangeAspect="1"/>
          </p:cNvPicPr>
          <p:nvPr/>
        </p:nvPicPr>
        <p:blipFill>
          <a:blip r:embed="rId4"/>
          <a:stretch>
            <a:fillRect/>
          </a:stretch>
        </p:blipFill>
        <p:spPr>
          <a:xfrm>
            <a:off x="423590" y="1502692"/>
            <a:ext cx="7844528" cy="5152951"/>
          </a:xfrm>
          <a:prstGeom prst="rect">
            <a:avLst/>
          </a:prstGeom>
          <a:ln>
            <a:solidFill>
              <a:schemeClr val="bg2">
                <a:lumMod val="75000"/>
              </a:schemeClr>
            </a:solidFill>
          </a:ln>
        </p:spPr>
      </p:pic>
      <p:sp>
        <p:nvSpPr>
          <p:cNvPr id="10" name="TextBox 9">
            <a:extLst>
              <a:ext uri="{FF2B5EF4-FFF2-40B4-BE49-F238E27FC236}">
                <a16:creationId xmlns:a16="http://schemas.microsoft.com/office/drawing/2014/main" id="{D9F73AF2-5B37-B20F-E9F5-BE41179C2563}"/>
              </a:ext>
              <a:ext uri="{C183D7F6-B498-43B3-948B-1728B52AA6E4}">
                <adec:decorative xmlns:adec="http://schemas.microsoft.com/office/drawing/2017/decorative" val="1"/>
              </a:ext>
            </a:extLst>
          </p:cNvPr>
          <p:cNvSpPr txBox="1"/>
          <p:nvPr/>
        </p:nvSpPr>
        <p:spPr>
          <a:xfrm>
            <a:off x="9184340" y="1391310"/>
            <a:ext cx="1276311" cy="369332"/>
          </a:xfrm>
          <a:prstGeom prst="rect">
            <a:avLst/>
          </a:prstGeom>
          <a:solidFill>
            <a:srgbClr val="C00000"/>
          </a:solidFill>
          <a:ln>
            <a:solidFill>
              <a:schemeClr val="bg1"/>
            </a:solidFill>
          </a:ln>
        </p:spPr>
        <p:txBody>
          <a:bodyPr wrap="none" rtlCol="0">
            <a:spAutoFit/>
          </a:bodyPr>
          <a:lstStyle/>
          <a:p>
            <a:r>
              <a:rPr lang="en-GB">
                <a:solidFill>
                  <a:schemeClr val="bg1"/>
                </a:solidFill>
              </a:rPr>
              <a:t>Main Menu</a:t>
            </a:r>
          </a:p>
        </p:txBody>
      </p:sp>
      <p:sp>
        <p:nvSpPr>
          <p:cNvPr id="17" name="TextBox 16">
            <a:extLst>
              <a:ext uri="{FF2B5EF4-FFF2-40B4-BE49-F238E27FC236}">
                <a16:creationId xmlns:a16="http://schemas.microsoft.com/office/drawing/2014/main" id="{B37BD1D7-19D8-EF45-EC38-36E42BF084D4}"/>
              </a:ext>
              <a:ext uri="{C183D7F6-B498-43B3-948B-1728B52AA6E4}">
                <adec:decorative xmlns:adec="http://schemas.microsoft.com/office/drawing/2017/decorative" val="1"/>
              </a:ext>
            </a:extLst>
          </p:cNvPr>
          <p:cNvSpPr txBox="1"/>
          <p:nvPr/>
        </p:nvSpPr>
        <p:spPr>
          <a:xfrm>
            <a:off x="6887033" y="695655"/>
            <a:ext cx="2162836" cy="369332"/>
          </a:xfrm>
          <a:prstGeom prst="rect">
            <a:avLst/>
          </a:prstGeom>
          <a:solidFill>
            <a:srgbClr val="C00000"/>
          </a:solidFill>
          <a:ln>
            <a:solidFill>
              <a:schemeClr val="bg1"/>
            </a:solidFill>
          </a:ln>
        </p:spPr>
        <p:txBody>
          <a:bodyPr wrap="none" rtlCol="0">
            <a:spAutoFit/>
          </a:bodyPr>
          <a:lstStyle/>
          <a:p>
            <a:r>
              <a:rPr lang="en-GB">
                <a:solidFill>
                  <a:schemeClr val="bg1"/>
                </a:solidFill>
              </a:rPr>
              <a:t>Profile &amp; Preferences</a:t>
            </a:r>
          </a:p>
        </p:txBody>
      </p:sp>
      <p:sp>
        <p:nvSpPr>
          <p:cNvPr id="18" name="TextBox 17">
            <a:extLst>
              <a:ext uri="{FF2B5EF4-FFF2-40B4-BE49-F238E27FC236}">
                <a16:creationId xmlns:a16="http://schemas.microsoft.com/office/drawing/2014/main" id="{0942D205-75C7-8BEC-F8B4-338E1E4EEEA4}"/>
              </a:ext>
              <a:ext uri="{C183D7F6-B498-43B3-948B-1728B52AA6E4}">
                <adec:decorative xmlns:adec="http://schemas.microsoft.com/office/drawing/2017/decorative" val="1"/>
              </a:ext>
            </a:extLst>
          </p:cNvPr>
          <p:cNvSpPr txBox="1"/>
          <p:nvPr/>
        </p:nvSpPr>
        <p:spPr>
          <a:xfrm>
            <a:off x="5393244" y="695655"/>
            <a:ext cx="702756" cy="369332"/>
          </a:xfrm>
          <a:prstGeom prst="rect">
            <a:avLst/>
          </a:prstGeom>
          <a:solidFill>
            <a:srgbClr val="C00000"/>
          </a:solidFill>
          <a:ln>
            <a:solidFill>
              <a:schemeClr val="bg1"/>
            </a:solidFill>
          </a:ln>
        </p:spPr>
        <p:txBody>
          <a:bodyPr wrap="none" rtlCol="0">
            <a:spAutoFit/>
          </a:bodyPr>
          <a:lstStyle/>
          <a:p>
            <a:r>
              <a:rPr lang="en-GB">
                <a:solidFill>
                  <a:schemeClr val="bg1"/>
                </a:solidFill>
              </a:rPr>
              <a:t>Inbox</a:t>
            </a:r>
          </a:p>
        </p:txBody>
      </p:sp>
      <p:sp>
        <p:nvSpPr>
          <p:cNvPr id="23" name="TextBox 22">
            <a:extLst>
              <a:ext uri="{FF2B5EF4-FFF2-40B4-BE49-F238E27FC236}">
                <a16:creationId xmlns:a16="http://schemas.microsoft.com/office/drawing/2014/main" id="{0AC75ACF-563E-2C83-7657-1918887300D7}"/>
              </a:ext>
              <a:ext uri="{C183D7F6-B498-43B3-948B-1728B52AA6E4}">
                <adec:decorative xmlns:adec="http://schemas.microsoft.com/office/drawing/2017/decorative" val="1"/>
              </a:ext>
            </a:extLst>
          </p:cNvPr>
          <p:cNvSpPr txBox="1"/>
          <p:nvPr/>
        </p:nvSpPr>
        <p:spPr>
          <a:xfrm>
            <a:off x="1725705" y="3244334"/>
            <a:ext cx="3094180" cy="369332"/>
          </a:xfrm>
          <a:prstGeom prst="rect">
            <a:avLst/>
          </a:prstGeom>
          <a:solidFill>
            <a:srgbClr val="C00000"/>
          </a:solidFill>
          <a:ln>
            <a:solidFill>
              <a:schemeClr val="bg1"/>
            </a:solidFill>
          </a:ln>
        </p:spPr>
        <p:txBody>
          <a:bodyPr wrap="none" rtlCol="0">
            <a:spAutoFit/>
          </a:bodyPr>
          <a:lstStyle/>
          <a:p>
            <a:r>
              <a:rPr lang="en-GB">
                <a:solidFill>
                  <a:schemeClr val="bg1"/>
                </a:solidFill>
              </a:rPr>
              <a:t>Short cuts to Main Menu items</a:t>
            </a:r>
          </a:p>
        </p:txBody>
      </p:sp>
      <p:sp>
        <p:nvSpPr>
          <p:cNvPr id="24" name="TextBox 23">
            <a:extLst>
              <a:ext uri="{FF2B5EF4-FFF2-40B4-BE49-F238E27FC236}">
                <a16:creationId xmlns:a16="http://schemas.microsoft.com/office/drawing/2014/main" id="{D2E37B79-DABA-704E-A043-2C3B6694B6BF}"/>
              </a:ext>
              <a:ext uri="{C183D7F6-B498-43B3-948B-1728B52AA6E4}">
                <adec:decorative xmlns:adec="http://schemas.microsoft.com/office/drawing/2017/decorative" val="1"/>
              </a:ext>
            </a:extLst>
          </p:cNvPr>
          <p:cNvSpPr txBox="1"/>
          <p:nvPr/>
        </p:nvSpPr>
        <p:spPr>
          <a:xfrm>
            <a:off x="5744622" y="5550934"/>
            <a:ext cx="1202637" cy="369332"/>
          </a:xfrm>
          <a:prstGeom prst="rect">
            <a:avLst/>
          </a:prstGeom>
          <a:solidFill>
            <a:srgbClr val="C00000"/>
          </a:solidFill>
          <a:ln>
            <a:solidFill>
              <a:schemeClr val="bg1"/>
            </a:solidFill>
          </a:ln>
        </p:spPr>
        <p:txBody>
          <a:bodyPr wrap="none" rtlCol="0">
            <a:spAutoFit/>
          </a:bodyPr>
          <a:lstStyle/>
          <a:p>
            <a:r>
              <a:rPr lang="en-GB">
                <a:solidFill>
                  <a:schemeClr val="bg1"/>
                </a:solidFill>
              </a:rPr>
              <a:t>Dashboard</a:t>
            </a:r>
          </a:p>
        </p:txBody>
      </p:sp>
      <p:sp>
        <p:nvSpPr>
          <p:cNvPr id="25" name="TextBox 24">
            <a:extLst>
              <a:ext uri="{FF2B5EF4-FFF2-40B4-BE49-F238E27FC236}">
                <a16:creationId xmlns:a16="http://schemas.microsoft.com/office/drawing/2014/main" id="{E1903EF7-8645-9A9C-2560-14F8FDF717F4}"/>
              </a:ext>
              <a:ext uri="{C183D7F6-B498-43B3-948B-1728B52AA6E4}">
                <adec:decorative xmlns:adec="http://schemas.microsoft.com/office/drawing/2017/decorative" val="1"/>
              </a:ext>
            </a:extLst>
          </p:cNvPr>
          <p:cNvSpPr txBox="1"/>
          <p:nvPr/>
        </p:nvSpPr>
        <p:spPr>
          <a:xfrm>
            <a:off x="9251575" y="3547533"/>
            <a:ext cx="715452" cy="369332"/>
          </a:xfrm>
          <a:prstGeom prst="rect">
            <a:avLst/>
          </a:prstGeom>
          <a:solidFill>
            <a:srgbClr val="C00000"/>
          </a:solidFill>
          <a:ln>
            <a:solidFill>
              <a:schemeClr val="bg1"/>
            </a:solidFill>
          </a:ln>
        </p:spPr>
        <p:txBody>
          <a:bodyPr wrap="none" rtlCol="0">
            <a:spAutoFit/>
          </a:bodyPr>
          <a:lstStyle/>
          <a:p>
            <a:r>
              <a:rPr lang="en-GB">
                <a:solidFill>
                  <a:schemeClr val="bg1"/>
                </a:solidFill>
              </a:rPr>
              <a:t>Share</a:t>
            </a:r>
          </a:p>
        </p:txBody>
      </p:sp>
      <p:sp>
        <p:nvSpPr>
          <p:cNvPr id="26" name="TextBox 25">
            <a:extLst>
              <a:ext uri="{FF2B5EF4-FFF2-40B4-BE49-F238E27FC236}">
                <a16:creationId xmlns:a16="http://schemas.microsoft.com/office/drawing/2014/main" id="{616937DD-85CF-8FF5-0BFF-7111ADD3447D}"/>
              </a:ext>
              <a:ext uri="{C183D7F6-B498-43B3-948B-1728B52AA6E4}">
                <adec:decorative xmlns:adec="http://schemas.microsoft.com/office/drawing/2017/decorative" val="1"/>
              </a:ext>
            </a:extLst>
          </p:cNvPr>
          <p:cNvSpPr txBox="1"/>
          <p:nvPr/>
        </p:nvSpPr>
        <p:spPr>
          <a:xfrm>
            <a:off x="9251575" y="4784470"/>
            <a:ext cx="856517" cy="369332"/>
          </a:xfrm>
          <a:prstGeom prst="rect">
            <a:avLst/>
          </a:prstGeom>
          <a:solidFill>
            <a:srgbClr val="C00000"/>
          </a:solidFill>
          <a:ln>
            <a:solidFill>
              <a:schemeClr val="bg1"/>
            </a:solidFill>
          </a:ln>
        </p:spPr>
        <p:txBody>
          <a:bodyPr wrap="none" rtlCol="0">
            <a:spAutoFit/>
          </a:bodyPr>
          <a:lstStyle/>
          <a:p>
            <a:r>
              <a:rPr lang="en-GB">
                <a:solidFill>
                  <a:schemeClr val="bg1"/>
                </a:solidFill>
              </a:rPr>
              <a:t>Engage</a:t>
            </a:r>
          </a:p>
        </p:txBody>
      </p:sp>
      <p:sp>
        <p:nvSpPr>
          <p:cNvPr id="27" name="TextBox 26">
            <a:extLst>
              <a:ext uri="{FF2B5EF4-FFF2-40B4-BE49-F238E27FC236}">
                <a16:creationId xmlns:a16="http://schemas.microsoft.com/office/drawing/2014/main" id="{289294E9-CAE1-1CE3-92FF-50E7FE2A6CEC}"/>
              </a:ext>
              <a:ext uri="{C183D7F6-B498-43B3-948B-1728B52AA6E4}">
                <adec:decorative xmlns:adec="http://schemas.microsoft.com/office/drawing/2017/decorative" val="1"/>
              </a:ext>
            </a:extLst>
          </p:cNvPr>
          <p:cNvSpPr txBox="1"/>
          <p:nvPr/>
        </p:nvSpPr>
        <p:spPr>
          <a:xfrm>
            <a:off x="9251575" y="5720928"/>
            <a:ext cx="947375" cy="369332"/>
          </a:xfrm>
          <a:prstGeom prst="rect">
            <a:avLst/>
          </a:prstGeom>
          <a:solidFill>
            <a:srgbClr val="C00000"/>
          </a:solidFill>
          <a:ln>
            <a:solidFill>
              <a:schemeClr val="bg1"/>
            </a:solidFill>
          </a:ln>
        </p:spPr>
        <p:txBody>
          <a:bodyPr wrap="none" rtlCol="0">
            <a:spAutoFit/>
          </a:bodyPr>
          <a:lstStyle/>
          <a:p>
            <a:r>
              <a:rPr lang="en-GB">
                <a:solidFill>
                  <a:schemeClr val="bg1"/>
                </a:solidFill>
              </a:rPr>
              <a:t>Manage</a:t>
            </a:r>
          </a:p>
        </p:txBody>
      </p:sp>
      <p:sp>
        <p:nvSpPr>
          <p:cNvPr id="28" name="TextBox 27">
            <a:extLst>
              <a:ext uri="{FF2B5EF4-FFF2-40B4-BE49-F238E27FC236}">
                <a16:creationId xmlns:a16="http://schemas.microsoft.com/office/drawing/2014/main" id="{8D072945-9BA5-9861-0E56-ADA59FCA38EB}"/>
              </a:ext>
              <a:ext uri="{C183D7F6-B498-43B3-948B-1728B52AA6E4}">
                <adec:decorative xmlns:adec="http://schemas.microsoft.com/office/drawing/2017/decorative" val="1"/>
              </a:ext>
            </a:extLst>
          </p:cNvPr>
          <p:cNvSpPr txBox="1"/>
          <p:nvPr/>
        </p:nvSpPr>
        <p:spPr>
          <a:xfrm>
            <a:off x="4075703" y="1026725"/>
            <a:ext cx="2020297" cy="369332"/>
          </a:xfrm>
          <a:prstGeom prst="rect">
            <a:avLst/>
          </a:prstGeom>
          <a:noFill/>
        </p:spPr>
        <p:txBody>
          <a:bodyPr wrap="none" rtlCol="0">
            <a:spAutoFit/>
          </a:bodyPr>
          <a:lstStyle/>
          <a:p>
            <a:r>
              <a:rPr lang="en-GB"/>
              <a:t>Find your messages</a:t>
            </a:r>
          </a:p>
        </p:txBody>
      </p:sp>
      <p:cxnSp>
        <p:nvCxnSpPr>
          <p:cNvPr id="30" name="Straight Arrow Connector 29">
            <a:extLst>
              <a:ext uri="{FF2B5EF4-FFF2-40B4-BE49-F238E27FC236}">
                <a16:creationId xmlns:a16="http://schemas.microsoft.com/office/drawing/2014/main" id="{AA4B37C7-534A-7853-6FBE-A0F96ADF0B84}"/>
              </a:ext>
              <a:ext uri="{C183D7F6-B498-43B3-948B-1728B52AA6E4}">
                <adec:decorative xmlns:adec="http://schemas.microsoft.com/office/drawing/2017/decorative" val="1"/>
              </a:ext>
            </a:extLst>
          </p:cNvPr>
          <p:cNvCxnSpPr>
            <a:stCxn id="18" idx="3"/>
          </p:cNvCxnSpPr>
          <p:nvPr/>
        </p:nvCxnSpPr>
        <p:spPr>
          <a:xfrm>
            <a:off x="6118411" y="936350"/>
            <a:ext cx="1237130" cy="684449"/>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98A8C2DC-B5AC-6836-ADDC-6E4310140973}"/>
              </a:ext>
              <a:ext uri="{C183D7F6-B498-43B3-948B-1728B52AA6E4}">
                <adec:decorative xmlns:adec="http://schemas.microsoft.com/office/drawing/2017/decorative" val="1"/>
              </a:ext>
            </a:extLst>
          </p:cNvPr>
          <p:cNvCxnSpPr/>
          <p:nvPr/>
        </p:nvCxnSpPr>
        <p:spPr>
          <a:xfrm flipH="1">
            <a:off x="7572934" y="1043482"/>
            <a:ext cx="255495" cy="532494"/>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F405223C-F3BC-5581-DE0E-767F4E75E0AE}"/>
              </a:ext>
              <a:ext uri="{C183D7F6-B498-43B3-948B-1728B52AA6E4}">
                <adec:decorative xmlns:adec="http://schemas.microsoft.com/office/drawing/2017/decorative" val="1"/>
              </a:ext>
            </a:extLst>
          </p:cNvPr>
          <p:cNvCxnSpPr>
            <a:cxnSpLocks/>
          </p:cNvCxnSpPr>
          <p:nvPr/>
        </p:nvCxnSpPr>
        <p:spPr>
          <a:xfrm flipH="1">
            <a:off x="8147746" y="1643211"/>
            <a:ext cx="1103829" cy="1087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BBCEC060-A5A1-F9F7-F7CE-F8EEE31C68E0}"/>
              </a:ext>
              <a:ext uri="{C183D7F6-B498-43B3-948B-1728B52AA6E4}">
                <adec:decorative xmlns:adec="http://schemas.microsoft.com/office/drawing/2017/decorative" val="1"/>
              </a:ext>
            </a:extLst>
          </p:cNvPr>
          <p:cNvSpPr txBox="1"/>
          <p:nvPr/>
        </p:nvSpPr>
        <p:spPr>
          <a:xfrm>
            <a:off x="9184340" y="2040054"/>
            <a:ext cx="799001" cy="369332"/>
          </a:xfrm>
          <a:prstGeom prst="rect">
            <a:avLst/>
          </a:prstGeom>
          <a:solidFill>
            <a:srgbClr val="C00000"/>
          </a:solidFill>
          <a:ln>
            <a:solidFill>
              <a:schemeClr val="bg1"/>
            </a:solidFill>
          </a:ln>
        </p:spPr>
        <p:txBody>
          <a:bodyPr wrap="none" rtlCol="0">
            <a:spAutoFit/>
          </a:bodyPr>
          <a:lstStyle/>
          <a:p>
            <a:r>
              <a:rPr lang="en-GB">
                <a:solidFill>
                  <a:schemeClr val="bg1"/>
                </a:solidFill>
              </a:rPr>
              <a:t>Create</a:t>
            </a:r>
          </a:p>
        </p:txBody>
      </p:sp>
      <p:cxnSp>
        <p:nvCxnSpPr>
          <p:cNvPr id="43" name="Straight Arrow Connector 42">
            <a:extLst>
              <a:ext uri="{FF2B5EF4-FFF2-40B4-BE49-F238E27FC236}">
                <a16:creationId xmlns:a16="http://schemas.microsoft.com/office/drawing/2014/main" id="{39ECB3D6-57D5-85C1-D35B-933E7EF8D734}"/>
              </a:ext>
              <a:ext uri="{C183D7F6-B498-43B3-948B-1728B52AA6E4}">
                <adec:decorative xmlns:adec="http://schemas.microsoft.com/office/drawing/2017/decorative" val="1"/>
              </a:ext>
            </a:extLst>
          </p:cNvPr>
          <p:cNvCxnSpPr>
            <a:cxnSpLocks/>
          </p:cNvCxnSpPr>
          <p:nvPr/>
        </p:nvCxnSpPr>
        <p:spPr>
          <a:xfrm flipH="1" flipV="1">
            <a:off x="1624852" y="2684266"/>
            <a:ext cx="1412619" cy="57081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BFC81A2B-EB7A-548B-DF3D-81DF112480E3}"/>
              </a:ext>
              <a:ext uri="{C183D7F6-B498-43B3-948B-1728B52AA6E4}">
                <adec:decorative xmlns:adec="http://schemas.microsoft.com/office/drawing/2017/decorative" val="1"/>
              </a:ext>
            </a:extLst>
          </p:cNvPr>
          <p:cNvCxnSpPr/>
          <p:nvPr/>
        </p:nvCxnSpPr>
        <p:spPr>
          <a:xfrm flipH="1" flipV="1">
            <a:off x="3205561" y="2689637"/>
            <a:ext cx="11205" cy="56544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B844F789-F987-66CE-1986-D90CAD58B2A1}"/>
              </a:ext>
              <a:ext uri="{C183D7F6-B498-43B3-948B-1728B52AA6E4}">
                <adec:decorative xmlns:adec="http://schemas.microsoft.com/office/drawing/2017/decorative" val="1"/>
              </a:ext>
            </a:extLst>
          </p:cNvPr>
          <p:cNvCxnSpPr/>
          <p:nvPr/>
        </p:nvCxnSpPr>
        <p:spPr>
          <a:xfrm flipV="1">
            <a:off x="3407267" y="2685770"/>
            <a:ext cx="1334179" cy="611035"/>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A8FCA6B4-AA36-F4ED-E1C9-8D6C60CB4930}"/>
              </a:ext>
              <a:ext uri="{C183D7F6-B498-43B3-948B-1728B52AA6E4}">
                <adec:decorative xmlns:adec="http://schemas.microsoft.com/office/drawing/2017/decorative" val="1"/>
              </a:ext>
            </a:extLst>
          </p:cNvPr>
          <p:cNvCxnSpPr>
            <a:stCxn id="24" idx="1"/>
          </p:cNvCxnSpPr>
          <p:nvPr/>
        </p:nvCxnSpPr>
        <p:spPr>
          <a:xfrm flipH="1" flipV="1">
            <a:off x="4558553" y="5550934"/>
            <a:ext cx="1186069" cy="18466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2B8230C2-AD07-2C42-B290-B6580B3EC5E5}"/>
              </a:ext>
              <a:ext uri="{C183D7F6-B498-43B3-948B-1728B52AA6E4}">
                <adec:decorative xmlns:adec="http://schemas.microsoft.com/office/drawing/2017/decorative" val="1"/>
              </a:ext>
            </a:extLst>
          </p:cNvPr>
          <p:cNvSpPr txBox="1"/>
          <p:nvPr/>
        </p:nvSpPr>
        <p:spPr>
          <a:xfrm>
            <a:off x="9184340" y="2450183"/>
            <a:ext cx="3004990" cy="923330"/>
          </a:xfrm>
          <a:prstGeom prst="rect">
            <a:avLst/>
          </a:prstGeom>
          <a:noFill/>
        </p:spPr>
        <p:txBody>
          <a:bodyPr wrap="none" rtlCol="0">
            <a:spAutoFit/>
          </a:bodyPr>
          <a:lstStyle/>
          <a:p>
            <a:r>
              <a:rPr lang="en-GB"/>
              <a:t>Manage pages and collections</a:t>
            </a:r>
          </a:p>
          <a:p>
            <a:r>
              <a:rPr lang="en-GB"/>
              <a:t>Create or upload content</a:t>
            </a:r>
          </a:p>
          <a:p>
            <a:r>
              <a:rPr lang="en-GB"/>
              <a:t>Style your portfolio</a:t>
            </a:r>
          </a:p>
        </p:txBody>
      </p:sp>
      <p:sp>
        <p:nvSpPr>
          <p:cNvPr id="64" name="TextBox 63">
            <a:extLst>
              <a:ext uri="{FF2B5EF4-FFF2-40B4-BE49-F238E27FC236}">
                <a16:creationId xmlns:a16="http://schemas.microsoft.com/office/drawing/2014/main" id="{ACB5AC6F-1AA3-1067-0AAF-EC6D28CDC8B7}"/>
              </a:ext>
              <a:ext uri="{C183D7F6-B498-43B3-948B-1728B52AA6E4}">
                <adec:decorative xmlns:adec="http://schemas.microsoft.com/office/drawing/2017/decorative" val="1"/>
              </a:ext>
            </a:extLst>
          </p:cNvPr>
          <p:cNvSpPr txBox="1"/>
          <p:nvPr/>
        </p:nvSpPr>
        <p:spPr>
          <a:xfrm>
            <a:off x="9251576" y="4027502"/>
            <a:ext cx="2761206" cy="646331"/>
          </a:xfrm>
          <a:prstGeom prst="rect">
            <a:avLst/>
          </a:prstGeom>
          <a:noFill/>
        </p:spPr>
        <p:txBody>
          <a:bodyPr wrap="square" rtlCol="0">
            <a:spAutoFit/>
          </a:bodyPr>
          <a:lstStyle/>
          <a:p>
            <a:r>
              <a:rPr lang="en-GB"/>
              <a:t>Share with others for feedback</a:t>
            </a:r>
          </a:p>
        </p:txBody>
      </p:sp>
      <p:sp>
        <p:nvSpPr>
          <p:cNvPr id="65" name="TextBox 64">
            <a:extLst>
              <a:ext uri="{FF2B5EF4-FFF2-40B4-BE49-F238E27FC236}">
                <a16:creationId xmlns:a16="http://schemas.microsoft.com/office/drawing/2014/main" id="{6D6E5FBF-E79F-D23C-3BD9-6BE5056BCA7C}"/>
              </a:ext>
              <a:ext uri="{C183D7F6-B498-43B3-948B-1728B52AA6E4}">
                <adec:decorative xmlns:adec="http://schemas.microsoft.com/office/drawing/2017/decorative" val="1"/>
              </a:ext>
            </a:extLst>
          </p:cNvPr>
          <p:cNvSpPr txBox="1"/>
          <p:nvPr/>
        </p:nvSpPr>
        <p:spPr>
          <a:xfrm>
            <a:off x="9251577" y="5240959"/>
            <a:ext cx="2761205" cy="369332"/>
          </a:xfrm>
          <a:prstGeom prst="rect">
            <a:avLst/>
          </a:prstGeom>
          <a:noFill/>
        </p:spPr>
        <p:txBody>
          <a:bodyPr wrap="none" rtlCol="0">
            <a:spAutoFit/>
          </a:bodyPr>
          <a:lstStyle/>
          <a:p>
            <a:r>
              <a:rPr lang="en-GB"/>
              <a:t>Make friends or join groups</a:t>
            </a:r>
          </a:p>
        </p:txBody>
      </p:sp>
      <p:sp>
        <p:nvSpPr>
          <p:cNvPr id="71" name="TextBox 70">
            <a:extLst>
              <a:ext uri="{FF2B5EF4-FFF2-40B4-BE49-F238E27FC236}">
                <a16:creationId xmlns:a16="http://schemas.microsoft.com/office/drawing/2014/main" id="{8DB55BB6-57AA-63B1-91A3-EA040C3E96AD}"/>
              </a:ext>
              <a:ext uri="{C183D7F6-B498-43B3-948B-1728B52AA6E4}">
                <adec:decorative xmlns:adec="http://schemas.microsoft.com/office/drawing/2017/decorative" val="1"/>
              </a:ext>
            </a:extLst>
          </p:cNvPr>
          <p:cNvSpPr txBox="1"/>
          <p:nvPr/>
        </p:nvSpPr>
        <p:spPr>
          <a:xfrm>
            <a:off x="9251575" y="6200897"/>
            <a:ext cx="2143985" cy="369332"/>
          </a:xfrm>
          <a:prstGeom prst="rect">
            <a:avLst/>
          </a:prstGeom>
          <a:noFill/>
        </p:spPr>
        <p:txBody>
          <a:bodyPr wrap="none" rtlCol="0">
            <a:spAutoFit/>
          </a:bodyPr>
          <a:lstStyle/>
          <a:p>
            <a:r>
              <a:rPr lang="en-GB"/>
              <a:t>Export your portfolio</a:t>
            </a:r>
          </a:p>
        </p:txBody>
      </p:sp>
      <p:sp>
        <p:nvSpPr>
          <p:cNvPr id="72" name="TextBox 71">
            <a:extLst>
              <a:ext uri="{FF2B5EF4-FFF2-40B4-BE49-F238E27FC236}">
                <a16:creationId xmlns:a16="http://schemas.microsoft.com/office/drawing/2014/main" id="{CFEABA36-8781-FE61-0544-43603CE8DEDD}"/>
              </a:ext>
              <a:ext uri="{C183D7F6-B498-43B3-948B-1728B52AA6E4}">
                <adec:decorative xmlns:adec="http://schemas.microsoft.com/office/drawing/2017/decorative" val="1"/>
              </a:ext>
            </a:extLst>
          </p:cNvPr>
          <p:cNvSpPr txBox="1"/>
          <p:nvPr/>
        </p:nvSpPr>
        <p:spPr>
          <a:xfrm>
            <a:off x="5707684" y="6035505"/>
            <a:ext cx="2924968" cy="646331"/>
          </a:xfrm>
          <a:prstGeom prst="rect">
            <a:avLst/>
          </a:prstGeom>
          <a:noFill/>
        </p:spPr>
        <p:txBody>
          <a:bodyPr wrap="none" rtlCol="0">
            <a:spAutoFit/>
          </a:bodyPr>
          <a:lstStyle/>
          <a:p>
            <a:r>
              <a:rPr lang="en-GB"/>
              <a:t>Keep track of Mahara activity</a:t>
            </a:r>
          </a:p>
          <a:p>
            <a:r>
              <a:rPr lang="en-GB"/>
              <a:t>Edit to suit your needs</a:t>
            </a:r>
          </a:p>
        </p:txBody>
      </p:sp>
      <p:cxnSp>
        <p:nvCxnSpPr>
          <p:cNvPr id="3" name="Straight Arrow Connector 2">
            <a:extLst>
              <a:ext uri="{FF2B5EF4-FFF2-40B4-BE49-F238E27FC236}">
                <a16:creationId xmlns:a16="http://schemas.microsoft.com/office/drawing/2014/main" id="{7F097106-FF1A-700B-0373-B861CE0B3780}"/>
              </a:ext>
              <a:ext uri="{C183D7F6-B498-43B3-948B-1728B52AA6E4}">
                <adec:decorative xmlns:adec="http://schemas.microsoft.com/office/drawing/2017/decorative" val="1"/>
              </a:ext>
            </a:extLst>
          </p:cNvPr>
          <p:cNvCxnSpPr>
            <a:cxnSpLocks/>
          </p:cNvCxnSpPr>
          <p:nvPr/>
        </p:nvCxnSpPr>
        <p:spPr>
          <a:xfrm flipH="1">
            <a:off x="8107079" y="2250233"/>
            <a:ext cx="1103829" cy="1087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2E4E5032-3823-BCF4-6E3B-09CD74FAA545}"/>
              </a:ext>
              <a:ext uri="{C183D7F6-B498-43B3-948B-1728B52AA6E4}">
                <adec:decorative xmlns:adec="http://schemas.microsoft.com/office/drawing/2017/decorative" val="1"/>
              </a:ext>
            </a:extLst>
          </p:cNvPr>
          <p:cNvCxnSpPr>
            <a:cxnSpLocks/>
            <a:stCxn id="25" idx="1"/>
          </p:cNvCxnSpPr>
          <p:nvPr/>
        </p:nvCxnSpPr>
        <p:spPr>
          <a:xfrm flipH="1" flipV="1">
            <a:off x="8119939" y="2566443"/>
            <a:ext cx="1131636" cy="116575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1F4D20CB-275E-8B7B-87BE-3F62E31D5043}"/>
              </a:ext>
              <a:ext uri="{C183D7F6-B498-43B3-948B-1728B52AA6E4}">
                <adec:decorative xmlns:adec="http://schemas.microsoft.com/office/drawing/2017/decorative" val="1"/>
              </a:ext>
            </a:extLst>
          </p:cNvPr>
          <p:cNvCxnSpPr>
            <a:cxnSpLocks/>
            <a:stCxn id="26" idx="1"/>
          </p:cNvCxnSpPr>
          <p:nvPr/>
        </p:nvCxnSpPr>
        <p:spPr>
          <a:xfrm flipH="1" flipV="1">
            <a:off x="8107079" y="2877812"/>
            <a:ext cx="1144496" cy="2091324"/>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355DDDFE-4B2E-042F-8E1F-7FA65EFD5B31}"/>
              </a:ext>
              <a:ext uri="{C183D7F6-B498-43B3-948B-1728B52AA6E4}">
                <adec:decorative xmlns:adec="http://schemas.microsoft.com/office/drawing/2017/decorative" val="1"/>
              </a:ext>
            </a:extLst>
          </p:cNvPr>
          <p:cNvCxnSpPr>
            <a:cxnSpLocks/>
            <a:stCxn id="27" idx="1"/>
          </p:cNvCxnSpPr>
          <p:nvPr/>
        </p:nvCxnSpPr>
        <p:spPr>
          <a:xfrm flipH="1" flipV="1">
            <a:off x="8053596" y="3156927"/>
            <a:ext cx="1197979" cy="2748667"/>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0FD694D6-6F1E-C50B-82B2-7D88412FB236}"/>
              </a:ext>
              <a:ext uri="{C183D7F6-B498-43B3-948B-1728B52AA6E4}">
                <adec:decorative xmlns:adec="http://schemas.microsoft.com/office/drawing/2017/decorative" val="1"/>
              </a:ext>
            </a:extLst>
          </p:cNvPr>
          <p:cNvSpPr txBox="1"/>
          <p:nvPr/>
        </p:nvSpPr>
        <p:spPr>
          <a:xfrm>
            <a:off x="9251575" y="3547533"/>
            <a:ext cx="715452" cy="369332"/>
          </a:xfrm>
          <a:prstGeom prst="rect">
            <a:avLst/>
          </a:prstGeom>
          <a:solidFill>
            <a:srgbClr val="C00000"/>
          </a:solidFill>
          <a:ln>
            <a:solidFill>
              <a:schemeClr val="bg1"/>
            </a:solidFill>
          </a:ln>
        </p:spPr>
        <p:txBody>
          <a:bodyPr wrap="none" rtlCol="0">
            <a:spAutoFit/>
          </a:bodyPr>
          <a:lstStyle/>
          <a:p>
            <a:r>
              <a:rPr lang="en-GB">
                <a:solidFill>
                  <a:schemeClr val="bg1"/>
                </a:solidFill>
              </a:rPr>
              <a:t>Share</a:t>
            </a:r>
          </a:p>
        </p:txBody>
      </p:sp>
      <p:sp>
        <p:nvSpPr>
          <p:cNvPr id="13" name="TextBox 12">
            <a:extLst>
              <a:ext uri="{FF2B5EF4-FFF2-40B4-BE49-F238E27FC236}">
                <a16:creationId xmlns:a16="http://schemas.microsoft.com/office/drawing/2014/main" id="{FA234F08-0EC8-D45C-6626-C7E5FEE9DBEF}"/>
              </a:ext>
              <a:ext uri="{C183D7F6-B498-43B3-948B-1728B52AA6E4}">
                <adec:decorative xmlns:adec="http://schemas.microsoft.com/office/drawing/2017/decorative" val="1"/>
              </a:ext>
            </a:extLst>
          </p:cNvPr>
          <p:cNvSpPr txBox="1"/>
          <p:nvPr/>
        </p:nvSpPr>
        <p:spPr>
          <a:xfrm>
            <a:off x="9197624" y="2028511"/>
            <a:ext cx="799001" cy="369332"/>
          </a:xfrm>
          <a:prstGeom prst="rect">
            <a:avLst/>
          </a:prstGeom>
          <a:solidFill>
            <a:srgbClr val="C00000"/>
          </a:solidFill>
          <a:ln>
            <a:solidFill>
              <a:schemeClr val="bg1"/>
            </a:solidFill>
          </a:ln>
        </p:spPr>
        <p:txBody>
          <a:bodyPr wrap="none" rtlCol="0">
            <a:spAutoFit/>
          </a:bodyPr>
          <a:lstStyle/>
          <a:p>
            <a:r>
              <a:rPr lang="en-GB">
                <a:solidFill>
                  <a:schemeClr val="bg1"/>
                </a:solidFill>
              </a:rPr>
              <a:t>Create</a:t>
            </a:r>
          </a:p>
        </p:txBody>
      </p:sp>
      <p:sp>
        <p:nvSpPr>
          <p:cNvPr id="14" name="TextBox 13">
            <a:extLst>
              <a:ext uri="{FF2B5EF4-FFF2-40B4-BE49-F238E27FC236}">
                <a16:creationId xmlns:a16="http://schemas.microsoft.com/office/drawing/2014/main" id="{6E4B0A56-535C-9D45-6049-AD22CE6BF839}"/>
              </a:ext>
              <a:ext uri="{C183D7F6-B498-43B3-948B-1728B52AA6E4}">
                <adec:decorative xmlns:adec="http://schemas.microsoft.com/office/drawing/2017/decorative" val="1"/>
              </a:ext>
            </a:extLst>
          </p:cNvPr>
          <p:cNvSpPr txBox="1"/>
          <p:nvPr/>
        </p:nvSpPr>
        <p:spPr>
          <a:xfrm>
            <a:off x="9184340" y="2450183"/>
            <a:ext cx="3004990" cy="923330"/>
          </a:xfrm>
          <a:prstGeom prst="rect">
            <a:avLst/>
          </a:prstGeom>
          <a:noFill/>
        </p:spPr>
        <p:txBody>
          <a:bodyPr wrap="none" rtlCol="0">
            <a:spAutoFit/>
          </a:bodyPr>
          <a:lstStyle/>
          <a:p>
            <a:r>
              <a:rPr lang="en-GB"/>
              <a:t>Manage pages and collections</a:t>
            </a:r>
          </a:p>
          <a:p>
            <a:r>
              <a:rPr lang="en-GB"/>
              <a:t>Create or upload content</a:t>
            </a:r>
          </a:p>
          <a:p>
            <a:r>
              <a:rPr lang="en-GB"/>
              <a:t>Style your portfolio</a:t>
            </a:r>
          </a:p>
        </p:txBody>
      </p:sp>
      <p:sp>
        <p:nvSpPr>
          <p:cNvPr id="15" name="TextBox 14">
            <a:extLst>
              <a:ext uri="{FF2B5EF4-FFF2-40B4-BE49-F238E27FC236}">
                <a16:creationId xmlns:a16="http://schemas.microsoft.com/office/drawing/2014/main" id="{E2BE8FFC-F938-218C-7949-BCFEC2FA2F94}"/>
              </a:ext>
              <a:ext uri="{C183D7F6-B498-43B3-948B-1728B52AA6E4}">
                <adec:decorative xmlns:adec="http://schemas.microsoft.com/office/drawing/2017/decorative" val="1"/>
              </a:ext>
            </a:extLst>
          </p:cNvPr>
          <p:cNvSpPr txBox="1"/>
          <p:nvPr/>
        </p:nvSpPr>
        <p:spPr>
          <a:xfrm>
            <a:off x="9251576" y="4027502"/>
            <a:ext cx="2761206" cy="646331"/>
          </a:xfrm>
          <a:prstGeom prst="rect">
            <a:avLst/>
          </a:prstGeom>
          <a:noFill/>
        </p:spPr>
        <p:txBody>
          <a:bodyPr wrap="square" rtlCol="0">
            <a:spAutoFit/>
          </a:bodyPr>
          <a:lstStyle/>
          <a:p>
            <a:r>
              <a:rPr lang="en-GB"/>
              <a:t>Share with others for feedback</a:t>
            </a:r>
          </a:p>
        </p:txBody>
      </p:sp>
      <p:cxnSp>
        <p:nvCxnSpPr>
          <p:cNvPr id="16" name="Straight Arrow Connector 15">
            <a:extLst>
              <a:ext uri="{FF2B5EF4-FFF2-40B4-BE49-F238E27FC236}">
                <a16:creationId xmlns:a16="http://schemas.microsoft.com/office/drawing/2014/main" id="{10EDE812-B423-B6D5-0FAD-7560FFEACA73}"/>
              </a:ext>
              <a:ext uri="{C183D7F6-B498-43B3-948B-1728B52AA6E4}">
                <adec:decorative xmlns:adec="http://schemas.microsoft.com/office/drawing/2017/decorative" val="1"/>
              </a:ext>
            </a:extLst>
          </p:cNvPr>
          <p:cNvCxnSpPr>
            <a:cxnSpLocks/>
          </p:cNvCxnSpPr>
          <p:nvPr/>
        </p:nvCxnSpPr>
        <p:spPr>
          <a:xfrm flipH="1">
            <a:off x="8107079" y="2250233"/>
            <a:ext cx="1103829" cy="1087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774D844C-A353-6628-6819-EB6EDEE59890}"/>
              </a:ext>
              <a:ext uri="{C183D7F6-B498-43B3-948B-1728B52AA6E4}">
                <adec:decorative xmlns:adec="http://schemas.microsoft.com/office/drawing/2017/decorative" val="1"/>
              </a:ext>
            </a:extLst>
          </p:cNvPr>
          <p:cNvCxnSpPr>
            <a:cxnSpLocks/>
            <a:stCxn id="12" idx="1"/>
          </p:cNvCxnSpPr>
          <p:nvPr/>
        </p:nvCxnSpPr>
        <p:spPr>
          <a:xfrm flipH="1" flipV="1">
            <a:off x="8119939" y="2566443"/>
            <a:ext cx="1131636" cy="116575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846466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5BFDA-7A7C-88A7-953D-9246D5436BE1}"/>
              </a:ext>
            </a:extLst>
          </p:cNvPr>
          <p:cNvSpPr>
            <a:spLocks noGrp="1"/>
          </p:cNvSpPr>
          <p:nvPr>
            <p:ph type="title"/>
          </p:nvPr>
        </p:nvSpPr>
        <p:spPr>
          <a:xfrm>
            <a:off x="0" y="18255"/>
            <a:ext cx="12192000" cy="1325563"/>
          </a:xfrm>
        </p:spPr>
        <p:txBody>
          <a:bodyPr lIns="360000"/>
          <a:lstStyle/>
          <a:p>
            <a:r>
              <a:rPr lang="en-GB"/>
              <a:t>Copying a template</a:t>
            </a:r>
          </a:p>
        </p:txBody>
      </p:sp>
      <p:sp>
        <p:nvSpPr>
          <p:cNvPr id="3" name="Content Placeholder 2">
            <a:extLst>
              <a:ext uri="{FF2B5EF4-FFF2-40B4-BE49-F238E27FC236}">
                <a16:creationId xmlns:a16="http://schemas.microsoft.com/office/drawing/2014/main" id="{F84954F1-3595-6523-416D-26E31B910DDB}"/>
              </a:ext>
            </a:extLst>
          </p:cNvPr>
          <p:cNvSpPr>
            <a:spLocks noGrp="1"/>
          </p:cNvSpPr>
          <p:nvPr>
            <p:ph idx="1"/>
          </p:nvPr>
        </p:nvSpPr>
        <p:spPr>
          <a:xfrm>
            <a:off x="0" y="1343818"/>
            <a:ext cx="12192000" cy="4351338"/>
          </a:xfrm>
        </p:spPr>
        <p:txBody>
          <a:bodyPr vert="horz" lIns="360000" tIns="45720" rIns="91440" bIns="45720" rtlCol="0" anchor="t">
            <a:normAutofit/>
          </a:bodyPr>
          <a:lstStyle/>
          <a:p>
            <a:r>
              <a:rPr lang="en-GB"/>
              <a:t>You can copy a template created to help you get started</a:t>
            </a:r>
          </a:p>
          <a:p>
            <a:r>
              <a:rPr lang="en-GB"/>
              <a:t>Select </a:t>
            </a:r>
            <a:r>
              <a:rPr lang="en-GB" b="1"/>
              <a:t>Main Menu </a:t>
            </a:r>
            <a:r>
              <a:rPr lang="en-GB"/>
              <a:t>&gt; </a:t>
            </a:r>
            <a:r>
              <a:rPr lang="en-GB" b="1"/>
              <a:t>Create</a:t>
            </a:r>
            <a:r>
              <a:rPr lang="en-GB"/>
              <a:t> &gt; </a:t>
            </a:r>
            <a:r>
              <a:rPr lang="en-GB" b="1"/>
              <a:t>Portfolios</a:t>
            </a:r>
            <a:r>
              <a:rPr lang="en-GB"/>
              <a:t> and click </a:t>
            </a:r>
            <a:r>
              <a:rPr lang="en-GB" b="1"/>
              <a:t>Copy</a:t>
            </a:r>
            <a:r>
              <a:rPr lang="en-GB"/>
              <a:t> &gt; </a:t>
            </a:r>
            <a:r>
              <a:rPr lang="en-GB" b="1"/>
              <a:t>Collection</a:t>
            </a:r>
          </a:p>
          <a:p>
            <a:r>
              <a:rPr lang="en-GB"/>
              <a:t>Find the relevant template and click </a:t>
            </a:r>
            <a:r>
              <a:rPr lang="en-GB" b="1"/>
              <a:t>Copy</a:t>
            </a:r>
            <a:r>
              <a:rPr lang="en-GB"/>
              <a:t> </a:t>
            </a:r>
            <a:r>
              <a:rPr lang="en-GB" b="1"/>
              <a:t>Collection</a:t>
            </a:r>
          </a:p>
          <a:p>
            <a:r>
              <a:rPr lang="en-GB"/>
              <a:t>Add your name to the </a:t>
            </a:r>
            <a:r>
              <a:rPr lang="en-GB" b="1"/>
              <a:t>Collection</a:t>
            </a:r>
            <a:r>
              <a:rPr lang="en-GB"/>
              <a:t> title and click through the settings and </a:t>
            </a:r>
            <a:r>
              <a:rPr lang="en-GB" b="1"/>
              <a:t>Save</a:t>
            </a:r>
          </a:p>
          <a:p>
            <a:r>
              <a:rPr lang="en-GB">
                <a:highlight>
                  <a:srgbClr val="FFFF00"/>
                </a:highlight>
              </a:rPr>
              <a:t>[If using a SmartEvidence Framework ensure it is selected in settings]</a:t>
            </a:r>
            <a:endParaRPr lang="en-GB">
              <a:highlight>
                <a:srgbClr val="FFFF00"/>
              </a:highlight>
              <a:ea typeface="Calibri"/>
              <a:cs typeface="Calibri"/>
            </a:endParaRPr>
          </a:p>
          <a:p>
            <a:r>
              <a:rPr lang="en-GB"/>
              <a:t>Return to your Portfolios to see the template listed there</a:t>
            </a:r>
          </a:p>
          <a:p>
            <a:endParaRPr lang="en-GB"/>
          </a:p>
        </p:txBody>
      </p:sp>
    </p:spTree>
    <p:extLst>
      <p:ext uri="{BB962C8B-B14F-4D97-AF65-F5344CB8AC3E}">
        <p14:creationId xmlns:p14="http://schemas.microsoft.com/office/powerpoint/2010/main" val="1398800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5BFDA-7A7C-88A7-953D-9246D5436BE1}"/>
              </a:ext>
            </a:extLst>
          </p:cNvPr>
          <p:cNvSpPr>
            <a:spLocks noGrp="1"/>
          </p:cNvSpPr>
          <p:nvPr>
            <p:ph type="title"/>
          </p:nvPr>
        </p:nvSpPr>
        <p:spPr>
          <a:xfrm>
            <a:off x="-1" y="0"/>
            <a:ext cx="12249807" cy="1325563"/>
          </a:xfrm>
        </p:spPr>
        <p:txBody>
          <a:bodyPr lIns="360000"/>
          <a:lstStyle/>
          <a:p>
            <a:r>
              <a:rPr lang="en-GB"/>
              <a:t>Building your portfolio</a:t>
            </a:r>
          </a:p>
        </p:txBody>
      </p:sp>
      <p:sp>
        <p:nvSpPr>
          <p:cNvPr id="3" name="Content Placeholder 2">
            <a:extLst>
              <a:ext uri="{FF2B5EF4-FFF2-40B4-BE49-F238E27FC236}">
                <a16:creationId xmlns:a16="http://schemas.microsoft.com/office/drawing/2014/main" id="{F84954F1-3595-6523-416D-26E31B910DDB}"/>
              </a:ext>
            </a:extLst>
          </p:cNvPr>
          <p:cNvSpPr>
            <a:spLocks noGrp="1"/>
          </p:cNvSpPr>
          <p:nvPr>
            <p:ph idx="1"/>
          </p:nvPr>
        </p:nvSpPr>
        <p:spPr>
          <a:xfrm>
            <a:off x="28902" y="1253331"/>
            <a:ext cx="12192000" cy="4351338"/>
          </a:xfrm>
        </p:spPr>
        <p:txBody>
          <a:bodyPr lIns="360000">
            <a:normAutofit/>
          </a:bodyPr>
          <a:lstStyle/>
          <a:p>
            <a:r>
              <a:rPr lang="en-GB"/>
              <a:t>Add pages</a:t>
            </a:r>
          </a:p>
          <a:p>
            <a:r>
              <a:rPr lang="en-GB"/>
              <a:t>Edit Pages</a:t>
            </a:r>
          </a:p>
          <a:p>
            <a:r>
              <a:rPr lang="en-GB"/>
              <a:t>Add content (through ‘blocks’)</a:t>
            </a:r>
          </a:p>
          <a:p>
            <a:pPr lvl="1"/>
            <a:r>
              <a:rPr lang="en-GB"/>
              <a:t>Text, images</a:t>
            </a:r>
          </a:p>
          <a:p>
            <a:pPr lvl="1"/>
            <a:r>
              <a:rPr lang="en-GB"/>
              <a:t>Files</a:t>
            </a:r>
          </a:p>
          <a:p>
            <a:pPr lvl="1"/>
            <a:r>
              <a:rPr lang="en-GB"/>
              <a:t>Embedded web content (e.g. videos)</a:t>
            </a:r>
          </a:p>
          <a:p>
            <a:pPr lvl="1"/>
            <a:r>
              <a:rPr lang="en-GB"/>
              <a:t>Plans, journals</a:t>
            </a:r>
          </a:p>
          <a:p>
            <a:r>
              <a:rPr lang="en-GB"/>
              <a:t>Design a skin (a theme that determines the display of your portfolio)</a:t>
            </a:r>
          </a:p>
          <a:p>
            <a:pPr lvl="1"/>
            <a:r>
              <a:rPr lang="en-GB"/>
              <a:t>Font styles, colours, backgrounds etc.</a:t>
            </a:r>
          </a:p>
        </p:txBody>
      </p:sp>
    </p:spTree>
    <p:extLst>
      <p:ext uri="{BB962C8B-B14F-4D97-AF65-F5344CB8AC3E}">
        <p14:creationId xmlns:p14="http://schemas.microsoft.com/office/powerpoint/2010/main" val="2679705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5BFDA-7A7C-88A7-953D-9246D5436BE1}"/>
              </a:ext>
            </a:extLst>
          </p:cNvPr>
          <p:cNvSpPr>
            <a:spLocks noGrp="1"/>
          </p:cNvSpPr>
          <p:nvPr>
            <p:ph type="title"/>
          </p:nvPr>
        </p:nvSpPr>
        <p:spPr>
          <a:xfrm>
            <a:off x="-1" y="0"/>
            <a:ext cx="12249807" cy="1325563"/>
          </a:xfrm>
        </p:spPr>
        <p:txBody>
          <a:bodyPr lIns="360000"/>
          <a:lstStyle/>
          <a:p>
            <a:r>
              <a:rPr lang="en-GB"/>
              <a:t>Editing pages and blocks</a:t>
            </a:r>
          </a:p>
        </p:txBody>
      </p:sp>
      <p:sp>
        <p:nvSpPr>
          <p:cNvPr id="5" name="Content Placeholder 4">
            <a:extLst>
              <a:ext uri="{FF2B5EF4-FFF2-40B4-BE49-F238E27FC236}">
                <a16:creationId xmlns:a16="http://schemas.microsoft.com/office/drawing/2014/main" id="{4F0D164B-C3DE-5055-DAF4-233737CAFD33}"/>
              </a:ext>
            </a:extLst>
          </p:cNvPr>
          <p:cNvSpPr>
            <a:spLocks noGrp="1"/>
          </p:cNvSpPr>
          <p:nvPr>
            <p:ph idx="1"/>
          </p:nvPr>
        </p:nvSpPr>
        <p:spPr>
          <a:xfrm>
            <a:off x="437931" y="1253331"/>
            <a:ext cx="11272345" cy="4815544"/>
          </a:xfrm>
        </p:spPr>
        <p:txBody>
          <a:bodyPr vert="horz" lIns="91440" tIns="45720" rIns="91440" bIns="45720" rtlCol="0" anchor="t">
            <a:normAutofit lnSpcReduction="10000"/>
          </a:bodyPr>
          <a:lstStyle/>
          <a:p>
            <a:r>
              <a:rPr lang="en-GB"/>
              <a:t>When you select a Page, it is displayed to you as a web page. To edit the content, click the </a:t>
            </a:r>
            <a:r>
              <a:rPr lang="en-GB" b="1"/>
              <a:t>Edit (pencil) icon </a:t>
            </a:r>
            <a:r>
              <a:rPr lang="en-GB"/>
              <a:t>to the right. </a:t>
            </a:r>
          </a:p>
          <a:p>
            <a:r>
              <a:rPr lang="en-GB"/>
              <a:t>You can then add items (from blocks) by choosing the </a:t>
            </a:r>
            <a:r>
              <a:rPr lang="en-GB" b="1"/>
              <a:t>Add (plus) icon</a:t>
            </a:r>
            <a:r>
              <a:rPr lang="en-GB"/>
              <a:t>.</a:t>
            </a:r>
          </a:p>
          <a:p>
            <a:r>
              <a:rPr lang="en-GB"/>
              <a:t>You can either drag a block or select the block position to add it to the page.</a:t>
            </a:r>
          </a:p>
          <a:p>
            <a:r>
              <a:rPr lang="en-GB"/>
              <a:t>When you have positioned your block, you can choose the </a:t>
            </a:r>
            <a:r>
              <a:rPr lang="en-GB" b="1"/>
              <a:t>Content</a:t>
            </a:r>
            <a:r>
              <a:rPr lang="en-GB"/>
              <a:t> type. </a:t>
            </a:r>
          </a:p>
          <a:p>
            <a:r>
              <a:rPr lang="en-GB"/>
              <a:t>Choose </a:t>
            </a:r>
            <a:r>
              <a:rPr lang="en-GB" b="1"/>
              <a:t>Show</a:t>
            </a:r>
            <a:r>
              <a:rPr lang="en-GB"/>
              <a:t> </a:t>
            </a:r>
            <a:r>
              <a:rPr lang="en-GB" b="1"/>
              <a:t>more</a:t>
            </a:r>
            <a:r>
              <a:rPr lang="en-GB"/>
              <a:t> to see more content type options (e.g. text, image, journal entries).</a:t>
            </a:r>
          </a:p>
          <a:p>
            <a:r>
              <a:rPr lang="en-GB"/>
              <a:t>To view any changes, click the </a:t>
            </a:r>
            <a:r>
              <a:rPr lang="en-GB" b="1"/>
              <a:t>Display</a:t>
            </a:r>
            <a:r>
              <a:rPr lang="en-GB"/>
              <a:t> (monitor icon) link on the right.</a:t>
            </a:r>
          </a:p>
          <a:p>
            <a:r>
              <a:rPr lang="en-GB">
                <a:ea typeface="Calibri" panose="020F0502020204030204"/>
                <a:cs typeface="Calibri" panose="020F0502020204030204"/>
              </a:rPr>
              <a:t>When you edit the content in a Block (select the </a:t>
            </a:r>
            <a:r>
              <a:rPr lang="en-GB" b="1">
                <a:ea typeface="Calibri" panose="020F0502020204030204"/>
                <a:cs typeface="Calibri" panose="020F0502020204030204"/>
              </a:rPr>
              <a:t>Quick Edit</a:t>
            </a:r>
            <a:r>
              <a:rPr lang="en-GB">
                <a:ea typeface="Calibri" panose="020F0502020204030204"/>
                <a:cs typeface="Calibri" panose="020F0502020204030204"/>
              </a:rPr>
              <a:t> for the block), choose </a:t>
            </a:r>
            <a:r>
              <a:rPr lang="en-GB" b="1">
                <a:ea typeface="Calibri" panose="020F0502020204030204"/>
                <a:cs typeface="Calibri" panose="020F0502020204030204"/>
              </a:rPr>
              <a:t>Save</a:t>
            </a:r>
            <a:r>
              <a:rPr lang="en-GB">
                <a:ea typeface="Calibri" panose="020F0502020204030204"/>
                <a:cs typeface="Calibri" panose="020F0502020204030204"/>
              </a:rPr>
              <a:t> before you navigate away from the editing view</a:t>
            </a:r>
          </a:p>
        </p:txBody>
      </p:sp>
    </p:spTree>
    <p:extLst>
      <p:ext uri="{BB962C8B-B14F-4D97-AF65-F5344CB8AC3E}">
        <p14:creationId xmlns:p14="http://schemas.microsoft.com/office/powerpoint/2010/main" val="3451001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938C2-F8E7-96B7-52DF-77B70481FB5E}"/>
              </a:ext>
            </a:extLst>
          </p:cNvPr>
          <p:cNvSpPr>
            <a:spLocks noGrp="1"/>
          </p:cNvSpPr>
          <p:nvPr>
            <p:ph type="title"/>
          </p:nvPr>
        </p:nvSpPr>
        <p:spPr>
          <a:xfrm>
            <a:off x="426545" y="102366"/>
            <a:ext cx="10515600" cy="1325563"/>
          </a:xfrm>
        </p:spPr>
        <p:txBody>
          <a:bodyPr/>
          <a:lstStyle/>
          <a:p>
            <a:r>
              <a:rPr lang="en-GB">
                <a:ea typeface="Calibri Light"/>
                <a:cs typeface="Calibri Light"/>
              </a:rPr>
              <a:t>Managing files and images</a:t>
            </a:r>
            <a:endParaRPr lang="en-GB"/>
          </a:p>
        </p:txBody>
      </p:sp>
      <p:sp>
        <p:nvSpPr>
          <p:cNvPr id="3" name="Content Placeholder 2">
            <a:extLst>
              <a:ext uri="{FF2B5EF4-FFF2-40B4-BE49-F238E27FC236}">
                <a16:creationId xmlns:a16="http://schemas.microsoft.com/office/drawing/2014/main" id="{427C79F3-06BB-02DF-0CE1-35AAF9455D38}"/>
              </a:ext>
            </a:extLst>
          </p:cNvPr>
          <p:cNvSpPr>
            <a:spLocks noGrp="1"/>
          </p:cNvSpPr>
          <p:nvPr>
            <p:ph idx="1"/>
          </p:nvPr>
        </p:nvSpPr>
        <p:spPr>
          <a:xfrm>
            <a:off x="426544" y="1431100"/>
            <a:ext cx="7132656" cy="4947309"/>
          </a:xfrm>
        </p:spPr>
        <p:txBody>
          <a:bodyPr vert="horz" lIns="91440" tIns="45720" rIns="91440" bIns="45720" rtlCol="0" anchor="t">
            <a:noAutofit/>
          </a:bodyPr>
          <a:lstStyle/>
          <a:p>
            <a:pPr indent="228600">
              <a:spcAft>
                <a:spcPts val="600"/>
              </a:spcAft>
            </a:pPr>
            <a:r>
              <a:rPr lang="en-GB" sz="2400"/>
              <a:t>Click on the main menu icon, expand the </a:t>
            </a:r>
            <a:r>
              <a:rPr lang="en-GB" sz="2400" b="1"/>
              <a:t>Create </a:t>
            </a:r>
            <a:r>
              <a:rPr lang="en-GB" sz="2400"/>
              <a:t>section, and select </a:t>
            </a:r>
            <a:r>
              <a:rPr lang="en-GB" sz="2400" b="1"/>
              <a:t>Files</a:t>
            </a:r>
            <a:r>
              <a:rPr lang="en-GB" sz="2400"/>
              <a:t>.</a:t>
            </a:r>
            <a:endParaRPr lang="en-GB" sz="2400">
              <a:ea typeface="Calibri" panose="020F0502020204030204"/>
              <a:cs typeface="Calibri" panose="020F0502020204030204"/>
            </a:endParaRPr>
          </a:p>
          <a:p>
            <a:pPr indent="228600">
              <a:spcAft>
                <a:spcPts val="600"/>
              </a:spcAft>
            </a:pPr>
            <a:r>
              <a:rPr lang="en-GB" sz="2400"/>
              <a:t>Click on </a:t>
            </a:r>
            <a:r>
              <a:rPr lang="en-GB" sz="2400" b="1"/>
              <a:t>Choose files</a:t>
            </a:r>
            <a:r>
              <a:rPr lang="en-GB" sz="2400"/>
              <a:t> and browse to the files on your local device or </a:t>
            </a:r>
            <a:r>
              <a:rPr lang="en-GB" sz="2400" b="1"/>
              <a:t>drag and drop</a:t>
            </a:r>
            <a:r>
              <a:rPr lang="en-GB" sz="2400"/>
              <a:t> files onto the grey box to upload</a:t>
            </a:r>
            <a:endParaRPr lang="en-GB" sz="2400">
              <a:ea typeface="Calibri" panose="020F0502020204030204"/>
              <a:cs typeface="Calibri" panose="020F0502020204030204"/>
            </a:endParaRPr>
          </a:p>
          <a:p>
            <a:pPr indent="228600">
              <a:spcAft>
                <a:spcPts val="600"/>
              </a:spcAft>
            </a:pPr>
            <a:r>
              <a:rPr lang="en-GB" sz="2400"/>
              <a:t>When the file(s) have uploaded, click on the </a:t>
            </a:r>
            <a:r>
              <a:rPr lang="en-GB" sz="2400" b="1"/>
              <a:t>pencil icon</a:t>
            </a:r>
            <a:r>
              <a:rPr lang="en-GB" sz="2400"/>
              <a:t> to edit the details of the file.</a:t>
            </a:r>
            <a:endParaRPr lang="en-GB" sz="2400">
              <a:ea typeface="Calibri" panose="020F0502020204030204"/>
              <a:cs typeface="Calibri" panose="020F0502020204030204"/>
            </a:endParaRPr>
          </a:p>
          <a:p>
            <a:pPr indent="228600">
              <a:spcAft>
                <a:spcPts val="600"/>
              </a:spcAft>
            </a:pPr>
            <a:r>
              <a:rPr lang="en-GB" sz="2400"/>
              <a:t>Change the name to something recognisable, give it a description if you think this will be useful. You can use tags to help organise your content.</a:t>
            </a:r>
            <a:endParaRPr lang="en-GB" sz="2400">
              <a:ea typeface="Calibri" panose="020F0502020204030204"/>
              <a:cs typeface="Calibri" panose="020F0502020204030204"/>
            </a:endParaRPr>
          </a:p>
          <a:p>
            <a:pPr indent="228600">
              <a:spcAft>
                <a:spcPts val="600"/>
              </a:spcAft>
            </a:pPr>
            <a:r>
              <a:rPr lang="en-GB" sz="2400">
                <a:ea typeface="Calibri" panose="020F0502020204030204"/>
                <a:cs typeface="Calibri" panose="020F0502020204030204"/>
              </a:rPr>
              <a:t>You can </a:t>
            </a:r>
            <a:r>
              <a:rPr lang="en-GB" sz="2400" b="1">
                <a:ea typeface="Calibri"/>
                <a:cs typeface="Calibri"/>
              </a:rPr>
              <a:t>create folders</a:t>
            </a:r>
            <a:r>
              <a:rPr lang="en-GB" sz="2400">
                <a:ea typeface="Calibri"/>
                <a:cs typeface="Calibri"/>
              </a:rPr>
              <a:t> to organise your content.</a:t>
            </a:r>
          </a:p>
          <a:p>
            <a:pPr indent="228600">
              <a:spcAft>
                <a:spcPts val="600"/>
              </a:spcAft>
            </a:pPr>
            <a:r>
              <a:rPr lang="en-GB" sz="2400">
                <a:ea typeface="Calibri"/>
                <a:cs typeface="Calibri"/>
              </a:rPr>
              <a:t>Use the </a:t>
            </a:r>
            <a:r>
              <a:rPr lang="en-GB" sz="2400" b="1">
                <a:ea typeface="Calibri"/>
                <a:cs typeface="Calibri"/>
              </a:rPr>
              <a:t>move </a:t>
            </a:r>
            <a:r>
              <a:rPr lang="en-GB" sz="2400">
                <a:ea typeface="Calibri"/>
                <a:cs typeface="Calibri"/>
              </a:rPr>
              <a:t>icon to order your content into folders.</a:t>
            </a:r>
          </a:p>
          <a:p>
            <a:pPr marL="0" indent="0">
              <a:spcAft>
                <a:spcPts val="600"/>
              </a:spcAft>
              <a:buNone/>
            </a:pPr>
            <a:endParaRPr lang="en-GB" sz="2400">
              <a:ea typeface="Calibri"/>
              <a:cs typeface="Calibri"/>
            </a:endParaRPr>
          </a:p>
          <a:p>
            <a:endParaRPr lang="en-GB">
              <a:ea typeface="Calibri"/>
              <a:cs typeface="Calibri"/>
            </a:endParaRPr>
          </a:p>
        </p:txBody>
      </p:sp>
      <p:sp>
        <p:nvSpPr>
          <p:cNvPr id="5" name="Rectangle: Rounded Corners 4">
            <a:extLst>
              <a:ext uri="{FF2B5EF4-FFF2-40B4-BE49-F238E27FC236}">
                <a16:creationId xmlns:a16="http://schemas.microsoft.com/office/drawing/2014/main" id="{260DEBB7-16F1-63FD-D040-076DA9A10D78}"/>
              </a:ext>
              <a:ext uri="{C183D7F6-B498-43B3-948B-1728B52AA6E4}">
                <adec:decorative xmlns:adec="http://schemas.microsoft.com/office/drawing/2017/decorative" val="1"/>
              </a:ext>
            </a:extLst>
          </p:cNvPr>
          <p:cNvSpPr/>
          <p:nvPr/>
        </p:nvSpPr>
        <p:spPr>
          <a:xfrm>
            <a:off x="7867879" y="174433"/>
            <a:ext cx="4213951" cy="1799421"/>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31190533-47B8-9191-732F-0FD281FC829D}"/>
              </a:ext>
            </a:extLst>
          </p:cNvPr>
          <p:cNvSpPr txBox="1"/>
          <p:nvPr/>
        </p:nvSpPr>
        <p:spPr>
          <a:xfrm>
            <a:off x="8005489" y="284602"/>
            <a:ext cx="3929450"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a:ea typeface="Calibri"/>
                <a:cs typeface="Calibri"/>
              </a:rPr>
              <a:t>When adding files or images to your portfolio pages, remember to browse to My Files to select an existing file. Do not upload multiple copies of the same file or image for different portfolio pages, as this may use up your storage quota.</a:t>
            </a:r>
            <a:endParaRPr lang="en-US" sz="1600"/>
          </a:p>
        </p:txBody>
      </p:sp>
      <p:pic>
        <p:nvPicPr>
          <p:cNvPr id="6" name="Picture 5" descr="Screenshot of Files area in Mahara, with options to Choose Files to upload new files, and Create folder.">
            <a:extLst>
              <a:ext uri="{FF2B5EF4-FFF2-40B4-BE49-F238E27FC236}">
                <a16:creationId xmlns:a16="http://schemas.microsoft.com/office/drawing/2014/main" id="{55FACD6E-1FF5-221F-AB75-78DC1DA679BB}"/>
              </a:ext>
            </a:extLst>
          </p:cNvPr>
          <p:cNvPicPr>
            <a:picLocks noChangeAspect="1"/>
          </p:cNvPicPr>
          <p:nvPr/>
        </p:nvPicPr>
        <p:blipFill>
          <a:blip r:embed="rId3"/>
          <a:stretch>
            <a:fillRect/>
          </a:stretch>
        </p:blipFill>
        <p:spPr>
          <a:xfrm>
            <a:off x="7691178" y="2546039"/>
            <a:ext cx="4390652" cy="4027359"/>
          </a:xfrm>
          <a:prstGeom prst="rect">
            <a:avLst/>
          </a:prstGeom>
          <a:ln>
            <a:solidFill>
              <a:schemeClr val="bg1">
                <a:lumMod val="65000"/>
              </a:schemeClr>
            </a:solidFill>
          </a:ln>
        </p:spPr>
      </p:pic>
    </p:spTree>
    <p:custDataLst>
      <p:tags r:id="rId1"/>
    </p:custDataLst>
    <p:extLst>
      <p:ext uri="{BB962C8B-B14F-4D97-AF65-F5344CB8AC3E}">
        <p14:creationId xmlns:p14="http://schemas.microsoft.com/office/powerpoint/2010/main" val="3642979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AE355-7D88-FDC8-7B42-1880B0607E20}"/>
              </a:ext>
            </a:extLst>
          </p:cNvPr>
          <p:cNvSpPr>
            <a:spLocks noGrp="1"/>
          </p:cNvSpPr>
          <p:nvPr>
            <p:ph type="title"/>
          </p:nvPr>
        </p:nvSpPr>
        <p:spPr>
          <a:xfrm>
            <a:off x="557924" y="119884"/>
            <a:ext cx="10515600" cy="1325563"/>
          </a:xfrm>
        </p:spPr>
        <p:txBody>
          <a:bodyPr/>
          <a:lstStyle/>
          <a:p>
            <a:r>
              <a:rPr lang="en-GB">
                <a:ea typeface="Calibri Light"/>
                <a:cs typeface="Calibri Light"/>
              </a:rPr>
              <a:t>Add an image to a page</a:t>
            </a:r>
            <a:endParaRPr lang="en-GB"/>
          </a:p>
        </p:txBody>
      </p:sp>
      <p:sp>
        <p:nvSpPr>
          <p:cNvPr id="3" name="Content Placeholder 2">
            <a:extLst>
              <a:ext uri="{FF2B5EF4-FFF2-40B4-BE49-F238E27FC236}">
                <a16:creationId xmlns:a16="http://schemas.microsoft.com/office/drawing/2014/main" id="{77FC13A8-109C-5CEE-42C6-372B58F842E3}"/>
              </a:ext>
            </a:extLst>
          </p:cNvPr>
          <p:cNvSpPr>
            <a:spLocks noGrp="1"/>
          </p:cNvSpPr>
          <p:nvPr>
            <p:ph idx="1"/>
          </p:nvPr>
        </p:nvSpPr>
        <p:spPr>
          <a:xfrm>
            <a:off x="470338" y="1300109"/>
            <a:ext cx="7356139" cy="4412434"/>
          </a:xfrm>
        </p:spPr>
        <p:txBody>
          <a:bodyPr vert="horz" lIns="91440" tIns="45720" rIns="91440" bIns="45720" rtlCol="0" anchor="t">
            <a:noAutofit/>
          </a:bodyPr>
          <a:lstStyle/>
          <a:p>
            <a:pPr>
              <a:lnSpc>
                <a:spcPct val="70000"/>
              </a:lnSpc>
            </a:pPr>
            <a:r>
              <a:rPr lang="en-GB" sz="2400">
                <a:ea typeface="+mn-lt"/>
                <a:cs typeface="+mn-lt"/>
              </a:rPr>
              <a:t>Turn on editing on a page using the pencil </a:t>
            </a:r>
            <a:r>
              <a:rPr lang="en-GB" sz="2400" b="1">
                <a:ea typeface="+mn-lt"/>
                <a:cs typeface="+mn-lt"/>
              </a:rPr>
              <a:t>edit</a:t>
            </a:r>
            <a:r>
              <a:rPr lang="en-GB" sz="2400">
                <a:ea typeface="+mn-lt"/>
                <a:cs typeface="+mn-lt"/>
              </a:rPr>
              <a:t> icon at the top right.</a:t>
            </a:r>
            <a:endParaRPr lang="en-US"/>
          </a:p>
          <a:p>
            <a:pPr>
              <a:lnSpc>
                <a:spcPct val="70000"/>
              </a:lnSpc>
            </a:pPr>
            <a:r>
              <a:rPr lang="en-GB" sz="2400" b="1">
                <a:ea typeface="+mn-lt"/>
                <a:cs typeface="+mn-lt"/>
              </a:rPr>
              <a:t>Click and drag</a:t>
            </a:r>
            <a:r>
              <a:rPr lang="en-GB" sz="2400">
                <a:ea typeface="+mn-lt"/>
                <a:cs typeface="+mn-lt"/>
              </a:rPr>
              <a:t> the </a:t>
            </a:r>
            <a:r>
              <a:rPr lang="en-GB" sz="2400" b="1">
                <a:ea typeface="+mn-lt"/>
                <a:cs typeface="+mn-lt"/>
              </a:rPr>
              <a:t>drag to add a block</a:t>
            </a:r>
            <a:r>
              <a:rPr lang="en-GB" sz="2400">
                <a:ea typeface="+mn-lt"/>
                <a:cs typeface="+mn-lt"/>
              </a:rPr>
              <a:t> icon from the top right-hand side of the page to the appropriate location on the page. Existing blocks will move to make space.</a:t>
            </a:r>
          </a:p>
          <a:p>
            <a:pPr>
              <a:lnSpc>
                <a:spcPct val="70000"/>
              </a:lnSpc>
            </a:pPr>
            <a:r>
              <a:rPr lang="en-GB" sz="2400">
                <a:ea typeface="+mn-lt"/>
                <a:cs typeface="+mn-lt"/>
              </a:rPr>
              <a:t>A window will appear from the right. Click on the </a:t>
            </a:r>
            <a:r>
              <a:rPr lang="en-GB" sz="2400" b="1">
                <a:ea typeface="+mn-lt"/>
                <a:cs typeface="+mn-lt"/>
              </a:rPr>
              <a:t>Image</a:t>
            </a:r>
            <a:r>
              <a:rPr lang="en-GB" sz="2400">
                <a:ea typeface="+mn-lt"/>
                <a:cs typeface="+mn-lt"/>
              </a:rPr>
              <a:t> block in the list.</a:t>
            </a:r>
          </a:p>
          <a:p>
            <a:pPr>
              <a:lnSpc>
                <a:spcPct val="70000"/>
              </a:lnSpc>
            </a:pPr>
            <a:r>
              <a:rPr lang="en-GB" sz="2400" b="1">
                <a:ea typeface="+mn-lt"/>
                <a:cs typeface="+mn-lt"/>
              </a:rPr>
              <a:t>Edit the block title</a:t>
            </a:r>
            <a:r>
              <a:rPr lang="en-GB" sz="2400">
                <a:ea typeface="+mn-lt"/>
                <a:cs typeface="+mn-lt"/>
              </a:rPr>
              <a:t> if required.</a:t>
            </a:r>
          </a:p>
          <a:p>
            <a:pPr>
              <a:lnSpc>
                <a:spcPct val="70000"/>
              </a:lnSpc>
            </a:pPr>
            <a:r>
              <a:rPr lang="en-GB" sz="2400">
                <a:ea typeface="+mn-lt"/>
                <a:cs typeface="+mn-lt"/>
              </a:rPr>
              <a:t>Click on the </a:t>
            </a:r>
            <a:r>
              <a:rPr lang="en-GB" sz="2400" b="1">
                <a:ea typeface="+mn-lt"/>
                <a:cs typeface="+mn-lt"/>
              </a:rPr>
              <a:t>Image</a:t>
            </a:r>
            <a:r>
              <a:rPr lang="en-GB" sz="2400">
                <a:ea typeface="+mn-lt"/>
                <a:cs typeface="+mn-lt"/>
              </a:rPr>
              <a:t> drop-down to select an image that you have already uploaded to the Files area (or upload an image directly if you have not used the image in your portfolio before).</a:t>
            </a:r>
            <a:endParaRPr lang="en-GB" sz="2400">
              <a:ea typeface="Calibri" panose="020F0502020204030204"/>
              <a:cs typeface="Calibri" panose="020F0502020204030204"/>
            </a:endParaRPr>
          </a:p>
          <a:p>
            <a:pPr>
              <a:lnSpc>
                <a:spcPct val="70000"/>
              </a:lnSpc>
            </a:pPr>
            <a:r>
              <a:rPr lang="en-GB" sz="2400">
                <a:ea typeface="+mn-lt"/>
                <a:cs typeface="+mn-lt"/>
              </a:rPr>
              <a:t>Click on the tick icon to the right of the image you want to add.</a:t>
            </a:r>
          </a:p>
          <a:p>
            <a:pPr>
              <a:lnSpc>
                <a:spcPct val="70000"/>
              </a:lnSpc>
            </a:pPr>
            <a:r>
              <a:rPr lang="en-GB" sz="2400">
                <a:ea typeface="+mn-lt"/>
                <a:cs typeface="+mn-lt"/>
              </a:rPr>
              <a:t>Click </a:t>
            </a:r>
            <a:r>
              <a:rPr lang="en-GB" sz="2400" b="1">
                <a:ea typeface="+mn-lt"/>
                <a:cs typeface="+mn-lt"/>
              </a:rPr>
              <a:t>Save</a:t>
            </a:r>
            <a:r>
              <a:rPr lang="en-GB" sz="2400">
                <a:ea typeface="+mn-lt"/>
                <a:cs typeface="+mn-lt"/>
              </a:rPr>
              <a:t> and the image you have chosen will appear on the page.</a:t>
            </a:r>
          </a:p>
          <a:p>
            <a:pPr>
              <a:lnSpc>
                <a:spcPct val="70000"/>
              </a:lnSpc>
            </a:pPr>
            <a:endParaRPr lang="en-GB" sz="2000">
              <a:ea typeface="+mn-lt"/>
              <a:cs typeface="+mn-lt"/>
            </a:endParaRPr>
          </a:p>
        </p:txBody>
      </p:sp>
      <p:sp>
        <p:nvSpPr>
          <p:cNvPr id="4" name="TextBox 3">
            <a:extLst>
              <a:ext uri="{FF2B5EF4-FFF2-40B4-BE49-F238E27FC236}">
                <a16:creationId xmlns:a16="http://schemas.microsoft.com/office/drawing/2014/main" id="{0D1CB0DC-3E81-4D6D-1C9B-39CD2B52CB48}"/>
              </a:ext>
            </a:extLst>
          </p:cNvPr>
          <p:cNvSpPr txBox="1"/>
          <p:nvPr/>
        </p:nvSpPr>
        <p:spPr>
          <a:xfrm>
            <a:off x="8005489" y="284602"/>
            <a:ext cx="3929450"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a:ea typeface="Calibri"/>
                <a:cs typeface="Calibri"/>
              </a:rPr>
              <a:t>When adding files or images to your portfolio pages, remember to browse to My Files to select an existing file. Do not upload multiple copies of the same file or image for different portfolio pages, as this may use up your storage quota.</a:t>
            </a:r>
            <a:endParaRPr lang="en-US" sz="1600"/>
          </a:p>
        </p:txBody>
      </p:sp>
      <p:pic>
        <p:nvPicPr>
          <p:cNvPr id="7" name="Picture 6" descr="Screenshot showing images in a folder called Evidence in the Files area in Moodle">
            <a:extLst>
              <a:ext uri="{FF2B5EF4-FFF2-40B4-BE49-F238E27FC236}">
                <a16:creationId xmlns:a16="http://schemas.microsoft.com/office/drawing/2014/main" id="{8C1793A0-FDEC-28A3-50EA-1FE2A07E165E}"/>
              </a:ext>
            </a:extLst>
          </p:cNvPr>
          <p:cNvPicPr>
            <a:picLocks noChangeAspect="1"/>
          </p:cNvPicPr>
          <p:nvPr/>
        </p:nvPicPr>
        <p:blipFill>
          <a:blip r:embed="rId3"/>
          <a:srcRect/>
          <a:stretch/>
        </p:blipFill>
        <p:spPr>
          <a:xfrm>
            <a:off x="7731539" y="2551057"/>
            <a:ext cx="4350291" cy="4132510"/>
          </a:xfrm>
          <a:prstGeom prst="rect">
            <a:avLst/>
          </a:prstGeom>
          <a:ln>
            <a:solidFill>
              <a:schemeClr val="bg1">
                <a:lumMod val="65000"/>
              </a:schemeClr>
            </a:solidFill>
          </a:ln>
        </p:spPr>
      </p:pic>
      <p:sp>
        <p:nvSpPr>
          <p:cNvPr id="5" name="Rectangle: Rounded Corners 4">
            <a:extLst>
              <a:ext uri="{FF2B5EF4-FFF2-40B4-BE49-F238E27FC236}">
                <a16:creationId xmlns:a16="http://schemas.microsoft.com/office/drawing/2014/main" id="{683B6698-C543-1449-B807-6F03602D1A41}"/>
              </a:ext>
              <a:ext uri="{C183D7F6-B498-43B3-948B-1728B52AA6E4}">
                <adec:decorative xmlns:adec="http://schemas.microsoft.com/office/drawing/2017/decorative" val="1"/>
              </a:ext>
            </a:extLst>
          </p:cNvPr>
          <p:cNvSpPr/>
          <p:nvPr/>
        </p:nvSpPr>
        <p:spPr>
          <a:xfrm>
            <a:off x="7867879" y="174433"/>
            <a:ext cx="4213951" cy="1799421"/>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77222414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5"/>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CCE7B06C7A4AD439BD17AFD297B32B6" ma:contentTypeVersion="18" ma:contentTypeDescription="Create a new document." ma:contentTypeScope="" ma:versionID="3f49855e822a747ceced49c31d837e73">
  <xsd:schema xmlns:xsd="http://www.w3.org/2001/XMLSchema" xmlns:xs="http://www.w3.org/2001/XMLSchema" xmlns:p="http://schemas.microsoft.com/office/2006/metadata/properties" xmlns:ns2="12545316-4597-4fad-8d4c-963aca4a7e43" xmlns:ns3="7ceff3d1-26d0-4a19-9784-ffc192f0c3e4" xmlns:ns4="7baf63a6-8159-4531-922f-8d695af1915f" targetNamespace="http://schemas.microsoft.com/office/2006/metadata/properties" ma:root="true" ma:fieldsID="0eb1622fa0f93b580a86b88605590d57" ns2:_="" ns3:_="" ns4:_="">
    <xsd:import namespace="12545316-4597-4fad-8d4c-963aca4a7e43"/>
    <xsd:import namespace="7ceff3d1-26d0-4a19-9784-ffc192f0c3e4"/>
    <xsd:import namespace="7baf63a6-8159-4531-922f-8d695af1915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LengthInSeconds" minOccurs="0"/>
                <xsd:element ref="ns2:MediaServiceLocation" minOccurs="0"/>
                <xsd:element ref="ns2:lcf76f155ced4ddcb4097134ff3c332f" minOccurs="0"/>
                <xsd:element ref="ns4: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545316-4597-4fad-8d4c-963aca4a7e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5693718-8356-48ba-866a-85db3a9efc2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ceff3d1-26d0-4a19-9784-ffc192f0c3e4"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baf63a6-8159-4531-922f-8d695af1915f"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b3de8453-3d93-40e3-b7c9-8c4ee99d16ef}" ma:internalName="TaxCatchAll" ma:showField="CatchAllData" ma:web="7ceff3d1-26d0-4a19-9784-ffc192f0c3e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2545316-4597-4fad-8d4c-963aca4a7e43">
      <Terms xmlns="http://schemas.microsoft.com/office/infopath/2007/PartnerControls"/>
    </lcf76f155ced4ddcb4097134ff3c332f>
    <TaxCatchAll xmlns="7baf63a6-8159-4531-922f-8d695af1915f" xsi:nil="true"/>
  </documentManagement>
</p:properties>
</file>

<file path=customXml/itemProps1.xml><?xml version="1.0" encoding="utf-8"?>
<ds:datastoreItem xmlns:ds="http://schemas.openxmlformats.org/officeDocument/2006/customXml" ds:itemID="{410752C6-39D8-45B5-9836-9B6A0B738473}">
  <ds:schemaRefs>
    <ds:schemaRef ds:uri="12545316-4597-4fad-8d4c-963aca4a7e43"/>
    <ds:schemaRef ds:uri="7baf63a6-8159-4531-922f-8d695af1915f"/>
    <ds:schemaRef ds:uri="7ceff3d1-26d0-4a19-9784-ffc192f0c3e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8BDB09AD-3375-4E1D-9861-C0D5A76BFC4B}">
  <ds:schemaRefs>
    <ds:schemaRef ds:uri="http://schemas.microsoft.com/sharepoint/v3/contenttype/forms"/>
  </ds:schemaRefs>
</ds:datastoreItem>
</file>

<file path=customXml/itemProps3.xml><?xml version="1.0" encoding="utf-8"?>
<ds:datastoreItem xmlns:ds="http://schemas.openxmlformats.org/officeDocument/2006/customXml" ds:itemID="{8F700E8F-C290-4CAF-91F9-8FA947B7A033}">
  <ds:schemaRefs>
    <ds:schemaRef ds:uri="12545316-4597-4fad-8d4c-963aca4a7e43"/>
    <ds:schemaRef ds:uri="7baf63a6-8159-4531-922f-8d695af1915f"/>
    <ds:schemaRef ds:uri="7ceff3d1-26d0-4a19-9784-ffc192f0c3e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15</Slides>
  <Notes>7</Notes>
  <HiddenSlides>0</HiddenSlide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Introducing Mahara</vt:lpstr>
      <vt:lpstr>What is Mahara?</vt:lpstr>
      <vt:lpstr>Logging in</vt:lpstr>
      <vt:lpstr>Orientation</vt:lpstr>
      <vt:lpstr>Copying a template</vt:lpstr>
      <vt:lpstr>Building your portfolio</vt:lpstr>
      <vt:lpstr>Editing pages and blocks</vt:lpstr>
      <vt:lpstr>Managing files and images</vt:lpstr>
      <vt:lpstr>Add an image to a page</vt:lpstr>
      <vt:lpstr>Add a file to a page</vt:lpstr>
      <vt:lpstr>Add video to a page</vt:lpstr>
      <vt:lpstr>Mapping your work to the learning criteria</vt:lpstr>
      <vt:lpstr>Sharing your portfolio </vt:lpstr>
      <vt:lpstr>Submitting your portfolio to Moodle</vt:lpstr>
      <vt:lpstr>Exporting your portfolio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Introducing Mahara</dc:title>
  <dc:creator>Microsoft Office User</dc:creator>
  <cp:revision>3</cp:revision>
  <dcterms:created xsi:type="dcterms:W3CDTF">2023-06-26T11:59:07Z</dcterms:created>
  <dcterms:modified xsi:type="dcterms:W3CDTF">2024-09-26T13:05:22Z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0x010100DCCE7B06C7A4AD439BD17AFD297B32B6</vt:lpwstr>
  </property>
  <property fmtid="{D5CDD505-2E9C-101B-9397-08002B2CF9AE}" pid="3" name="MediaServiceImageTags">
    <vt:lpwstr/>
  </property>
  <property fmtid="{D5CDD505-2E9C-101B-9397-08002B2CF9AE}" pid="4" name="ArticulateGUID">
    <vt:lpwstr>95F1E42C-0F9F-41CB-995E-014A79355B52</vt:lpwstr>
  </property>
  <property fmtid="{D5CDD505-2E9C-101B-9397-08002B2CF9AE}" pid="5" name="ArticulatePath">
    <vt:lpwstr>https://computingservices.sharepoint.com/sites/TELTeam/BAU/Shared Documents/Software/Mahara/Mahara Hub Guidance/Student Induction Presentation/Introduction to Mahara - for students 24-25</vt:lpwstr>
  </property>
</Properties>
</file>