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31"/>
  </p:notesMasterIdLst>
  <p:sldIdLst>
    <p:sldId id="308" r:id="rId6"/>
    <p:sldId id="317" r:id="rId7"/>
    <p:sldId id="331" r:id="rId8"/>
    <p:sldId id="333" r:id="rId9"/>
    <p:sldId id="334" r:id="rId10"/>
    <p:sldId id="256" r:id="rId11"/>
    <p:sldId id="335" r:id="rId12"/>
    <p:sldId id="336" r:id="rId13"/>
    <p:sldId id="337" r:id="rId14"/>
    <p:sldId id="340" r:id="rId15"/>
    <p:sldId id="342" r:id="rId16"/>
    <p:sldId id="257" r:id="rId17"/>
    <p:sldId id="258" r:id="rId18"/>
    <p:sldId id="259" r:id="rId19"/>
    <p:sldId id="260" r:id="rId20"/>
    <p:sldId id="261" r:id="rId21"/>
    <p:sldId id="264" r:id="rId22"/>
    <p:sldId id="265" r:id="rId23"/>
    <p:sldId id="266" r:id="rId24"/>
    <p:sldId id="267" r:id="rId25"/>
    <p:sldId id="262" r:id="rId26"/>
    <p:sldId id="268" r:id="rId27"/>
    <p:sldId id="269" r:id="rId28"/>
    <p:sldId id="330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DA474-0EC4-4063-86BE-C9D692753787}" v="16" dt="2024-05-14T07:42:33.379"/>
    <p1510:client id="{C3DF4943-36CA-4D45-8825-765D7A3DB63D}" v="374" dt="2024-05-14T06:42:20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2"/>
  </p:normalViewPr>
  <p:slideViewPr>
    <p:cSldViewPr snapToGrid="0">
      <p:cViewPr varScale="1">
        <p:scale>
          <a:sx n="82" d="100"/>
          <a:sy n="82" d="100"/>
        </p:scale>
        <p:origin x="69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Kamffer" userId="e985ae1a-3140-4a2b-84c7-16bee2115a39" providerId="ADAL" clId="{56F8A47A-9CFA-584B-9156-BF6DCC05C870}"/>
    <pc:docChg chg="addSld delSld modSld sldOrd">
      <pc:chgData name="Stephanie Kamffer" userId="e985ae1a-3140-4a2b-84c7-16bee2115a39" providerId="ADAL" clId="{56F8A47A-9CFA-584B-9156-BF6DCC05C870}" dt="2023-12-12T14:15:03.905" v="14" actId="2696"/>
      <pc:docMkLst>
        <pc:docMk/>
      </pc:docMkLst>
      <pc:sldChg chg="modSp del mod">
        <pc:chgData name="Stephanie Kamffer" userId="e985ae1a-3140-4a2b-84c7-16bee2115a39" providerId="ADAL" clId="{56F8A47A-9CFA-584B-9156-BF6DCC05C870}" dt="2023-12-12T14:15:03.905" v="14" actId="2696"/>
        <pc:sldMkLst>
          <pc:docMk/>
          <pc:sldMk cId="3706465849" sldId="335"/>
        </pc:sldMkLst>
        <pc:picChg chg="mod">
          <ac:chgData name="Stephanie Kamffer" userId="e985ae1a-3140-4a2b-84c7-16bee2115a39" providerId="ADAL" clId="{56F8A47A-9CFA-584B-9156-BF6DCC05C870}" dt="2023-12-12T13:36:16.495" v="12" actId="1076"/>
          <ac:picMkLst>
            <pc:docMk/>
            <pc:sldMk cId="3706465849" sldId="335"/>
            <ac:picMk id="5" creationId="{9B91E0BE-30FA-E96F-E459-723D1419DBCA}"/>
          </ac:picMkLst>
        </pc:picChg>
      </pc:sldChg>
      <pc:sldChg chg="add del ord setBg">
        <pc:chgData name="Stephanie Kamffer" userId="e985ae1a-3140-4a2b-84c7-16bee2115a39" providerId="ADAL" clId="{56F8A47A-9CFA-584B-9156-BF6DCC05C870}" dt="2023-12-12T11:13:07.460" v="2" actId="2696"/>
        <pc:sldMkLst>
          <pc:docMk/>
          <pc:sldMk cId="1780451743" sldId="339"/>
        </pc:sldMkLst>
      </pc:sldChg>
      <pc:sldChg chg="new del">
        <pc:chgData name="Stephanie Kamffer" userId="e985ae1a-3140-4a2b-84c7-16bee2115a39" providerId="ADAL" clId="{56F8A47A-9CFA-584B-9156-BF6DCC05C870}" dt="2023-12-12T11:13:58.442" v="5" actId="2696"/>
        <pc:sldMkLst>
          <pc:docMk/>
          <pc:sldMk cId="2488758242" sldId="339"/>
        </pc:sldMkLst>
      </pc:sldChg>
      <pc:sldChg chg="add del ord setBg">
        <pc:chgData name="Stephanie Kamffer" userId="e985ae1a-3140-4a2b-84c7-16bee2115a39" providerId="ADAL" clId="{56F8A47A-9CFA-584B-9156-BF6DCC05C870}" dt="2023-12-12T11:18:04.847" v="11" actId="2696"/>
        <pc:sldMkLst>
          <pc:docMk/>
          <pc:sldMk cId="1780451743" sldId="340"/>
        </pc:sldMkLst>
      </pc:sldChg>
      <pc:sldChg chg="add">
        <pc:chgData name="Stephanie Kamffer" userId="e985ae1a-3140-4a2b-84c7-16bee2115a39" providerId="ADAL" clId="{56F8A47A-9CFA-584B-9156-BF6DCC05C870}" dt="2023-12-12T11:18:02.059" v="10"/>
        <pc:sldMkLst>
          <pc:docMk/>
          <pc:sldMk cId="2360317554" sldId="341"/>
        </pc:sldMkLst>
      </pc:sldChg>
      <pc:sldChg chg="add del setBg">
        <pc:chgData name="Stephanie Kamffer" userId="e985ae1a-3140-4a2b-84c7-16bee2115a39" providerId="ADAL" clId="{56F8A47A-9CFA-584B-9156-BF6DCC05C870}" dt="2023-12-12T11:18:01.006" v="9"/>
        <pc:sldMkLst>
          <pc:docMk/>
          <pc:sldMk cId="2869885022" sldId="341"/>
        </pc:sldMkLst>
      </pc:sldChg>
      <pc:sldChg chg="add">
        <pc:chgData name="Stephanie Kamffer" userId="e985ae1a-3140-4a2b-84c7-16bee2115a39" providerId="ADAL" clId="{56F8A47A-9CFA-584B-9156-BF6DCC05C870}" dt="2023-12-12T14:14:59.201" v="13"/>
        <pc:sldMkLst>
          <pc:docMk/>
          <pc:sldMk cId="560670576" sldId="342"/>
        </pc:sldMkLst>
      </pc:sldChg>
    </pc:docChg>
  </pc:docChgLst>
  <pc:docChgLst>
    <pc:chgData name="Stephanie Kamffer" userId="e985ae1a-3140-4a2b-84c7-16bee2115a39" providerId="ADAL" clId="{C3DF4943-36CA-4D45-8825-765D7A3DB63D}"/>
    <pc:docChg chg="undo custSel addSld delSld modSld sldOrd">
      <pc:chgData name="Stephanie Kamffer" userId="e985ae1a-3140-4a2b-84c7-16bee2115a39" providerId="ADAL" clId="{C3DF4943-36CA-4D45-8825-765D7A3DB63D}" dt="2024-05-14T06:42:20.129" v="376"/>
      <pc:docMkLst>
        <pc:docMk/>
      </pc:docMkLst>
      <pc:sldChg chg="add ord">
        <pc:chgData name="Stephanie Kamffer" userId="e985ae1a-3140-4a2b-84c7-16bee2115a39" providerId="ADAL" clId="{C3DF4943-36CA-4D45-8825-765D7A3DB63D}" dt="2024-05-13T11:46:55.967" v="276" actId="20578"/>
        <pc:sldMkLst>
          <pc:docMk/>
          <pc:sldMk cId="0" sldId="256"/>
        </pc:sldMkLst>
      </pc:sldChg>
      <pc:sldChg chg="new del">
        <pc:chgData name="Stephanie Kamffer" userId="e985ae1a-3140-4a2b-84c7-16bee2115a39" providerId="ADAL" clId="{C3DF4943-36CA-4D45-8825-765D7A3DB63D}" dt="2024-05-13T11:28:53.212" v="1" actId="680"/>
        <pc:sldMkLst>
          <pc:docMk/>
          <pc:sldMk cId="1107257197" sldId="331"/>
        </pc:sldMkLst>
      </pc:sldChg>
      <pc:sldChg chg="addSp delSp modSp add mod">
        <pc:chgData name="Stephanie Kamffer" userId="e985ae1a-3140-4a2b-84c7-16bee2115a39" providerId="ADAL" clId="{C3DF4943-36CA-4D45-8825-765D7A3DB63D}" dt="2024-05-13T12:49:29.931" v="372" actId="12"/>
        <pc:sldMkLst>
          <pc:docMk/>
          <pc:sldMk cId="3997265181" sldId="331"/>
        </pc:sldMkLst>
        <pc:spChg chg="del">
          <ac:chgData name="Stephanie Kamffer" userId="e985ae1a-3140-4a2b-84c7-16bee2115a39" providerId="ADAL" clId="{C3DF4943-36CA-4D45-8825-765D7A3DB63D}" dt="2024-05-13T11:30:02.102" v="23" actId="478"/>
          <ac:spMkLst>
            <pc:docMk/>
            <pc:sldMk cId="3997265181" sldId="331"/>
            <ac:spMk id="2" creationId="{00000000-0000-0000-0000-000000000000}"/>
          </ac:spMkLst>
        </pc:spChg>
        <pc:spChg chg="del">
          <ac:chgData name="Stephanie Kamffer" userId="e985ae1a-3140-4a2b-84c7-16bee2115a39" providerId="ADAL" clId="{C3DF4943-36CA-4D45-8825-765D7A3DB63D}" dt="2024-05-13T11:29:20.758" v="8" actId="478"/>
          <ac:spMkLst>
            <pc:docMk/>
            <pc:sldMk cId="3997265181" sldId="331"/>
            <ac:spMk id="5" creationId="{00000000-0000-0000-0000-000000000000}"/>
          </ac:spMkLst>
        </pc:spChg>
        <pc:spChg chg="add mod">
          <ac:chgData name="Stephanie Kamffer" userId="e985ae1a-3140-4a2b-84c7-16bee2115a39" providerId="ADAL" clId="{C3DF4943-36CA-4D45-8825-765D7A3DB63D}" dt="2024-05-13T11:30:15.942" v="25" actId="767"/>
          <ac:spMkLst>
            <pc:docMk/>
            <pc:sldMk cId="3997265181" sldId="331"/>
            <ac:spMk id="9" creationId="{C006338F-EE19-A6F9-E24F-F64292C3BAD6}"/>
          </ac:spMkLst>
        </pc:spChg>
        <pc:spChg chg="add mod">
          <ac:chgData name="Stephanie Kamffer" userId="e985ae1a-3140-4a2b-84c7-16bee2115a39" providerId="ADAL" clId="{C3DF4943-36CA-4D45-8825-765D7A3DB63D}" dt="2024-05-13T11:36:08.458" v="244" actId="20577"/>
          <ac:spMkLst>
            <pc:docMk/>
            <pc:sldMk cId="3997265181" sldId="331"/>
            <ac:spMk id="10" creationId="{1B1C4D77-A922-5E62-FBEF-2732F352C5EB}"/>
          </ac:spMkLst>
        </pc:spChg>
        <pc:graphicFrameChg chg="del modGraphic">
          <ac:chgData name="Stephanie Kamffer" userId="e985ae1a-3140-4a2b-84c7-16bee2115a39" providerId="ADAL" clId="{C3DF4943-36CA-4D45-8825-765D7A3DB63D}" dt="2024-05-13T11:29:25.805" v="11" actId="478"/>
          <ac:graphicFrameMkLst>
            <pc:docMk/>
            <pc:sldMk cId="3997265181" sldId="331"/>
            <ac:graphicFrameMk id="4" creationId="{259204C2-34CF-1E4B-832C-CDF39FAA353B}"/>
          </ac:graphicFrameMkLst>
        </pc:graphicFrameChg>
        <pc:graphicFrameChg chg="add mod modGraphic">
          <ac:chgData name="Stephanie Kamffer" userId="e985ae1a-3140-4a2b-84c7-16bee2115a39" providerId="ADAL" clId="{C3DF4943-36CA-4D45-8825-765D7A3DB63D}" dt="2024-05-13T12:49:29.931" v="372" actId="12"/>
          <ac:graphicFrameMkLst>
            <pc:docMk/>
            <pc:sldMk cId="3997265181" sldId="331"/>
            <ac:graphicFrameMk id="8" creationId="{92BC856C-3AF5-766C-3926-728E71FD5043}"/>
          </ac:graphicFrameMkLst>
        </pc:graphicFrameChg>
        <pc:picChg chg="mod">
          <ac:chgData name="Stephanie Kamffer" userId="e985ae1a-3140-4a2b-84c7-16bee2115a39" providerId="ADAL" clId="{C3DF4943-36CA-4D45-8825-765D7A3DB63D}" dt="2024-05-13T11:35:33.848" v="200" actId="1076"/>
          <ac:picMkLst>
            <pc:docMk/>
            <pc:sldMk cId="3997265181" sldId="331"/>
            <ac:picMk id="3" creationId="{00000000-0000-0000-0000-000000000000}"/>
          </ac:picMkLst>
        </pc:picChg>
      </pc:sldChg>
      <pc:sldChg chg="add del">
        <pc:chgData name="Stephanie Kamffer" userId="e985ae1a-3140-4a2b-84c7-16bee2115a39" providerId="ADAL" clId="{C3DF4943-36CA-4D45-8825-765D7A3DB63D}" dt="2024-05-13T11:29:48.571" v="20" actId="2696"/>
        <pc:sldMkLst>
          <pc:docMk/>
          <pc:sldMk cId="3903951429" sldId="332"/>
        </pc:sldMkLst>
      </pc:sldChg>
      <pc:sldChg chg="addSp delSp modSp add mod modAnim">
        <pc:chgData name="Stephanie Kamffer" userId="e985ae1a-3140-4a2b-84c7-16bee2115a39" providerId="ADAL" clId="{C3DF4943-36CA-4D45-8825-765D7A3DB63D}" dt="2024-05-13T11:43:08.964" v="267" actId="478"/>
        <pc:sldMkLst>
          <pc:docMk/>
          <pc:sldMk cId="1455588972" sldId="333"/>
        </pc:sldMkLst>
        <pc:spChg chg="del">
          <ac:chgData name="Stephanie Kamffer" userId="e985ae1a-3140-4a2b-84c7-16bee2115a39" providerId="ADAL" clId="{C3DF4943-36CA-4D45-8825-765D7A3DB63D}" dt="2024-05-13T11:43:08.964" v="267" actId="478"/>
          <ac:spMkLst>
            <pc:docMk/>
            <pc:sldMk cId="1455588972" sldId="333"/>
            <ac:spMk id="2" creationId="{00000000-0000-0000-0000-000000000000}"/>
          </ac:spMkLst>
        </pc:spChg>
        <pc:spChg chg="del mod">
          <ac:chgData name="Stephanie Kamffer" userId="e985ae1a-3140-4a2b-84c7-16bee2115a39" providerId="ADAL" clId="{C3DF4943-36CA-4D45-8825-765D7A3DB63D}" dt="2024-05-13T11:29:32.127" v="15" actId="478"/>
          <ac:spMkLst>
            <pc:docMk/>
            <pc:sldMk cId="1455588972" sldId="333"/>
            <ac:spMk id="5" creationId="{00000000-0000-0000-0000-000000000000}"/>
          </ac:spMkLst>
        </pc:spChg>
        <pc:spChg chg="add del mod">
          <ac:chgData name="Stephanie Kamffer" userId="e985ae1a-3140-4a2b-84c7-16bee2115a39" providerId="ADAL" clId="{C3DF4943-36CA-4D45-8825-765D7A3DB63D}" dt="2024-05-13T11:38:37.637" v="262"/>
          <ac:spMkLst>
            <pc:docMk/>
            <pc:sldMk cId="1455588972" sldId="333"/>
            <ac:spMk id="8" creationId="{0FEB5E74-83C4-83DE-F2CF-4A6B316C4E6A}"/>
          </ac:spMkLst>
        </pc:spChg>
        <pc:graphicFrameChg chg="del">
          <ac:chgData name="Stephanie Kamffer" userId="e985ae1a-3140-4a2b-84c7-16bee2115a39" providerId="ADAL" clId="{C3DF4943-36CA-4D45-8825-765D7A3DB63D}" dt="2024-05-13T11:29:30.207" v="12" actId="478"/>
          <ac:graphicFrameMkLst>
            <pc:docMk/>
            <pc:sldMk cId="1455588972" sldId="333"/>
            <ac:graphicFrameMk id="4" creationId="{259204C2-34CF-1E4B-832C-CDF39FAA353B}"/>
          </ac:graphicFrameMkLst>
        </pc:graphicFrameChg>
        <pc:picChg chg="mod">
          <ac:chgData name="Stephanie Kamffer" userId="e985ae1a-3140-4a2b-84c7-16bee2115a39" providerId="ADAL" clId="{C3DF4943-36CA-4D45-8825-765D7A3DB63D}" dt="2024-05-13T11:40:30.646" v="264" actId="1076"/>
          <ac:picMkLst>
            <pc:docMk/>
            <pc:sldMk cId="1455588972" sldId="333"/>
            <ac:picMk id="3" creationId="{00000000-0000-0000-0000-000000000000}"/>
          </ac:picMkLst>
        </pc:picChg>
        <pc:picChg chg="add mod">
          <ac:chgData name="Stephanie Kamffer" userId="e985ae1a-3140-4a2b-84c7-16bee2115a39" providerId="ADAL" clId="{C3DF4943-36CA-4D45-8825-765D7A3DB63D}" dt="2024-05-13T11:42:46.646" v="266" actId="1076"/>
          <ac:picMkLst>
            <pc:docMk/>
            <pc:sldMk cId="1455588972" sldId="333"/>
            <ac:picMk id="9" creationId="{64ABAC63-5FFA-14D1-BAFD-8BA5D55CCBFD}"/>
          </ac:picMkLst>
        </pc:picChg>
      </pc:sldChg>
      <pc:sldChg chg="addSp delSp modSp add mod">
        <pc:chgData name="Stephanie Kamffer" userId="e985ae1a-3140-4a2b-84c7-16bee2115a39" providerId="ADAL" clId="{C3DF4943-36CA-4D45-8825-765D7A3DB63D}" dt="2024-05-13T11:44:29.413" v="270" actId="962"/>
        <pc:sldMkLst>
          <pc:docMk/>
          <pc:sldMk cId="3482266278" sldId="334"/>
        </pc:sldMkLst>
        <pc:spChg chg="mod">
          <ac:chgData name="Stephanie Kamffer" userId="e985ae1a-3140-4a2b-84c7-16bee2115a39" providerId="ADAL" clId="{C3DF4943-36CA-4D45-8825-765D7A3DB63D}" dt="2024-05-13T11:29:39.058" v="18" actId="20577"/>
          <ac:spMkLst>
            <pc:docMk/>
            <pc:sldMk cId="3482266278" sldId="334"/>
            <ac:spMk id="5" creationId="{00000000-0000-0000-0000-000000000000}"/>
          </ac:spMkLst>
        </pc:spChg>
        <pc:graphicFrameChg chg="del">
          <ac:chgData name="Stephanie Kamffer" userId="e985ae1a-3140-4a2b-84c7-16bee2115a39" providerId="ADAL" clId="{C3DF4943-36CA-4D45-8825-765D7A3DB63D}" dt="2024-05-13T11:29:35.554" v="16" actId="478"/>
          <ac:graphicFrameMkLst>
            <pc:docMk/>
            <pc:sldMk cId="3482266278" sldId="334"/>
            <ac:graphicFrameMk id="4" creationId="{259204C2-34CF-1E4B-832C-CDF39FAA353B}"/>
          </ac:graphicFrameMkLst>
        </pc:graphicFrameChg>
        <pc:picChg chg="add mod">
          <ac:chgData name="Stephanie Kamffer" userId="e985ae1a-3140-4a2b-84c7-16bee2115a39" providerId="ADAL" clId="{C3DF4943-36CA-4D45-8825-765D7A3DB63D}" dt="2024-05-13T11:44:29.413" v="270" actId="962"/>
          <ac:picMkLst>
            <pc:docMk/>
            <pc:sldMk cId="3482266278" sldId="334"/>
            <ac:picMk id="9" creationId="{D02CAB1D-D513-0A92-2F8C-68C1DC1314FC}"/>
          </ac:picMkLst>
        </pc:picChg>
      </pc:sldChg>
      <pc:sldChg chg="addSp delSp modSp add mod">
        <pc:chgData name="Stephanie Kamffer" userId="e985ae1a-3140-4a2b-84c7-16bee2115a39" providerId="ADAL" clId="{C3DF4943-36CA-4D45-8825-765D7A3DB63D}" dt="2024-05-13T11:49:59.437" v="332" actId="255"/>
        <pc:sldMkLst>
          <pc:docMk/>
          <pc:sldMk cId="2930160064" sldId="335"/>
        </pc:sldMkLst>
        <pc:spChg chg="add mod">
          <ac:chgData name="Stephanie Kamffer" userId="e985ae1a-3140-4a2b-84c7-16bee2115a39" providerId="ADAL" clId="{C3DF4943-36CA-4D45-8825-765D7A3DB63D}" dt="2024-05-13T11:49:59.437" v="332" actId="255"/>
          <ac:spMkLst>
            <pc:docMk/>
            <pc:sldMk cId="2930160064" sldId="335"/>
            <ac:spMk id="4" creationId="{67A75371-05D0-8C35-4E76-96E035121911}"/>
          </ac:spMkLst>
        </pc:spChg>
        <pc:picChg chg="del mod">
          <ac:chgData name="Stephanie Kamffer" userId="e985ae1a-3140-4a2b-84c7-16bee2115a39" providerId="ADAL" clId="{C3DF4943-36CA-4D45-8825-765D7A3DB63D}" dt="2024-05-13T11:44:48.570" v="273" actId="478"/>
          <ac:picMkLst>
            <pc:docMk/>
            <pc:sldMk cId="2930160064" sldId="335"/>
            <ac:picMk id="9" creationId="{D02CAB1D-D513-0A92-2F8C-68C1DC1314FC}"/>
          </ac:picMkLst>
        </pc:picChg>
      </pc:sldChg>
      <pc:sldChg chg="add del">
        <pc:chgData name="Stephanie Kamffer" userId="e985ae1a-3140-4a2b-84c7-16bee2115a39" providerId="ADAL" clId="{C3DF4943-36CA-4D45-8825-765D7A3DB63D}" dt="2024-05-13T11:29:50.356" v="21" actId="2696"/>
        <pc:sldMkLst>
          <pc:docMk/>
          <pc:sldMk cId="3418571600" sldId="335"/>
        </pc:sldMkLst>
      </pc:sldChg>
      <pc:sldChg chg="addSp modSp add">
        <pc:chgData name="Stephanie Kamffer" userId="e985ae1a-3140-4a2b-84c7-16bee2115a39" providerId="ADAL" clId="{C3DF4943-36CA-4D45-8825-765D7A3DB63D}" dt="2024-05-13T11:53:51.241" v="338"/>
        <pc:sldMkLst>
          <pc:docMk/>
          <pc:sldMk cId="805862003" sldId="336"/>
        </pc:sldMkLst>
        <pc:picChg chg="add mod">
          <ac:chgData name="Stephanie Kamffer" userId="e985ae1a-3140-4a2b-84c7-16bee2115a39" providerId="ADAL" clId="{C3DF4943-36CA-4D45-8825-765D7A3DB63D}" dt="2024-05-13T11:53:51.241" v="338"/>
          <ac:picMkLst>
            <pc:docMk/>
            <pc:sldMk cId="805862003" sldId="336"/>
            <ac:picMk id="8" creationId="{035787B7-E965-02AC-039A-005316223277}"/>
          </ac:picMkLst>
        </pc:picChg>
      </pc:sldChg>
      <pc:sldChg chg="add del">
        <pc:chgData name="Stephanie Kamffer" userId="e985ae1a-3140-4a2b-84c7-16bee2115a39" providerId="ADAL" clId="{C3DF4943-36CA-4D45-8825-765D7A3DB63D}" dt="2024-05-13T11:29:46.933" v="19" actId="2696"/>
        <pc:sldMkLst>
          <pc:docMk/>
          <pc:sldMk cId="2973401946" sldId="336"/>
        </pc:sldMkLst>
      </pc:sldChg>
      <pc:sldChg chg="addSp delSp modSp add del mod delAnim modNotesTx">
        <pc:chgData name="Stephanie Kamffer" userId="e985ae1a-3140-4a2b-84c7-16bee2115a39" providerId="ADAL" clId="{C3DF4943-36CA-4D45-8825-765D7A3DB63D}" dt="2024-05-13T12:32:18.642" v="346" actId="20577"/>
        <pc:sldMkLst>
          <pc:docMk/>
          <pc:sldMk cId="193714349" sldId="337"/>
        </pc:sldMkLst>
        <pc:picChg chg="del">
          <ac:chgData name="Stephanie Kamffer" userId="e985ae1a-3140-4a2b-84c7-16bee2115a39" providerId="ADAL" clId="{C3DF4943-36CA-4D45-8825-765D7A3DB63D}" dt="2024-05-13T12:32:03.389" v="343" actId="478"/>
          <ac:picMkLst>
            <pc:docMk/>
            <pc:sldMk cId="193714349" sldId="337"/>
            <ac:picMk id="8" creationId="{035787B7-E965-02AC-039A-005316223277}"/>
          </ac:picMkLst>
        </pc:picChg>
        <pc:picChg chg="add mod">
          <ac:chgData name="Stephanie Kamffer" userId="e985ae1a-3140-4a2b-84c7-16bee2115a39" providerId="ADAL" clId="{C3DF4943-36CA-4D45-8825-765D7A3DB63D}" dt="2024-05-13T12:32:08.850" v="345" actId="14100"/>
          <ac:picMkLst>
            <pc:docMk/>
            <pc:sldMk cId="193714349" sldId="337"/>
            <ac:picMk id="9" creationId="{69AFAF15-27ED-3232-CABD-96B7674EE1C3}"/>
          </ac:picMkLst>
        </pc:picChg>
        <pc:picChg chg="del">
          <ac:chgData name="Stephanie Kamffer" userId="e985ae1a-3140-4a2b-84c7-16bee2115a39" providerId="ADAL" clId="{C3DF4943-36CA-4D45-8825-765D7A3DB63D}" dt="2024-05-13T11:48:00.596" v="278" actId="478"/>
          <ac:picMkLst>
            <pc:docMk/>
            <pc:sldMk cId="193714349" sldId="337"/>
            <ac:picMk id="12" creationId="{00000000-0000-0000-0000-000000000000}"/>
          </ac:picMkLst>
        </pc:picChg>
      </pc:sldChg>
      <pc:sldChg chg="addSp delSp modSp add del mod ord">
        <pc:chgData name="Stephanie Kamffer" userId="e985ae1a-3140-4a2b-84c7-16bee2115a39" providerId="ADAL" clId="{C3DF4943-36CA-4D45-8825-765D7A3DB63D}" dt="2024-05-14T06:42:11.321" v="373" actId="2696"/>
        <pc:sldMkLst>
          <pc:docMk/>
          <pc:sldMk cId="124597393" sldId="338"/>
        </pc:sldMkLst>
        <pc:spChg chg="add mod">
          <ac:chgData name="Stephanie Kamffer" userId="e985ae1a-3140-4a2b-84c7-16bee2115a39" providerId="ADAL" clId="{C3DF4943-36CA-4D45-8825-765D7A3DB63D}" dt="2024-05-13T12:47:33.438" v="357" actId="20577"/>
          <ac:spMkLst>
            <pc:docMk/>
            <pc:sldMk cId="124597393" sldId="338"/>
            <ac:spMk id="4" creationId="{CD1B5302-458E-7F2E-1832-7145B8409A0C}"/>
          </ac:spMkLst>
        </pc:spChg>
        <pc:picChg chg="del">
          <ac:chgData name="Stephanie Kamffer" userId="e985ae1a-3140-4a2b-84c7-16bee2115a39" providerId="ADAL" clId="{C3DF4943-36CA-4D45-8825-765D7A3DB63D}" dt="2024-05-13T12:47:05.661" v="351" actId="478"/>
          <ac:picMkLst>
            <pc:docMk/>
            <pc:sldMk cId="124597393" sldId="338"/>
            <ac:picMk id="8" creationId="{035787B7-E965-02AC-039A-005316223277}"/>
          </ac:picMkLst>
        </pc:picChg>
      </pc:sldChg>
      <pc:sldChg chg="addSp delSp modSp add del mod">
        <pc:chgData name="Stephanie Kamffer" userId="e985ae1a-3140-4a2b-84c7-16bee2115a39" providerId="ADAL" clId="{C3DF4943-36CA-4D45-8825-765D7A3DB63D}" dt="2024-05-13T12:49:06.618" v="365" actId="2696"/>
        <pc:sldMkLst>
          <pc:docMk/>
          <pc:sldMk cId="3823645123" sldId="339"/>
        </pc:sldMkLst>
        <pc:spChg chg="add mod">
          <ac:chgData name="Stephanie Kamffer" userId="e985ae1a-3140-4a2b-84c7-16bee2115a39" providerId="ADAL" clId="{C3DF4943-36CA-4D45-8825-765D7A3DB63D}" dt="2024-05-13T12:47:43.747" v="361" actId="20577"/>
          <ac:spMkLst>
            <pc:docMk/>
            <pc:sldMk cId="3823645123" sldId="339"/>
            <ac:spMk id="4" creationId="{E8589EC6-936F-7D5A-3C4C-8AE7770197E8}"/>
          </ac:spMkLst>
        </pc:spChg>
        <pc:picChg chg="del">
          <ac:chgData name="Stephanie Kamffer" userId="e985ae1a-3140-4a2b-84c7-16bee2115a39" providerId="ADAL" clId="{C3DF4943-36CA-4D45-8825-765D7A3DB63D}" dt="2024-05-13T12:47:08.613" v="352" actId="478"/>
          <ac:picMkLst>
            <pc:docMk/>
            <pc:sldMk cId="3823645123" sldId="339"/>
            <ac:picMk id="8" creationId="{035787B7-E965-02AC-039A-005316223277}"/>
          </ac:picMkLst>
        </pc:picChg>
      </pc:sldChg>
      <pc:sldChg chg="addSp delSp modSp add mod">
        <pc:chgData name="Stephanie Kamffer" userId="e985ae1a-3140-4a2b-84c7-16bee2115a39" providerId="ADAL" clId="{C3DF4943-36CA-4D45-8825-765D7A3DB63D}" dt="2024-05-14T06:42:20.129" v="376"/>
        <pc:sldMkLst>
          <pc:docMk/>
          <pc:sldMk cId="4181573056" sldId="340"/>
        </pc:sldMkLst>
        <pc:spChg chg="add del mod">
          <ac:chgData name="Stephanie Kamffer" userId="e985ae1a-3140-4a2b-84c7-16bee2115a39" providerId="ADAL" clId="{C3DF4943-36CA-4D45-8825-765D7A3DB63D}" dt="2024-05-14T06:42:15.262" v="375" actId="478"/>
          <ac:spMkLst>
            <pc:docMk/>
            <pc:sldMk cId="4181573056" sldId="340"/>
            <ac:spMk id="4" creationId="{73385278-8136-4EE5-4D0D-26DA0E31984A}"/>
          </ac:spMkLst>
        </pc:spChg>
        <pc:picChg chg="del mod">
          <ac:chgData name="Stephanie Kamffer" userId="e985ae1a-3140-4a2b-84c7-16bee2115a39" providerId="ADAL" clId="{C3DF4943-36CA-4D45-8825-765D7A3DB63D}" dt="2024-05-13T12:47:10.607" v="354" actId="478"/>
          <ac:picMkLst>
            <pc:docMk/>
            <pc:sldMk cId="4181573056" sldId="340"/>
            <ac:picMk id="8" creationId="{035787B7-E965-02AC-039A-005316223277}"/>
          </ac:picMkLst>
        </pc:picChg>
        <pc:picChg chg="add mod">
          <ac:chgData name="Stephanie Kamffer" userId="e985ae1a-3140-4a2b-84c7-16bee2115a39" providerId="ADAL" clId="{C3DF4943-36CA-4D45-8825-765D7A3DB63D}" dt="2024-05-14T06:42:20.129" v="376"/>
          <ac:picMkLst>
            <pc:docMk/>
            <pc:sldMk cId="4181573056" sldId="340"/>
            <ac:picMk id="9" creationId="{B06D96EB-43F3-4C4E-E8D4-2758CBD0AF93}"/>
          </ac:picMkLst>
        </pc:picChg>
      </pc:sldChg>
    </pc:docChg>
  </pc:docChgLst>
  <pc:docChgLst>
    <pc:chgData name="Stephanie Kamffer" userId="S::szk22@bath.ac.uk::e985ae1a-3140-4a2b-84c7-16bee2115a39" providerId="AD" clId="Web-{63FDA474-0EC4-4063-86BE-C9D692753787}"/>
    <pc:docChg chg="addSld delSld sldOrd addMainMaster">
      <pc:chgData name="Stephanie Kamffer" userId="S::szk22@bath.ac.uk::e985ae1a-3140-4a2b-84c7-16bee2115a39" providerId="AD" clId="Web-{63FDA474-0EC4-4063-86BE-C9D692753787}" dt="2024-05-14T07:42:33.379" v="15"/>
      <pc:docMkLst>
        <pc:docMk/>
      </pc:docMkLst>
      <pc:sldChg chg="add">
        <pc:chgData name="Stephanie Kamffer" userId="S::szk22@bath.ac.uk::e985ae1a-3140-4a2b-84c7-16bee2115a39" providerId="AD" clId="Web-{63FDA474-0EC4-4063-86BE-C9D692753787}" dt="2024-05-14T07:42:25.410" v="3"/>
        <pc:sldMkLst>
          <pc:docMk/>
          <pc:sldMk cId="0" sldId="257"/>
        </pc:sldMkLst>
      </pc:sldChg>
      <pc:sldChg chg="add">
        <pc:chgData name="Stephanie Kamffer" userId="S::szk22@bath.ac.uk::e985ae1a-3140-4a2b-84c7-16bee2115a39" providerId="AD" clId="Web-{63FDA474-0EC4-4063-86BE-C9D692753787}" dt="2024-05-14T07:42:25.425" v="4"/>
        <pc:sldMkLst>
          <pc:docMk/>
          <pc:sldMk cId="0" sldId="258"/>
        </pc:sldMkLst>
      </pc:sldChg>
      <pc:sldChg chg="add">
        <pc:chgData name="Stephanie Kamffer" userId="S::szk22@bath.ac.uk::e985ae1a-3140-4a2b-84c7-16bee2115a39" providerId="AD" clId="Web-{63FDA474-0EC4-4063-86BE-C9D692753787}" dt="2024-05-14T07:42:25.441" v="5"/>
        <pc:sldMkLst>
          <pc:docMk/>
          <pc:sldMk cId="0" sldId="259"/>
        </pc:sldMkLst>
      </pc:sldChg>
      <pc:sldChg chg="add">
        <pc:chgData name="Stephanie Kamffer" userId="S::szk22@bath.ac.uk::e985ae1a-3140-4a2b-84c7-16bee2115a39" providerId="AD" clId="Web-{63FDA474-0EC4-4063-86BE-C9D692753787}" dt="2024-05-14T07:42:25.457" v="6"/>
        <pc:sldMkLst>
          <pc:docMk/>
          <pc:sldMk cId="0" sldId="260"/>
        </pc:sldMkLst>
      </pc:sldChg>
      <pc:sldChg chg="add">
        <pc:chgData name="Stephanie Kamffer" userId="S::szk22@bath.ac.uk::e985ae1a-3140-4a2b-84c7-16bee2115a39" providerId="AD" clId="Web-{63FDA474-0EC4-4063-86BE-C9D692753787}" dt="2024-05-14T07:42:25.472" v="7"/>
        <pc:sldMkLst>
          <pc:docMk/>
          <pc:sldMk cId="0" sldId="261"/>
        </pc:sldMkLst>
      </pc:sldChg>
      <pc:sldChg chg="add">
        <pc:chgData name="Stephanie Kamffer" userId="S::szk22@bath.ac.uk::e985ae1a-3140-4a2b-84c7-16bee2115a39" providerId="AD" clId="Web-{63FDA474-0EC4-4063-86BE-C9D692753787}" dt="2024-05-14T07:42:26.160" v="12"/>
        <pc:sldMkLst>
          <pc:docMk/>
          <pc:sldMk cId="0" sldId="262"/>
        </pc:sldMkLst>
      </pc:sldChg>
      <pc:sldChg chg="add">
        <pc:chgData name="Stephanie Kamffer" userId="S::szk22@bath.ac.uk::e985ae1a-3140-4a2b-84c7-16bee2115a39" providerId="AD" clId="Web-{63FDA474-0EC4-4063-86BE-C9D692753787}" dt="2024-05-14T07:42:25.488" v="8"/>
        <pc:sldMkLst>
          <pc:docMk/>
          <pc:sldMk cId="3966238793" sldId="264"/>
        </pc:sldMkLst>
      </pc:sldChg>
      <pc:sldChg chg="add">
        <pc:chgData name="Stephanie Kamffer" userId="S::szk22@bath.ac.uk::e985ae1a-3140-4a2b-84c7-16bee2115a39" providerId="AD" clId="Web-{63FDA474-0EC4-4063-86BE-C9D692753787}" dt="2024-05-14T07:42:25.504" v="9"/>
        <pc:sldMkLst>
          <pc:docMk/>
          <pc:sldMk cId="641060875" sldId="265"/>
        </pc:sldMkLst>
      </pc:sldChg>
      <pc:sldChg chg="add">
        <pc:chgData name="Stephanie Kamffer" userId="S::szk22@bath.ac.uk::e985ae1a-3140-4a2b-84c7-16bee2115a39" providerId="AD" clId="Web-{63FDA474-0EC4-4063-86BE-C9D692753787}" dt="2024-05-14T07:42:25.519" v="10"/>
        <pc:sldMkLst>
          <pc:docMk/>
          <pc:sldMk cId="653209407" sldId="266"/>
        </pc:sldMkLst>
      </pc:sldChg>
      <pc:sldChg chg="add">
        <pc:chgData name="Stephanie Kamffer" userId="S::szk22@bath.ac.uk::e985ae1a-3140-4a2b-84c7-16bee2115a39" providerId="AD" clId="Web-{63FDA474-0EC4-4063-86BE-C9D692753787}" dt="2024-05-14T07:42:25.550" v="11"/>
        <pc:sldMkLst>
          <pc:docMk/>
          <pc:sldMk cId="2807172523" sldId="267"/>
        </pc:sldMkLst>
      </pc:sldChg>
      <pc:sldChg chg="add">
        <pc:chgData name="Stephanie Kamffer" userId="S::szk22@bath.ac.uk::e985ae1a-3140-4a2b-84c7-16bee2115a39" providerId="AD" clId="Web-{63FDA474-0EC4-4063-86BE-C9D692753787}" dt="2024-05-14T07:42:26.269" v="13"/>
        <pc:sldMkLst>
          <pc:docMk/>
          <pc:sldMk cId="2885409692" sldId="268"/>
        </pc:sldMkLst>
      </pc:sldChg>
      <pc:sldChg chg="add">
        <pc:chgData name="Stephanie Kamffer" userId="S::szk22@bath.ac.uk::e985ae1a-3140-4a2b-84c7-16bee2115a39" providerId="AD" clId="Web-{63FDA474-0EC4-4063-86BE-C9D692753787}" dt="2024-05-14T07:42:26.394" v="14"/>
        <pc:sldMkLst>
          <pc:docMk/>
          <pc:sldMk cId="1695993407" sldId="269"/>
        </pc:sldMkLst>
      </pc:sldChg>
      <pc:sldChg chg="add del ord replId">
        <pc:chgData name="Stephanie Kamffer" userId="S::szk22@bath.ac.uk::e985ae1a-3140-4a2b-84c7-16bee2115a39" providerId="AD" clId="Web-{63FDA474-0EC4-4063-86BE-C9D692753787}" dt="2024-05-14T07:42:33.379" v="15"/>
        <pc:sldMkLst>
          <pc:docMk/>
          <pc:sldMk cId="3096051652" sldId="341"/>
        </pc:sldMkLst>
      </pc:sldChg>
      <pc:sldChg chg="add">
        <pc:chgData name="Stephanie Kamffer" userId="S::szk22@bath.ac.uk::e985ae1a-3140-4a2b-84c7-16bee2115a39" providerId="AD" clId="Web-{63FDA474-0EC4-4063-86BE-C9D692753787}" dt="2024-05-14T07:42:24.144" v="2"/>
        <pc:sldMkLst>
          <pc:docMk/>
          <pc:sldMk cId="4271625684" sldId="342"/>
        </pc:sldMkLst>
      </pc:sldChg>
      <pc:sldMasterChg chg="add addSldLayout">
        <pc:chgData name="Stephanie Kamffer" userId="S::szk22@bath.ac.uk::e985ae1a-3140-4a2b-84c7-16bee2115a39" providerId="AD" clId="Web-{63FDA474-0EC4-4063-86BE-C9D692753787}" dt="2024-05-14T07:42:24.144" v="2"/>
        <pc:sldMasterMkLst>
          <pc:docMk/>
          <pc:sldMasterMk cId="0" sldId="2147483648"/>
        </pc:sldMasterMkLst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Stephanie Kamffer" userId="S::szk22@bath.ac.uk::e985ae1a-3140-4a2b-84c7-16bee2115a39" providerId="AD" clId="Web-{63FDA474-0EC4-4063-86BE-C9D692753787}" dt="2024-05-14T07:42:24.144" v="2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Stephanie Kamffer" userId="e985ae1a-3140-4a2b-84c7-16bee2115a39" providerId="ADAL" clId="{56D4BEC3-8548-5A4D-82F4-4A30CAE0489C}"/>
    <pc:docChg chg="addSld modSld">
      <pc:chgData name="Stephanie Kamffer" userId="e985ae1a-3140-4a2b-84c7-16bee2115a39" providerId="ADAL" clId="{56D4BEC3-8548-5A4D-82F4-4A30CAE0489C}" dt="2024-05-01T10:20:31.714" v="0"/>
      <pc:docMkLst>
        <pc:docMk/>
      </pc:docMkLst>
      <pc:sldChg chg="add">
        <pc:chgData name="Stephanie Kamffer" userId="e985ae1a-3140-4a2b-84c7-16bee2115a39" providerId="ADAL" clId="{56D4BEC3-8548-5A4D-82F4-4A30CAE0489C}" dt="2024-05-01T10:20:31.714" v="0"/>
        <pc:sldMkLst>
          <pc:docMk/>
          <pc:sldMk cId="69599722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1EA65-AF77-4784-83FF-92DF1F2D2027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9FBE1-2299-4399-847E-AC41EBB92D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6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4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1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some of the comments we gathered from our participants which included them thinking </a:t>
            </a:r>
            <a:r>
              <a:rPr lang="en-US" err="1"/>
              <a:t>womenx</a:t>
            </a:r>
            <a:r>
              <a:rPr lang="en-US"/>
              <a:t> session is a great idea for women to feel more confident in the gym.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Thye</a:t>
            </a:r>
            <a:r>
              <a:rPr lang="en-US"/>
              <a:t> love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17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they really like the support they receive as it made them feel comfortable and relaxed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1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participant mentioned the women x session is a bit busy but still feel comfortable going nonetheless. As they felt more confident in asking for help and comfortable in wearing whatever they liked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47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participant mentioned they feel less uncomfortable and more confident even though they are new to the gym. All these positive commonest showcasing the women x session is good at making participants feel comfortable and boost their confidence.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1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44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5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4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98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030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868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9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FBE1-2299-4399-847E-AC41EBB92DF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219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F5AF1-D3AE-9542-AA48-F2F21F80D8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8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0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3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29/09/2020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Brian Rutter CLT VIP Week 1 20/21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audio" Target="../media/media5.m4a"/><Relationship Id="rId16" Type="http://schemas.openxmlformats.org/officeDocument/2006/relationships/image" Target="../media/image26.svg"/><Relationship Id="rId1" Type="http://schemas.microsoft.com/office/2007/relationships/media" Target="../media/media5.m4a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audio" Target="../media/media6.m4a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3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8.jpeg"/><Relationship Id="rId5" Type="http://schemas.microsoft.com/office/2007/relationships/media" Target="../media/media4.mp4"/><Relationship Id="rId10" Type="http://schemas.openxmlformats.org/officeDocument/2006/relationships/image" Target="../media/image7.jpeg"/><Relationship Id="rId4" Type="http://schemas.openxmlformats.org/officeDocument/2006/relationships/video" Target="../media/media3.mp4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rive.google.com/file/d/1zxAPGlkZgioa2iaFnRb3SJStfTNEhqPY/view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1871033"/>
            <a:ext cx="10058400" cy="4601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University of Bath</a:t>
            </a:r>
            <a:endParaRPr kumimoji="0" lang="en-US" sz="53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ea typeface="+mn-ea"/>
              <a:cs typeface="HelveticaNeueLT Std Lt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V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 Lt"/>
                <a:ea typeface="+mn-ea"/>
                <a:cs typeface="HelveticaNeueLT Std Lt"/>
              </a:rPr>
              <a:t>ertically Integrated Projects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/>
              <a:cs typeface="HelveticaNeueLT Std Lt"/>
            </a:endParaRP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HelveticaNeueLT Std Lt"/>
                <a:cs typeface="Calibri"/>
              </a:rPr>
              <a:t>Welcome to our End-of-Semester VIP Poster and Presentation Event</a:t>
            </a: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marL="0" marR="0" lvl="0" indent="0" algn="ctr" defTabSz="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30000">
                <a:solidFill>
                  <a:schemeClr val="bg1"/>
                </a:solidFill>
                <a:latin typeface="HelveticaNeueLT Std Lt"/>
                <a:cs typeface="Calibri"/>
              </a:rPr>
              <a:t>14th May 2024</a:t>
            </a: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latin typeface="HelveticaNeueLT Std Lt"/>
              <a:cs typeface="HelveticaNeueLT Std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December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276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832" y="1480593"/>
            <a:ext cx="100584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D96EB-43F3-4C4E-E8D4-2758CBD0A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48" y="0"/>
            <a:ext cx="4846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30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03606" y="418628"/>
            <a:ext cx="6569170" cy="6020745"/>
          </a:xfrm>
          <a:custGeom>
            <a:avLst/>
            <a:gdLst/>
            <a:ahLst/>
            <a:cxnLst/>
            <a:rect l="l" t="t" r="r" b="b"/>
            <a:pathLst>
              <a:path w="9853755" h="9031118">
                <a:moveTo>
                  <a:pt x="0" y="0"/>
                </a:moveTo>
                <a:lnTo>
                  <a:pt x="9853755" y="0"/>
                </a:lnTo>
                <a:lnTo>
                  <a:pt x="9853755" y="9031118"/>
                </a:lnTo>
                <a:lnTo>
                  <a:pt x="0" y="9031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9431375" y="418628"/>
            <a:ext cx="4982999" cy="6020745"/>
          </a:xfrm>
          <a:custGeom>
            <a:avLst/>
            <a:gdLst/>
            <a:ahLst/>
            <a:cxnLst/>
            <a:rect l="l" t="t" r="r" b="b"/>
            <a:pathLst>
              <a:path w="7474498" h="9031118">
                <a:moveTo>
                  <a:pt x="0" y="0"/>
                </a:moveTo>
                <a:lnTo>
                  <a:pt x="7474499" y="0"/>
                </a:lnTo>
                <a:lnTo>
                  <a:pt x="7474499" y="9031118"/>
                </a:lnTo>
                <a:lnTo>
                  <a:pt x="0" y="9031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9067800" y="0"/>
            <a:ext cx="4876800" cy="1711313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 rot="1962339">
            <a:off x="356608" y="-787148"/>
            <a:ext cx="1014189" cy="4258047"/>
          </a:xfrm>
          <a:custGeom>
            <a:avLst/>
            <a:gdLst/>
            <a:ahLst/>
            <a:cxnLst/>
            <a:rect l="l" t="t" r="r" b="b"/>
            <a:pathLst>
              <a:path w="1521284" h="6387071">
                <a:moveTo>
                  <a:pt x="0" y="0"/>
                </a:moveTo>
                <a:lnTo>
                  <a:pt x="1521284" y="0"/>
                </a:lnTo>
                <a:lnTo>
                  <a:pt x="1521284" y="6387070"/>
                </a:lnTo>
                <a:lnTo>
                  <a:pt x="0" y="63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065054" y="1399026"/>
            <a:ext cx="7129503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908"/>
              </a:lnSpc>
            </a:pPr>
            <a:r>
              <a:rPr lang="en-US" sz="6280" spc="-653">
                <a:solidFill>
                  <a:srgbClr val="272665"/>
                </a:solidFill>
                <a:latin typeface="Public Sans"/>
              </a:rPr>
              <a:t>An evaluation of the Women/Womxn Sessions at the University of Bath</a:t>
            </a:r>
          </a:p>
        </p:txBody>
      </p:sp>
      <p:sp>
        <p:nvSpPr>
          <p:cNvPr id="7" name="Freeform 7"/>
          <p:cNvSpPr/>
          <p:nvPr/>
        </p:nvSpPr>
        <p:spPr>
          <a:xfrm rot="21134037">
            <a:off x="-4201364" y="-2750974"/>
            <a:ext cx="5246566" cy="6339203"/>
          </a:xfrm>
          <a:custGeom>
            <a:avLst/>
            <a:gdLst/>
            <a:ahLst/>
            <a:cxnLst/>
            <a:rect l="l" t="t" r="r" b="b"/>
            <a:pathLst>
              <a:path w="7869849" h="9508804">
                <a:moveTo>
                  <a:pt x="0" y="0"/>
                </a:moveTo>
                <a:lnTo>
                  <a:pt x="7869849" y="0"/>
                </a:lnTo>
                <a:lnTo>
                  <a:pt x="7869849" y="9508804"/>
                </a:lnTo>
                <a:lnTo>
                  <a:pt x="0" y="9508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Freeform 8"/>
          <p:cNvSpPr/>
          <p:nvPr/>
        </p:nvSpPr>
        <p:spPr>
          <a:xfrm rot="18450969">
            <a:off x="-3663915" y="4270379"/>
            <a:ext cx="5246566" cy="6339203"/>
          </a:xfrm>
          <a:custGeom>
            <a:avLst/>
            <a:gdLst/>
            <a:ahLst/>
            <a:cxnLst/>
            <a:rect l="l" t="t" r="r" b="b"/>
            <a:pathLst>
              <a:path w="7869849" h="9508804">
                <a:moveTo>
                  <a:pt x="0" y="0"/>
                </a:moveTo>
                <a:lnTo>
                  <a:pt x="7869849" y="0"/>
                </a:lnTo>
                <a:lnTo>
                  <a:pt x="7869849" y="9508804"/>
                </a:lnTo>
                <a:lnTo>
                  <a:pt x="0" y="95088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Freeform 9"/>
          <p:cNvSpPr/>
          <p:nvPr/>
        </p:nvSpPr>
        <p:spPr>
          <a:xfrm>
            <a:off x="-413622" y="4800600"/>
            <a:ext cx="2588583" cy="2743200"/>
          </a:xfrm>
          <a:custGeom>
            <a:avLst/>
            <a:gdLst/>
            <a:ahLst/>
            <a:cxnLst/>
            <a:rect l="l" t="t" r="r" b="b"/>
            <a:pathLst>
              <a:path w="3882875" h="4114800">
                <a:moveTo>
                  <a:pt x="0" y="0"/>
                </a:moveTo>
                <a:lnTo>
                  <a:pt x="3882875" y="0"/>
                </a:lnTo>
                <a:lnTo>
                  <a:pt x="3882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TextBox 10"/>
          <p:cNvSpPr txBox="1"/>
          <p:nvPr/>
        </p:nvSpPr>
        <p:spPr>
          <a:xfrm>
            <a:off x="1160304" y="5172529"/>
            <a:ext cx="5182651" cy="353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461"/>
              </a:lnSpc>
              <a:spcBef>
                <a:spcPct val="0"/>
              </a:spcBef>
            </a:pPr>
            <a:r>
              <a:rPr lang="en-US" sz="3197" spc="-262">
                <a:solidFill>
                  <a:srgbClr val="272665"/>
                </a:solidFill>
                <a:latin typeface="Public Sans"/>
              </a:rPr>
              <a:t>VIP Project 2023-2024​</a:t>
            </a:r>
          </a:p>
        </p:txBody>
      </p:sp>
      <p:pic>
        <p:nvPicPr>
          <p:cNvPr id="23" name="Audio 22">
            <a:extLst>
              <a:ext uri="{FF2B5EF4-FFF2-40B4-BE49-F238E27FC236}">
                <a16:creationId xmlns:a16="http://schemas.microsoft.com/office/drawing/2014/main" id="{671B9C72-1E7E-D50A-6CBE-CCD0CEC2B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48533" y="621453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6"/>
    </mc:Choice>
    <mc:Fallback>
      <p:transition spd="slow" advTm="1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1051" y="1726741"/>
            <a:ext cx="2793419" cy="2606355"/>
            <a:chOff x="0" y="0"/>
            <a:chExt cx="5586839" cy="5212711"/>
          </a:xfrm>
        </p:grpSpPr>
        <p:sp>
          <p:nvSpPr>
            <p:cNvPr id="3" name="Freeform 3"/>
            <p:cNvSpPr/>
            <p:nvPr/>
          </p:nvSpPr>
          <p:spPr>
            <a:xfrm>
              <a:off x="1954661" y="1394390"/>
              <a:ext cx="3632178" cy="3818321"/>
            </a:xfrm>
            <a:custGeom>
              <a:avLst/>
              <a:gdLst/>
              <a:ahLst/>
              <a:cxnLst/>
              <a:rect l="l" t="t" r="r" b="b"/>
              <a:pathLst>
                <a:path w="3632178" h="3818321">
                  <a:moveTo>
                    <a:pt x="0" y="0"/>
                  </a:moveTo>
                  <a:lnTo>
                    <a:pt x="3632178" y="0"/>
                  </a:lnTo>
                  <a:lnTo>
                    <a:pt x="3632178" y="3818321"/>
                  </a:lnTo>
                  <a:lnTo>
                    <a:pt x="0" y="3818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282307" cy="2208097"/>
            </a:xfrm>
            <a:custGeom>
              <a:avLst/>
              <a:gdLst/>
              <a:ahLst/>
              <a:cxnLst/>
              <a:rect l="l" t="t" r="r" b="b"/>
              <a:pathLst>
                <a:path w="3282307" h="2208097">
                  <a:moveTo>
                    <a:pt x="0" y="0"/>
                  </a:moveTo>
                  <a:lnTo>
                    <a:pt x="3282307" y="0"/>
                  </a:lnTo>
                  <a:lnTo>
                    <a:pt x="3282307" y="2208097"/>
                  </a:lnTo>
                  <a:lnTo>
                    <a:pt x="0" y="2208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89940" y="1647192"/>
            <a:ext cx="2668109" cy="2685904"/>
            <a:chOff x="0" y="0"/>
            <a:chExt cx="5336219" cy="5371809"/>
          </a:xfrm>
        </p:grpSpPr>
        <p:sp>
          <p:nvSpPr>
            <p:cNvPr id="6" name="Freeform 6"/>
            <p:cNvSpPr/>
            <p:nvPr/>
          </p:nvSpPr>
          <p:spPr>
            <a:xfrm>
              <a:off x="2586735" y="1436949"/>
              <a:ext cx="2749483" cy="3934860"/>
            </a:xfrm>
            <a:custGeom>
              <a:avLst/>
              <a:gdLst/>
              <a:ahLst/>
              <a:cxnLst/>
              <a:rect l="l" t="t" r="r" b="b"/>
              <a:pathLst>
                <a:path w="2749483" h="3934860">
                  <a:moveTo>
                    <a:pt x="0" y="0"/>
                  </a:moveTo>
                  <a:lnTo>
                    <a:pt x="2749484" y="0"/>
                  </a:lnTo>
                  <a:lnTo>
                    <a:pt x="2749484" y="3934860"/>
                  </a:lnTo>
                  <a:lnTo>
                    <a:pt x="0" y="3934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408442" cy="2408442"/>
            </a:xfrm>
            <a:custGeom>
              <a:avLst/>
              <a:gdLst/>
              <a:ahLst/>
              <a:cxnLst/>
              <a:rect l="l" t="t" r="r" b="b"/>
              <a:pathLst>
                <a:path w="2408442" h="2408442">
                  <a:moveTo>
                    <a:pt x="0" y="0"/>
                  </a:moveTo>
                  <a:lnTo>
                    <a:pt x="2408442" y="0"/>
                  </a:lnTo>
                  <a:lnTo>
                    <a:pt x="2408442" y="2408442"/>
                  </a:lnTo>
                  <a:lnTo>
                    <a:pt x="0" y="2408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" name="Freeform 8"/>
          <p:cNvSpPr/>
          <p:nvPr/>
        </p:nvSpPr>
        <p:spPr>
          <a:xfrm>
            <a:off x="4135229" y="2189497"/>
            <a:ext cx="3921543" cy="4668503"/>
          </a:xfrm>
          <a:custGeom>
            <a:avLst/>
            <a:gdLst/>
            <a:ahLst/>
            <a:cxnLst/>
            <a:rect l="l" t="t" r="r" b="b"/>
            <a:pathLst>
              <a:path w="5882314" h="7002755">
                <a:moveTo>
                  <a:pt x="0" y="0"/>
                </a:moveTo>
                <a:lnTo>
                  <a:pt x="5882314" y="0"/>
                </a:lnTo>
                <a:lnTo>
                  <a:pt x="5882314" y="7002755"/>
                </a:lnTo>
                <a:lnTo>
                  <a:pt x="0" y="7002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TextBox 9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Women/Womxn Sessions ​</a:t>
            </a:r>
          </a:p>
        </p:txBody>
      </p:sp>
      <p:pic>
        <p:nvPicPr>
          <p:cNvPr id="27" name="Audio 26">
            <a:extLst>
              <a:ext uri="{FF2B5EF4-FFF2-40B4-BE49-F238E27FC236}">
                <a16:creationId xmlns:a16="http://schemas.microsoft.com/office/drawing/2014/main" id="{8B28AE44-1B89-52CE-A8F0-F927AC5156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48533" y="6214533"/>
            <a:ext cx="541867" cy="5418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7"/>
    </mc:Choice>
    <mc:Fallback>
      <p:transition spd="slow" advTm="3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344804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Demographics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D35F6-1716-01B1-DE90-4CC02CAE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688" y="1173162"/>
            <a:ext cx="9318625" cy="4932362"/>
          </a:xfrm>
          <a:prstGeom prst="rect">
            <a:avLst/>
          </a:prstGeom>
        </p:spPr>
      </p:pic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4B6863E8-94AF-C39E-BFCF-84EE4399B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12234"/>
            <a:ext cx="486833" cy="486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300"/>
    </mc:Choice>
    <mc:Fallback>
      <p:transition spd="slow" advClick="0" advTm="2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344804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Belongingness</a:t>
            </a:r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ED771338-A166-0751-AB70-9CDBE8D2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688" y="1172880"/>
            <a:ext cx="9310687" cy="5393302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117FC614-6FB1-2AED-4C1C-D8F164921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6442" y="512234"/>
            <a:ext cx="486833" cy="486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800"/>
    </mc:Choice>
    <mc:Fallback>
      <p:transition spd="slow" advClick="0" advTm="3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344804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Intimidation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BA2928E-C528-2C0E-15EB-926498402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42" y="1167589"/>
            <a:ext cx="9323916" cy="5382718"/>
          </a:xfrm>
          <a:prstGeom prst="rect">
            <a:avLst/>
          </a:prstGeom>
        </p:spPr>
      </p:pic>
      <p:pic>
        <p:nvPicPr>
          <p:cNvPr id="3" name="Slide 5 X">
            <a:hlinkClick r:id="" action="ppaction://media"/>
            <a:extLst>
              <a:ext uri="{FF2B5EF4-FFF2-40B4-BE49-F238E27FC236}">
                <a16:creationId xmlns:a16="http://schemas.microsoft.com/office/drawing/2014/main" id="{302C441F-9D9F-CC66-F172-B237CC9D7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5747" y="512234"/>
            <a:ext cx="486833" cy="486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340"/>
    </mc:Choice>
    <mc:Fallback>
      <p:transition spd="slow" advClick="0" advTm="3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Womxn Comments ​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34714" y="2700553"/>
            <a:ext cx="7522573" cy="145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34">
                <a:solidFill>
                  <a:srgbClr val="272665"/>
                </a:solidFill>
                <a:latin typeface="Canva Sans Italics"/>
              </a:rPr>
              <a:t>“A great idea for women to feel more confident in the gym.”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3C298A9C-8E95-0617-4D5D-C8AA55824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72200"/>
            <a:ext cx="541867" cy="541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575"/>
    </mc:Choice>
    <mc:Fallback>
      <p:transition spd="slow" advClick="0" advTm="9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Womxn Comments 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69822" y="3239162"/>
            <a:ext cx="5252357" cy="379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3334">
                <a:solidFill>
                  <a:srgbClr val="272665"/>
                </a:solidFill>
                <a:latin typeface="Canva Sans Italics"/>
              </a:rPr>
              <a:t>“Love them!”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935BA2E4-EAFF-35B2-E6EF-EC533B5AD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7220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3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"/>
    </mc:Choice>
    <mc:Fallback>
      <p:transition spd="slow" advTm="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Womxn Comments ​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3700" y="2315832"/>
            <a:ext cx="8764601" cy="2226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34">
                <a:solidFill>
                  <a:srgbClr val="272665"/>
                </a:solidFill>
                <a:latin typeface="Canva Sans Italics"/>
              </a:rPr>
              <a:t>“Really like the support we get during these sessions, making me feel comfortable and relaxed.”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62671C43-6D93-A732-1C24-888339CCB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7220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3"/>
    </mc:Choice>
    <mc:Fallback>
      <p:transition spd="slow" advTm="4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Womxn Comments 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7286" y="1931112"/>
            <a:ext cx="11357429" cy="299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34">
                <a:solidFill>
                  <a:srgbClr val="272665"/>
                </a:solidFill>
                <a:latin typeface="Canva Sans Italics"/>
              </a:rPr>
              <a:t>“They are very good - but quite busy! I felt really comfortable when I went. Felt more confident asking people for help/getting it wrong. I also felt much more comfortable wearing whatever I liked.”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5031E223-9ED8-A51D-BAF8-79AD8AC9B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7220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0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1"/>
    </mc:Choice>
    <mc:Fallback>
      <p:transition spd="slow" advTm="1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479482"/>
            <a:ext cx="1005840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r>
              <a:rPr lang="en-US" sz="3200">
                <a:solidFill>
                  <a:schemeClr val="bg1"/>
                </a:solidFill>
                <a:latin typeface="HelveticaNeueLT Std Lt"/>
                <a:cs typeface="Calibri"/>
              </a:rPr>
              <a:t>Agenda</a:t>
            </a: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59204C2-34CF-1E4B-832C-CDF39FAA3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666338"/>
              </p:ext>
            </p:extLst>
          </p:nvPr>
        </p:nvGraphicFramePr>
        <p:xfrm>
          <a:off x="3169629" y="2471057"/>
          <a:ext cx="6224742" cy="1828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43884">
                  <a:extLst>
                    <a:ext uri="{9D8B030D-6E8A-4147-A177-3AD203B41FA5}">
                      <a16:colId xmlns:a16="http://schemas.microsoft.com/office/drawing/2014/main" val="1512270057"/>
                    </a:ext>
                  </a:extLst>
                </a:gridCol>
                <a:gridCol w="4680858">
                  <a:extLst>
                    <a:ext uri="{9D8B030D-6E8A-4147-A177-3AD203B41FA5}">
                      <a16:colId xmlns:a16="http://schemas.microsoft.com/office/drawing/2014/main" val="254528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11:15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Welcome and Introductions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003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11:20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VIP Posters and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9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11:50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Open 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29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Thanks and Close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145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34222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Womxn Comments 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4271" y="1931112"/>
            <a:ext cx="9324099" cy="2229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34">
                <a:solidFill>
                  <a:srgbClr val="272665"/>
                </a:solidFill>
                <a:latin typeface="Canva Sans Italics"/>
              </a:rPr>
              <a:t>When it is womxn only I feel much less uncomfortable, and I feel more confident to take up machines as I am fairly new to the gym.</a:t>
            </a:r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E2D0E739-04A2-E5E6-B0C9-A19D6A8D4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7220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7"/>
    </mc:Choice>
    <mc:Fallback>
      <p:transition spd="slow" advTm="1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290" y="2767380"/>
            <a:ext cx="2281839" cy="2992575"/>
          </a:xfrm>
          <a:custGeom>
            <a:avLst/>
            <a:gdLst/>
            <a:ahLst/>
            <a:cxnLst/>
            <a:rect l="l" t="t" r="r" b="b"/>
            <a:pathLst>
              <a:path w="3422758" h="4488863">
                <a:moveTo>
                  <a:pt x="0" y="0"/>
                </a:moveTo>
                <a:lnTo>
                  <a:pt x="3422758" y="0"/>
                </a:lnTo>
                <a:lnTo>
                  <a:pt x="342275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9715466" y="2767380"/>
            <a:ext cx="1900285" cy="2992575"/>
          </a:xfrm>
          <a:custGeom>
            <a:avLst/>
            <a:gdLst/>
            <a:ahLst/>
            <a:cxnLst/>
            <a:rect l="l" t="t" r="r" b="b"/>
            <a:pathLst>
              <a:path w="2850428" h="4488863">
                <a:moveTo>
                  <a:pt x="0" y="0"/>
                </a:moveTo>
                <a:lnTo>
                  <a:pt x="2850428" y="0"/>
                </a:lnTo>
                <a:lnTo>
                  <a:pt x="285042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6298573" y="2767380"/>
            <a:ext cx="3290051" cy="2992575"/>
          </a:xfrm>
          <a:custGeom>
            <a:avLst/>
            <a:gdLst/>
            <a:ahLst/>
            <a:cxnLst/>
            <a:rect l="l" t="t" r="r" b="b"/>
            <a:pathLst>
              <a:path w="4935077" h="4488863">
                <a:moveTo>
                  <a:pt x="0" y="0"/>
                </a:moveTo>
                <a:lnTo>
                  <a:pt x="4935077" y="0"/>
                </a:lnTo>
                <a:lnTo>
                  <a:pt x="4935077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>
            <a:off x="3333256" y="2767380"/>
            <a:ext cx="2352913" cy="2992575"/>
          </a:xfrm>
          <a:custGeom>
            <a:avLst/>
            <a:gdLst/>
            <a:ahLst/>
            <a:cxnLst/>
            <a:rect l="l" t="t" r="r" b="b"/>
            <a:pathLst>
              <a:path w="3529369" h="4488863">
                <a:moveTo>
                  <a:pt x="0" y="0"/>
                </a:moveTo>
                <a:lnTo>
                  <a:pt x="3529369" y="0"/>
                </a:lnTo>
                <a:lnTo>
                  <a:pt x="3529369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Conclusion 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067972"/>
            <a:ext cx="4804297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Women/Womxn sessions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84832" y="2067972"/>
            <a:ext cx="5321369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STV</a:t>
            </a:r>
          </a:p>
        </p:txBody>
      </p:sp>
      <p:pic>
        <p:nvPicPr>
          <p:cNvPr id="9" name="Conlcusion">
            <a:hlinkClick r:id="" action="ppaction://media"/>
            <a:extLst>
              <a:ext uri="{FF2B5EF4-FFF2-40B4-BE49-F238E27FC236}">
                <a16:creationId xmlns:a16="http://schemas.microsoft.com/office/drawing/2014/main" id="{BA93C686-97F1-4BC0-C922-19354E028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27121" y="5506374"/>
            <a:ext cx="507161" cy="507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860"/>
    </mc:Choice>
    <mc:Fallback>
      <p:transition spd="slow" advClick="0" advTm="1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290" y="2767380"/>
            <a:ext cx="2281839" cy="2992575"/>
          </a:xfrm>
          <a:custGeom>
            <a:avLst/>
            <a:gdLst/>
            <a:ahLst/>
            <a:cxnLst/>
            <a:rect l="l" t="t" r="r" b="b"/>
            <a:pathLst>
              <a:path w="3422758" h="4488863">
                <a:moveTo>
                  <a:pt x="0" y="0"/>
                </a:moveTo>
                <a:lnTo>
                  <a:pt x="3422758" y="0"/>
                </a:lnTo>
                <a:lnTo>
                  <a:pt x="342275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9715466" y="2767380"/>
            <a:ext cx="1900285" cy="2992575"/>
          </a:xfrm>
          <a:custGeom>
            <a:avLst/>
            <a:gdLst/>
            <a:ahLst/>
            <a:cxnLst/>
            <a:rect l="l" t="t" r="r" b="b"/>
            <a:pathLst>
              <a:path w="2850428" h="4488863">
                <a:moveTo>
                  <a:pt x="0" y="0"/>
                </a:moveTo>
                <a:lnTo>
                  <a:pt x="2850428" y="0"/>
                </a:lnTo>
                <a:lnTo>
                  <a:pt x="285042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6298573" y="2767380"/>
            <a:ext cx="3290051" cy="2992575"/>
          </a:xfrm>
          <a:custGeom>
            <a:avLst/>
            <a:gdLst/>
            <a:ahLst/>
            <a:cxnLst/>
            <a:rect l="l" t="t" r="r" b="b"/>
            <a:pathLst>
              <a:path w="4935077" h="4488863">
                <a:moveTo>
                  <a:pt x="0" y="0"/>
                </a:moveTo>
                <a:lnTo>
                  <a:pt x="4935077" y="0"/>
                </a:lnTo>
                <a:lnTo>
                  <a:pt x="4935077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>
            <a:off x="3333256" y="2767380"/>
            <a:ext cx="2352913" cy="2992575"/>
          </a:xfrm>
          <a:custGeom>
            <a:avLst/>
            <a:gdLst/>
            <a:ahLst/>
            <a:cxnLst/>
            <a:rect l="l" t="t" r="r" b="b"/>
            <a:pathLst>
              <a:path w="3529369" h="4488863">
                <a:moveTo>
                  <a:pt x="0" y="0"/>
                </a:moveTo>
                <a:lnTo>
                  <a:pt x="3529369" y="0"/>
                </a:lnTo>
                <a:lnTo>
                  <a:pt x="3529369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Conclusion 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067972"/>
            <a:ext cx="4804297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Women/Womxn sessions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84832" y="2067972"/>
            <a:ext cx="5321369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STV</a:t>
            </a:r>
          </a:p>
        </p:txBody>
      </p:sp>
      <p:pic>
        <p:nvPicPr>
          <p:cNvPr id="10" name="Conclusion2">
            <a:hlinkClick r:id="" action="ppaction://media"/>
            <a:extLst>
              <a:ext uri="{FF2B5EF4-FFF2-40B4-BE49-F238E27FC236}">
                <a16:creationId xmlns:a16="http://schemas.microsoft.com/office/drawing/2014/main" id="{6D4FF612-5869-F9EA-38E9-D30E3457E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65464" y="5434604"/>
            <a:ext cx="325351" cy="3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0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70"/>
    </mc:Choice>
    <mc:Fallback>
      <p:transition spd="slow" advClick="0" advTm="1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290" y="2767380"/>
            <a:ext cx="2281839" cy="2992575"/>
          </a:xfrm>
          <a:custGeom>
            <a:avLst/>
            <a:gdLst/>
            <a:ahLst/>
            <a:cxnLst/>
            <a:rect l="l" t="t" r="r" b="b"/>
            <a:pathLst>
              <a:path w="3422758" h="4488863">
                <a:moveTo>
                  <a:pt x="0" y="0"/>
                </a:moveTo>
                <a:lnTo>
                  <a:pt x="3422758" y="0"/>
                </a:lnTo>
                <a:lnTo>
                  <a:pt x="342275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3" name="Freeform 3"/>
          <p:cNvSpPr/>
          <p:nvPr/>
        </p:nvSpPr>
        <p:spPr>
          <a:xfrm>
            <a:off x="9715466" y="2767380"/>
            <a:ext cx="1900285" cy="2992575"/>
          </a:xfrm>
          <a:custGeom>
            <a:avLst/>
            <a:gdLst/>
            <a:ahLst/>
            <a:cxnLst/>
            <a:rect l="l" t="t" r="r" b="b"/>
            <a:pathLst>
              <a:path w="2850428" h="4488863">
                <a:moveTo>
                  <a:pt x="0" y="0"/>
                </a:moveTo>
                <a:lnTo>
                  <a:pt x="2850428" y="0"/>
                </a:lnTo>
                <a:lnTo>
                  <a:pt x="2850428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4" name="Freeform 4"/>
          <p:cNvSpPr/>
          <p:nvPr/>
        </p:nvSpPr>
        <p:spPr>
          <a:xfrm>
            <a:off x="6298573" y="2767380"/>
            <a:ext cx="3290051" cy="2992575"/>
          </a:xfrm>
          <a:custGeom>
            <a:avLst/>
            <a:gdLst/>
            <a:ahLst/>
            <a:cxnLst/>
            <a:rect l="l" t="t" r="r" b="b"/>
            <a:pathLst>
              <a:path w="4935077" h="4488863">
                <a:moveTo>
                  <a:pt x="0" y="0"/>
                </a:moveTo>
                <a:lnTo>
                  <a:pt x="4935077" y="0"/>
                </a:lnTo>
                <a:lnTo>
                  <a:pt x="4935077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5" name="Freeform 5"/>
          <p:cNvSpPr/>
          <p:nvPr/>
        </p:nvSpPr>
        <p:spPr>
          <a:xfrm>
            <a:off x="3333256" y="2767380"/>
            <a:ext cx="2352913" cy="2992575"/>
          </a:xfrm>
          <a:custGeom>
            <a:avLst/>
            <a:gdLst/>
            <a:ahLst/>
            <a:cxnLst/>
            <a:rect l="l" t="t" r="r" b="b"/>
            <a:pathLst>
              <a:path w="3529369" h="4488863">
                <a:moveTo>
                  <a:pt x="0" y="0"/>
                </a:moveTo>
                <a:lnTo>
                  <a:pt x="3529369" y="0"/>
                </a:lnTo>
                <a:lnTo>
                  <a:pt x="3529369" y="4488863"/>
                </a:lnTo>
                <a:lnTo>
                  <a:pt x="0" y="4488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TextBox 6"/>
          <p:cNvSpPr txBox="1"/>
          <p:nvPr/>
        </p:nvSpPr>
        <p:spPr>
          <a:xfrm>
            <a:off x="1433951" y="825500"/>
            <a:ext cx="9324099" cy="82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80"/>
              </a:lnSpc>
            </a:pPr>
            <a:r>
              <a:rPr lang="en-US" sz="6334" spc="-519">
                <a:solidFill>
                  <a:srgbClr val="272665"/>
                </a:solidFill>
                <a:latin typeface="Public Sans"/>
              </a:rPr>
              <a:t>Conclusion 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067972"/>
            <a:ext cx="4804297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Women/Womxn sessions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84832" y="2067972"/>
            <a:ext cx="5321369" cy="50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272665"/>
                </a:solidFill>
                <a:latin typeface="Canva Sans"/>
              </a:rPr>
              <a:t>STV</a:t>
            </a:r>
          </a:p>
        </p:txBody>
      </p:sp>
      <p:pic>
        <p:nvPicPr>
          <p:cNvPr id="11" name="Conclusion3">
            <a:hlinkClick r:id="" action="ppaction://media"/>
            <a:extLst>
              <a:ext uri="{FF2B5EF4-FFF2-40B4-BE49-F238E27FC236}">
                <a16:creationId xmlns:a16="http://schemas.microsoft.com/office/drawing/2014/main" id="{4F3EAA11-A23C-1C65-440B-298248EAB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4187" y="5640976"/>
            <a:ext cx="465155" cy="46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479482"/>
            <a:ext cx="100584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r>
              <a:rPr lang="en-US" sz="3200">
                <a:solidFill>
                  <a:schemeClr val="bg1"/>
                </a:solidFill>
                <a:latin typeface="HelveticaNeueLT Std Lt"/>
                <a:cs typeface="Calibri"/>
              </a:rPr>
              <a:t>Any other questions and open discussion</a:t>
            </a: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r>
              <a:rPr lang="en-US" sz="3200">
                <a:solidFill>
                  <a:schemeClr val="bg1"/>
                </a:solidFill>
                <a:latin typeface="HelveticaNeueLT Std Lt"/>
                <a:cs typeface="Calibri"/>
              </a:rPr>
              <a:t>Thank you</a:t>
            </a: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latin typeface="HelveticaNeueLT Std Lt"/>
              <a:cs typeface="HelveticaNeueLT Std 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December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6233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3877749" y="2481832"/>
            <a:ext cx="777449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VIP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End of Semester Posters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vote for your favourite presentation / poster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HelveticaNeueLT St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9EE3D-7C37-02BA-2C1A-39C1A31C7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7" y="137832"/>
            <a:ext cx="11978946" cy="2345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1DDDD-17AE-A4CB-6EE6-51622387D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7607"/>
            <a:ext cx="4392561" cy="439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972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BC856C-3AF5-766C-3926-728E71FD5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78349"/>
              </p:ext>
            </p:extLst>
          </p:nvPr>
        </p:nvGraphicFramePr>
        <p:xfrm>
          <a:off x="986588" y="2514600"/>
          <a:ext cx="10214812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7406">
                  <a:extLst>
                    <a:ext uri="{9D8B030D-6E8A-4147-A177-3AD203B41FA5}">
                      <a16:colId xmlns:a16="http://schemas.microsoft.com/office/drawing/2014/main" val="4179574942"/>
                    </a:ext>
                  </a:extLst>
                </a:gridCol>
                <a:gridCol w="5107406">
                  <a:extLst>
                    <a:ext uri="{9D8B030D-6E8A-4147-A177-3AD203B41FA5}">
                      <a16:colId xmlns:a16="http://schemas.microsoft.com/office/drawing/2014/main" val="2965585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TBB: Bath biodevices without borders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 Wellbeing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3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b="0"/>
                        <a:t>Students for Sustainable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Slow the Flow - Conserving water across our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6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b="0" err="1"/>
                        <a:t>Carers</a:t>
                      </a:r>
                      <a:r>
                        <a:rPr lang="en-US" sz="1800" b="0"/>
                        <a:t> Centre carbon reduction journey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science – Hardware for microscopy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79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InterPromoting</a:t>
                      </a: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 age-friendly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Co-production of construction materials: working for and with the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98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Widening participation and access to the University of Bath by young people from Somerset and West Wiltshire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Understanding the challenge of solving Mathematical Olympiad problems with 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790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Creating immersive training experiences in virtual reality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851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1C4D77-A922-5E62-FBEF-2732F352C5EB}"/>
              </a:ext>
            </a:extLst>
          </p:cNvPr>
          <p:cNvSpPr txBox="1"/>
          <p:nvPr/>
        </p:nvSpPr>
        <p:spPr>
          <a:xfrm>
            <a:off x="4090737" y="1780674"/>
            <a:ext cx="38019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Current Projects</a:t>
            </a:r>
          </a:p>
        </p:txBody>
      </p:sp>
    </p:spTree>
    <p:extLst>
      <p:ext uri="{BB962C8B-B14F-4D97-AF65-F5344CB8AC3E}">
        <p14:creationId xmlns:p14="http://schemas.microsoft.com/office/powerpoint/2010/main" val="39972651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Bath Biodevices Without Borders">
            <a:hlinkClick r:id="" action="ppaction://media"/>
            <a:extLst>
              <a:ext uri="{FF2B5EF4-FFF2-40B4-BE49-F238E27FC236}">
                <a16:creationId xmlns:a16="http://schemas.microsoft.com/office/drawing/2014/main" id="{64ABAC63-5FFA-14D1-BAFD-8BA5D55CC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35" y="0"/>
            <a:ext cx="4846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88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832" y="1480593"/>
            <a:ext cx="100584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oster of a project&#10;&#10;Description automatically generated">
            <a:extLst>
              <a:ext uri="{FF2B5EF4-FFF2-40B4-BE49-F238E27FC236}">
                <a16:creationId xmlns:a16="http://schemas.microsoft.com/office/drawing/2014/main" id="{D02CAB1D-D513-0A92-2F8C-68C1DC131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4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662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528471" cy="6858000"/>
            <a:chOff x="0" y="0"/>
            <a:chExt cx="178902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89822" y="278502"/>
            <a:ext cx="2232413" cy="646469"/>
            <a:chOff x="0" y="0"/>
            <a:chExt cx="4464826" cy="1292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2938" cy="1292938"/>
            </a:xfrm>
            <a:custGeom>
              <a:avLst/>
              <a:gdLst/>
              <a:ahLst/>
              <a:cxnLst/>
              <a:rect l="l" t="t" r="r" b="b"/>
              <a:pathLst>
                <a:path w="1292938" h="1292938">
                  <a:moveTo>
                    <a:pt x="0" y="0"/>
                  </a:moveTo>
                  <a:lnTo>
                    <a:pt x="1292938" y="0"/>
                  </a:lnTo>
                  <a:lnTo>
                    <a:pt x="1292938" y="1292938"/>
                  </a:lnTo>
                  <a:lnTo>
                    <a:pt x="0" y="1292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526451" y="45127"/>
              <a:ext cx="2938374" cy="1202683"/>
            </a:xfrm>
            <a:custGeom>
              <a:avLst/>
              <a:gdLst/>
              <a:ahLst/>
              <a:cxnLst/>
              <a:rect l="l" t="t" r="r" b="b"/>
              <a:pathLst>
                <a:path w="2938374" h="1202683">
                  <a:moveTo>
                    <a:pt x="0" y="0"/>
                  </a:moveTo>
                  <a:lnTo>
                    <a:pt x="2938375" y="0"/>
                  </a:lnTo>
                  <a:lnTo>
                    <a:pt x="2938375" y="1202684"/>
                  </a:lnTo>
                  <a:lnTo>
                    <a:pt x="0" y="120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5103902" y="1189905"/>
            <a:ext cx="2996458" cy="1685507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5103902" y="4010163"/>
            <a:ext cx="2996458" cy="16855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103902" y="2943986"/>
            <a:ext cx="2996458" cy="72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6184" lvl="1" indent="-143092">
              <a:lnSpc>
                <a:spcPts val="1855"/>
              </a:lnSpc>
              <a:buFont typeface="Arial"/>
              <a:buChar char="•"/>
            </a:pPr>
            <a:r>
              <a:rPr lang="en-US" sz="1325">
                <a:solidFill>
                  <a:srgbClr val="004AAD"/>
                </a:solidFill>
                <a:latin typeface="Poppins"/>
              </a:rPr>
              <a:t>Brief introduction of our VIP</a:t>
            </a:r>
          </a:p>
          <a:p>
            <a:pPr marL="286184" lvl="1" indent="-143092">
              <a:lnSpc>
                <a:spcPts val="1855"/>
              </a:lnSpc>
              <a:buFont typeface="Arial"/>
              <a:buChar char="•"/>
            </a:pPr>
            <a:r>
              <a:rPr lang="en-US" sz="1325">
                <a:solidFill>
                  <a:srgbClr val="004AAD"/>
                </a:solidFill>
                <a:latin typeface="Poppins"/>
              </a:rPr>
              <a:t>This year’s initiative - Activity sessions at the BMM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03902" y="5782279"/>
            <a:ext cx="2996458" cy="72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6184" lvl="1" indent="-143092">
              <a:lnSpc>
                <a:spcPts val="1855"/>
              </a:lnSpc>
              <a:buFont typeface="Arial"/>
              <a:buChar char="•"/>
            </a:pPr>
            <a:r>
              <a:rPr lang="en-US" sz="1325">
                <a:solidFill>
                  <a:srgbClr val="004AAD"/>
                </a:solidFill>
                <a:latin typeface="Poppins"/>
              </a:rPr>
              <a:t>Reasons for organising activity sessions that bring together younger and older adults</a:t>
            </a:r>
          </a:p>
        </p:txBody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t="4122" b="4122"/>
          <a:stretch>
            <a:fillRect/>
          </a:stretch>
        </p:blipFill>
        <p:spPr>
          <a:xfrm>
            <a:off x="8512977" y="1189905"/>
            <a:ext cx="3244025" cy="5291613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413580" y="1791655"/>
            <a:ext cx="1612918" cy="2167516"/>
            <a:chOff x="0" y="0"/>
            <a:chExt cx="3663950" cy="4923790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3"/>
              <a:stretch>
                <a:fillRect l="-52793" t="-22389" r="-67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23895" y="1791655"/>
            <a:ext cx="1612918" cy="2167516"/>
            <a:chOff x="0" y="0"/>
            <a:chExt cx="3663950" cy="492379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4"/>
              <a:stretch>
                <a:fillRect l="-52155" r="-48472" b="-11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103901" y="208652"/>
            <a:ext cx="3588564" cy="49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2"/>
              </a:lnSpc>
            </a:pPr>
            <a:r>
              <a:rPr lang="en-US" sz="3101">
                <a:solidFill>
                  <a:srgbClr val="004AAD"/>
                </a:solidFill>
                <a:latin typeface="Lato Bold"/>
              </a:rPr>
              <a:t>AGE-FRIENDLY VIP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03902" y="752009"/>
            <a:ext cx="3848330" cy="21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4"/>
              </a:lnSpc>
              <a:spcBef>
                <a:spcPct val="0"/>
              </a:spcBef>
            </a:pPr>
            <a:r>
              <a:rPr lang="en-US" sz="1217">
                <a:solidFill>
                  <a:srgbClr val="004AAD"/>
                </a:solidFill>
                <a:latin typeface="Poppins"/>
              </a:rPr>
              <a:t>Vienne Lin, Rachel Lin, Jiachen Yuan, Fiona Gillison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569" y="215002"/>
            <a:ext cx="3833468" cy="142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217">
                <a:solidFill>
                  <a:srgbClr val="FFFFFF"/>
                </a:solidFill>
                <a:latin typeface="Poppins Bold"/>
              </a:rPr>
              <a:t>Gardening sessions at the Bath Medical Museum</a:t>
            </a:r>
          </a:p>
          <a:p>
            <a:pPr marL="392376" lvl="1" indent="-196188">
              <a:lnSpc>
                <a:spcPts val="2544"/>
              </a:lnSpc>
              <a:buFont typeface="Arial"/>
              <a:buChar char="•"/>
            </a:pPr>
            <a:r>
              <a:rPr lang="en-US" sz="1817">
                <a:solidFill>
                  <a:srgbClr val="FFFFFF"/>
                </a:solidFill>
                <a:latin typeface="Poppins"/>
              </a:rPr>
              <a:t>One session on 11 April</a:t>
            </a:r>
          </a:p>
          <a:p>
            <a:pPr marL="392376" lvl="1" indent="-196188">
              <a:lnSpc>
                <a:spcPts val="2544"/>
              </a:lnSpc>
              <a:buFont typeface="Arial"/>
              <a:buChar char="•"/>
            </a:pPr>
            <a:r>
              <a:rPr lang="en-US" sz="1817">
                <a:solidFill>
                  <a:srgbClr val="FFFFFF"/>
                </a:solidFill>
                <a:latin typeface="Poppins"/>
              </a:rPr>
              <a:t>Upcoming session on 17 June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0569" y="4054421"/>
            <a:ext cx="3833468" cy="1847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1"/>
              </a:lnSpc>
            </a:pPr>
            <a:r>
              <a:rPr lang="en-US" sz="1750">
                <a:solidFill>
                  <a:srgbClr val="FFFFFF"/>
                </a:solidFill>
                <a:latin typeface="Poppins Bold"/>
              </a:rPr>
              <a:t>Quotes from the participants:</a:t>
            </a:r>
          </a:p>
          <a:p>
            <a:pPr marL="363588" lvl="1" indent="-181794">
              <a:lnSpc>
                <a:spcPts val="2357"/>
              </a:lnSpc>
              <a:buFont typeface="Arial"/>
              <a:buChar char="•"/>
            </a:pPr>
            <a:r>
              <a:rPr lang="en-US" sz="1683">
                <a:solidFill>
                  <a:srgbClr val="FFFFFF"/>
                </a:solidFill>
                <a:latin typeface="Poppins"/>
              </a:rPr>
              <a:t>“It was engrossing, fun, and very satisfying.” </a:t>
            </a:r>
          </a:p>
          <a:p>
            <a:pPr marL="363588" lvl="1" indent="-181794">
              <a:lnSpc>
                <a:spcPts val="2357"/>
              </a:lnSpc>
              <a:buFont typeface="Arial"/>
              <a:buChar char="•"/>
            </a:pPr>
            <a:r>
              <a:rPr lang="en-US" sz="1683">
                <a:solidFill>
                  <a:srgbClr val="FFFFFF"/>
                </a:solidFill>
                <a:latin typeface="Poppins"/>
              </a:rPr>
              <a:t>“I really enjoyed it all, and it took my mind off some major worries I have at the moment.”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0569" y="5947551"/>
            <a:ext cx="3925415" cy="6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1"/>
              </a:lnSpc>
            </a:pPr>
            <a:r>
              <a:rPr lang="en-US" sz="1686">
                <a:solidFill>
                  <a:srgbClr val="FFFFFF"/>
                </a:solidFill>
                <a:latin typeface="Poppins Bold"/>
              </a:rPr>
              <a:t>Acknowledgment: </a:t>
            </a:r>
            <a:r>
              <a:rPr lang="en-US" sz="1686">
                <a:solidFill>
                  <a:srgbClr val="FFFFFF"/>
                </a:solidFill>
                <a:latin typeface="Poppins"/>
              </a:rPr>
              <a:t>We would like to thank the support from the VIP Fund.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832" y="1480593"/>
            <a:ext cx="100584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75371-05D0-8C35-4E76-96E035121911}"/>
              </a:ext>
            </a:extLst>
          </p:cNvPr>
          <p:cNvSpPr txBox="1"/>
          <p:nvPr/>
        </p:nvSpPr>
        <p:spPr>
          <a:xfrm>
            <a:off x="3188368" y="1985211"/>
            <a:ext cx="6015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hlinkClick r:id="rId5"/>
              </a:rPr>
              <a:t>Carers</a:t>
            </a:r>
            <a:r>
              <a:rPr lang="en-US" sz="4000" b="1">
                <a:hlinkClick r:id="rId5"/>
              </a:rPr>
              <a:t> Centre Carbon reduction Journey</a:t>
            </a:r>
            <a:endParaRPr lang="en-US" sz="40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600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832" y="1480593"/>
            <a:ext cx="100584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787B7-E965-02AC-039A-005316223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620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T-Background-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9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832" y="1480593"/>
            <a:ext cx="100584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  <a:p>
            <a:pPr algn="ctr" defTabSz="609585">
              <a:defRPr/>
            </a:pPr>
            <a:endParaRPr lang="en-US" sz="3200">
              <a:solidFill>
                <a:schemeClr val="bg1"/>
              </a:solidFill>
              <a:latin typeface="HelveticaNeueLT Std 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98CBB-F2CD-418A-B6D5-7244737A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75" y="254000"/>
            <a:ext cx="3145825" cy="122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E0FCD-117B-FD4B-A08D-F9AA7E256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AFAF15-27ED-3232-CABD-96B7674E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0902" cy="695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34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3.5|14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10F7760174046B412AB999BD2E8E0" ma:contentTypeVersion="14" ma:contentTypeDescription="Create a new document." ma:contentTypeScope="" ma:versionID="2362246c092e56c99fdf4a85df3182f9">
  <xsd:schema xmlns:xsd="http://www.w3.org/2001/XMLSchema" xmlns:xs="http://www.w3.org/2001/XMLSchema" xmlns:p="http://schemas.microsoft.com/office/2006/metadata/properties" xmlns:ns2="b31e59a2-3882-4d15-b1f0-20a41eb2e7bb" xmlns:ns3="b1e165a0-1a4a-4d2e-b26a-75de4c74afb8" targetNamespace="http://schemas.microsoft.com/office/2006/metadata/properties" ma:root="true" ma:fieldsID="8f72a41284c798cb95bf15649be637d8" ns2:_="" ns3:_="">
    <xsd:import namespace="b31e59a2-3882-4d15-b1f0-20a41eb2e7bb"/>
    <xsd:import namespace="b1e165a0-1a4a-4d2e-b26a-75de4c74af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e59a2-3882-4d15-b1f0-20a41eb2e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165a0-1a4a-4d2e-b26a-75de4c74af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86cc65-1bfc-482d-ac03-4d191023851d}" ma:internalName="TaxCatchAll" ma:showField="CatchAllData" ma:web="b1e165a0-1a4a-4d2e-b26a-75de4c74af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e59a2-3882-4d15-b1f0-20a41eb2e7bb">
      <Terms xmlns="http://schemas.microsoft.com/office/infopath/2007/PartnerControls"/>
    </lcf76f155ced4ddcb4097134ff3c332f>
    <TaxCatchAll xmlns="b1e165a0-1a4a-4d2e-b26a-75de4c74af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466E4D-FDE3-4BE5-BC4C-56A1B77FF54D}">
  <ds:schemaRefs>
    <ds:schemaRef ds:uri="b1e165a0-1a4a-4d2e-b26a-75de4c74afb8"/>
    <ds:schemaRef ds:uri="b31e59a2-3882-4d15-b1f0-20a41eb2e7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258960-4ED1-4A6A-A23C-42C013F0D020}">
  <ds:schemaRefs>
    <ds:schemaRef ds:uri="http://schemas.microsoft.com/office/2006/metadata/properties"/>
    <ds:schemaRef ds:uri="b31e59a2-3882-4d15-b1f0-20a41eb2e7bb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1e165a0-1a4a-4d2e-b26a-75de4c74afb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F2DB4B6-262C-4526-82DD-63A0E00046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Widescreen</PresentationFormat>
  <Paragraphs>102</Paragraphs>
  <Slides>25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Hatt</dc:creator>
  <cp:lastModifiedBy>Stephanie Kamffer</cp:lastModifiedBy>
  <cp:revision>5</cp:revision>
  <dcterms:created xsi:type="dcterms:W3CDTF">2021-04-13T14:51:14Z</dcterms:created>
  <dcterms:modified xsi:type="dcterms:W3CDTF">2024-05-14T07:42:38Z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0x010100C8A10F7760174046B412AB999BD2E8E0</vt:lpwstr>
  </property>
  <property fmtid="{D5CDD505-2E9C-101B-9397-08002B2CF9AE}" pid="3" name="MediaServiceImageTags">
    <vt:lpwstr/>
  </property>
</Properties>
</file>