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7" Type="http://schemas.microsoft.com/office/2020/02/relationships/classificationlabels" Target="docMetadata/LabelInfo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5" r:id="rId5"/>
    <p:sldMasterId id="2147483662" r:id="rId6"/>
  </p:sldMasterIdLst>
  <p:notesMasterIdLst>
    <p:notesMasterId r:id="rId20"/>
  </p:notesMasterIdLst>
  <p:sldIdLst>
    <p:sldId id="290" r:id="rId7"/>
    <p:sldId id="291" r:id="rId8"/>
    <p:sldId id="292" r:id="rId9"/>
    <p:sldId id="293" r:id="rId10"/>
    <p:sldId id="294" r:id="rId11"/>
    <p:sldId id="295" r:id="rId12"/>
    <p:sldId id="296" r:id="rId13"/>
    <p:sldId id="298" r:id="rId14"/>
    <p:sldId id="297" r:id="rId15"/>
    <p:sldId id="299" r:id="rId16"/>
    <p:sldId id="300" r:id="rId17"/>
    <p:sldId id="301" r:id="rId18"/>
    <p:sldId id="262" r:id="rId19"/>
  </p:sldIdLst>
  <p:sldSz cx="9144000" cy="5143500" type="screen16x9"/>
  <p:notesSz cx="6858000" cy="9144000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3B52"/>
    <a:srgbClr val="009AAB"/>
    <a:srgbClr val="FAF9F6"/>
    <a:srgbClr val="F8F8F8"/>
    <a:srgbClr val="F5F5F5"/>
    <a:srgbClr val="EEEEE4"/>
    <a:srgbClr val="85BDB8"/>
    <a:srgbClr val="92CEC8"/>
    <a:srgbClr val="396164"/>
    <a:srgbClr val="253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A6454E-696A-41D1-8A7B-8282BC47A8FF}" v="24" dt="2024-05-09T11:21:24.901"/>
    <p1510:client id="{9D2EC32B-2872-4033-95FF-778A998FA81F}" v="1" dt="2024-05-07T12:13:39.1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0" autoAdjust="0"/>
    <p:restoredTop sz="86410" autoAdjust="0"/>
  </p:normalViewPr>
  <p:slideViewPr>
    <p:cSldViewPr snapToGrid="0">
      <p:cViewPr varScale="1">
        <p:scale>
          <a:sx n="85" d="100"/>
          <a:sy n="85" d="100"/>
        </p:scale>
        <p:origin x="78" y="91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248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ana Catalina Cortes Paez" userId="S::eccp20@bath.ac.uk::0abe53e4-e4f1-49de-b8ed-2f24aea8198f" providerId="AD" clId="Web-{56C13C00-85F3-1BC4-D119-87178ECED0C2}"/>
    <pc:docChg chg="modSld">
      <pc:chgData name="Eliana Catalina Cortes Paez" userId="S::eccp20@bath.ac.uk::0abe53e4-e4f1-49de-b8ed-2f24aea8198f" providerId="AD" clId="Web-{56C13C00-85F3-1BC4-D119-87178ECED0C2}" dt="2024-04-26T08:47:11.903" v="39"/>
      <pc:docMkLst>
        <pc:docMk/>
      </pc:docMkLst>
      <pc:sldChg chg="modSp">
        <pc:chgData name="Eliana Catalina Cortes Paez" userId="S::eccp20@bath.ac.uk::0abe53e4-e4f1-49de-b8ed-2f24aea8198f" providerId="AD" clId="Web-{56C13C00-85F3-1BC4-D119-87178ECED0C2}" dt="2024-04-26T08:42:51.006" v="0" actId="14100"/>
        <pc:sldMkLst>
          <pc:docMk/>
          <pc:sldMk cId="259374128" sldId="294"/>
        </pc:sldMkLst>
        <pc:spChg chg="mod">
          <ac:chgData name="Eliana Catalina Cortes Paez" userId="S::eccp20@bath.ac.uk::0abe53e4-e4f1-49de-b8ed-2f24aea8198f" providerId="AD" clId="Web-{56C13C00-85F3-1BC4-D119-87178ECED0C2}" dt="2024-04-26T08:42:51.006" v="0" actId="14100"/>
          <ac:spMkLst>
            <pc:docMk/>
            <pc:sldMk cId="259374128" sldId="294"/>
            <ac:spMk id="4" creationId="{2D610EEA-5495-9740-AA2E-A6831EF7D332}"/>
          </ac:spMkLst>
        </pc:spChg>
      </pc:sldChg>
      <pc:sldChg chg="modSp">
        <pc:chgData name="Eliana Catalina Cortes Paez" userId="S::eccp20@bath.ac.uk::0abe53e4-e4f1-49de-b8ed-2f24aea8198f" providerId="AD" clId="Web-{56C13C00-85F3-1BC4-D119-87178ECED0C2}" dt="2024-04-26T08:44:15.992" v="21"/>
        <pc:sldMkLst>
          <pc:docMk/>
          <pc:sldMk cId="2578306571" sldId="299"/>
        </pc:sldMkLst>
        <pc:picChg chg="mod">
          <ac:chgData name="Eliana Catalina Cortes Paez" userId="S::eccp20@bath.ac.uk::0abe53e4-e4f1-49de-b8ed-2f24aea8198f" providerId="AD" clId="Web-{56C13C00-85F3-1BC4-D119-87178ECED0C2}" dt="2024-04-26T08:44:15.992" v="21"/>
          <ac:picMkLst>
            <pc:docMk/>
            <pc:sldMk cId="2578306571" sldId="299"/>
            <ac:picMk id="8" creationId="{EE7BB0C8-94CB-F024-4145-228F859108EC}"/>
          </ac:picMkLst>
        </pc:picChg>
      </pc:sldChg>
      <pc:sldChg chg="modSp">
        <pc:chgData name="Eliana Catalina Cortes Paez" userId="S::eccp20@bath.ac.uk::0abe53e4-e4f1-49de-b8ed-2f24aea8198f" providerId="AD" clId="Web-{56C13C00-85F3-1BC4-D119-87178ECED0C2}" dt="2024-04-26T08:47:11.903" v="39"/>
        <pc:sldMkLst>
          <pc:docMk/>
          <pc:sldMk cId="1996212200" sldId="300"/>
        </pc:sldMkLst>
        <pc:picChg chg="mod">
          <ac:chgData name="Eliana Catalina Cortes Paez" userId="S::eccp20@bath.ac.uk::0abe53e4-e4f1-49de-b8ed-2f24aea8198f" providerId="AD" clId="Web-{56C13C00-85F3-1BC4-D119-87178ECED0C2}" dt="2024-04-26T08:47:11.903" v="39"/>
          <ac:picMkLst>
            <pc:docMk/>
            <pc:sldMk cId="1996212200" sldId="300"/>
            <ac:picMk id="5" creationId="{926A0496-6C7C-5E82-DCCA-A13DB8CE4480}"/>
          </ac:picMkLst>
        </pc:picChg>
      </pc:sldChg>
    </pc:docChg>
  </pc:docChgLst>
  <pc:docChgLst>
    <pc:chgData name="Joshua Lim" userId="33a1bee5-1e14-4aaf-a822-15947ff6db7d" providerId="ADAL" clId="{47A6454E-696A-41D1-8A7B-8282BC47A8FF}"/>
    <pc:docChg chg="custSel modSld replTag">
      <pc:chgData name="Joshua Lim" userId="33a1bee5-1e14-4aaf-a822-15947ff6db7d" providerId="ADAL" clId="{47A6454E-696A-41D1-8A7B-8282BC47A8FF}" dt="2024-05-09T11:21:24.900" v="23" actId="20577"/>
      <pc:docMkLst>
        <pc:docMk/>
      </pc:docMkLst>
      <pc:sldChg chg="addSp modSp mod">
        <pc:chgData name="Joshua Lim" userId="33a1bee5-1e14-4aaf-a822-15947ff6db7d" providerId="ADAL" clId="{47A6454E-696A-41D1-8A7B-8282BC47A8FF}" dt="2024-05-09T11:21:24.900" v="23" actId="20577"/>
        <pc:sldMkLst>
          <pc:docMk/>
          <pc:sldMk cId="1444973492" sldId="262"/>
        </pc:sldMkLst>
        <pc:spChg chg="add mod">
          <ac:chgData name="Joshua Lim" userId="33a1bee5-1e14-4aaf-a822-15947ff6db7d" providerId="ADAL" clId="{47A6454E-696A-41D1-8A7B-8282BC47A8FF}" dt="2024-05-09T11:21:24.900" v="23" actId="20577"/>
          <ac:spMkLst>
            <pc:docMk/>
            <pc:sldMk cId="1444973492" sldId="262"/>
            <ac:spMk id="4" creationId="{D1B97FFD-A30C-A8AD-D2CE-D71A4CEAF7D8}"/>
          </ac:spMkLst>
        </pc:spChg>
      </pc:sldChg>
    </pc:docChg>
  </pc:docChgLst>
  <pc:docChgLst>
    <pc:chgData name="Eliana Catalina Cortes Paez" userId="0abe53e4-e4f1-49de-b8ed-2f24aea8198f" providerId="ADAL" clId="{AC5C6419-C045-4383-8F8F-E97011AAAD5F}"/>
    <pc:docChg chg="undo custSel addSld delSld modSld">
      <pc:chgData name="Eliana Catalina Cortes Paez" userId="0abe53e4-e4f1-49de-b8ed-2f24aea8198f" providerId="ADAL" clId="{AC5C6419-C045-4383-8F8F-E97011AAAD5F}" dt="2024-04-30T15:57:33.395" v="4054" actId="14100"/>
      <pc:docMkLst>
        <pc:docMk/>
      </pc:docMkLst>
      <pc:sldChg chg="addSp delSp mod">
        <pc:chgData name="Eliana Catalina Cortes Paez" userId="0abe53e4-e4f1-49de-b8ed-2f24aea8198f" providerId="ADAL" clId="{AC5C6419-C045-4383-8F8F-E97011AAAD5F}" dt="2024-04-23T16:36:59.231" v="1638" actId="478"/>
        <pc:sldMkLst>
          <pc:docMk/>
          <pc:sldMk cId="1444973492" sldId="262"/>
        </pc:sldMkLst>
        <pc:spChg chg="add del">
          <ac:chgData name="Eliana Catalina Cortes Paez" userId="0abe53e4-e4f1-49de-b8ed-2f24aea8198f" providerId="ADAL" clId="{AC5C6419-C045-4383-8F8F-E97011AAAD5F}" dt="2024-04-23T16:36:55.985" v="1637" actId="478"/>
          <ac:spMkLst>
            <pc:docMk/>
            <pc:sldMk cId="1444973492" sldId="262"/>
            <ac:spMk id="3" creationId="{00000000-0000-0000-0000-000000000000}"/>
          </ac:spMkLst>
        </pc:spChg>
        <pc:spChg chg="del">
          <ac:chgData name="Eliana Catalina Cortes Paez" userId="0abe53e4-e4f1-49de-b8ed-2f24aea8198f" providerId="ADAL" clId="{AC5C6419-C045-4383-8F8F-E97011AAAD5F}" dt="2024-04-23T16:36:59.231" v="1638" actId="478"/>
          <ac:spMkLst>
            <pc:docMk/>
            <pc:sldMk cId="1444973492" sldId="262"/>
            <ac:spMk id="5" creationId="{7A612B97-21F8-A78E-13E7-F3351CAC5C05}"/>
          </ac:spMkLst>
        </pc:spChg>
      </pc:sldChg>
      <pc:sldChg chg="addSp delSp modSp del mod">
        <pc:chgData name="Eliana Catalina Cortes Paez" userId="0abe53e4-e4f1-49de-b8ed-2f24aea8198f" providerId="ADAL" clId="{AC5C6419-C045-4383-8F8F-E97011AAAD5F}" dt="2024-04-25T13:43:40.541" v="1859" actId="47"/>
        <pc:sldMkLst>
          <pc:docMk/>
          <pc:sldMk cId="1430202189" sldId="286"/>
        </pc:sldMkLst>
        <pc:spChg chg="mod">
          <ac:chgData name="Eliana Catalina Cortes Paez" userId="0abe53e4-e4f1-49de-b8ed-2f24aea8198f" providerId="ADAL" clId="{AC5C6419-C045-4383-8F8F-E97011AAAD5F}" dt="2024-04-25T13:27:30.297" v="1811" actId="14100"/>
          <ac:spMkLst>
            <pc:docMk/>
            <pc:sldMk cId="1430202189" sldId="286"/>
            <ac:spMk id="3" creationId="{7B02FD60-4048-2306-1D59-8AA0E689B1CF}"/>
          </ac:spMkLst>
        </pc:spChg>
        <pc:picChg chg="add del mod">
          <ac:chgData name="Eliana Catalina Cortes Paez" userId="0abe53e4-e4f1-49de-b8ed-2f24aea8198f" providerId="ADAL" clId="{AC5C6419-C045-4383-8F8F-E97011AAAD5F}" dt="2024-04-25T13:35:01.784" v="1853" actId="21"/>
          <ac:picMkLst>
            <pc:docMk/>
            <pc:sldMk cId="1430202189" sldId="286"/>
            <ac:picMk id="1026" creationId="{D041A32C-08C5-C9C4-F2F7-F61A6609F10C}"/>
          </ac:picMkLst>
        </pc:picChg>
      </pc:sldChg>
      <pc:sldChg chg="addSp delSp modSp del mod">
        <pc:chgData name="Eliana Catalina Cortes Paez" userId="0abe53e4-e4f1-49de-b8ed-2f24aea8198f" providerId="ADAL" clId="{AC5C6419-C045-4383-8F8F-E97011AAAD5F}" dt="2024-04-25T13:47:00.756" v="1903" actId="47"/>
        <pc:sldMkLst>
          <pc:docMk/>
          <pc:sldMk cId="3108930266" sldId="287"/>
        </pc:sldMkLst>
        <pc:picChg chg="add del mod modCrop">
          <ac:chgData name="Eliana Catalina Cortes Paez" userId="0abe53e4-e4f1-49de-b8ed-2f24aea8198f" providerId="ADAL" clId="{AC5C6419-C045-4383-8F8F-E97011AAAD5F}" dt="2024-04-25T13:46:12.666" v="1867" actId="21"/>
          <ac:picMkLst>
            <pc:docMk/>
            <pc:sldMk cId="3108930266" sldId="287"/>
            <ac:picMk id="5" creationId="{926A0496-6C7C-5E82-DCCA-A13DB8CE4480}"/>
          </ac:picMkLst>
        </pc:picChg>
      </pc:sldChg>
      <pc:sldChg chg="modSp del mod">
        <pc:chgData name="Eliana Catalina Cortes Paez" userId="0abe53e4-e4f1-49de-b8ed-2f24aea8198f" providerId="ADAL" clId="{AC5C6419-C045-4383-8F8F-E97011AAAD5F}" dt="2024-04-25T14:15:01.658" v="2001" actId="47"/>
        <pc:sldMkLst>
          <pc:docMk/>
          <pc:sldMk cId="2220353633" sldId="288"/>
        </pc:sldMkLst>
        <pc:spChg chg="mod">
          <ac:chgData name="Eliana Catalina Cortes Paez" userId="0abe53e4-e4f1-49de-b8ed-2f24aea8198f" providerId="ADAL" clId="{AC5C6419-C045-4383-8F8F-E97011AAAD5F}" dt="2024-04-25T14:12:02.403" v="1946" actId="20577"/>
          <ac:spMkLst>
            <pc:docMk/>
            <pc:sldMk cId="2220353633" sldId="288"/>
            <ac:spMk id="3" creationId="{0D10A312-7324-D151-864F-F179717DA4B1}"/>
          </ac:spMkLst>
        </pc:spChg>
      </pc:sldChg>
      <pc:sldChg chg="delSp modSp mod">
        <pc:chgData name="Eliana Catalina Cortes Paez" userId="0abe53e4-e4f1-49de-b8ed-2f24aea8198f" providerId="ADAL" clId="{AC5C6419-C045-4383-8F8F-E97011AAAD5F}" dt="2024-04-26T09:53:34.020" v="3214" actId="20577"/>
        <pc:sldMkLst>
          <pc:docMk/>
          <pc:sldMk cId="106648400" sldId="290"/>
        </pc:sldMkLst>
        <pc:spChg chg="mod">
          <ac:chgData name="Eliana Catalina Cortes Paez" userId="0abe53e4-e4f1-49de-b8ed-2f24aea8198f" providerId="ADAL" clId="{AC5C6419-C045-4383-8F8F-E97011AAAD5F}" dt="2024-04-23T16:44:17.958" v="1731" actId="13244"/>
          <ac:spMkLst>
            <pc:docMk/>
            <pc:sldMk cId="106648400" sldId="290"/>
            <ac:spMk id="3" creationId="{1DFBFA1E-C6F7-DF28-1024-D0316EE56B39}"/>
          </ac:spMkLst>
        </pc:spChg>
        <pc:spChg chg="mod">
          <ac:chgData name="Eliana Catalina Cortes Paez" userId="0abe53e4-e4f1-49de-b8ed-2f24aea8198f" providerId="ADAL" clId="{AC5C6419-C045-4383-8F8F-E97011AAAD5F}" dt="2024-04-23T16:44:06.302" v="1729" actId="13244"/>
          <ac:spMkLst>
            <pc:docMk/>
            <pc:sldMk cId="106648400" sldId="290"/>
            <ac:spMk id="4" creationId="{BEBAF66F-6588-46D4-BC65-B2E23BCA87C3}"/>
          </ac:spMkLst>
        </pc:spChg>
        <pc:spChg chg="mod">
          <ac:chgData name="Eliana Catalina Cortes Paez" userId="0abe53e4-e4f1-49de-b8ed-2f24aea8198f" providerId="ADAL" clId="{AC5C6419-C045-4383-8F8F-E97011AAAD5F}" dt="2024-04-23T11:56:56.329" v="6" actId="962"/>
          <ac:spMkLst>
            <pc:docMk/>
            <pc:sldMk cId="106648400" sldId="290"/>
            <ac:spMk id="5" creationId="{00000000-0000-0000-0000-000000000000}"/>
          </ac:spMkLst>
        </pc:spChg>
        <pc:spChg chg="del">
          <ac:chgData name="Eliana Catalina Cortes Paez" userId="0abe53e4-e4f1-49de-b8ed-2f24aea8198f" providerId="ADAL" clId="{AC5C6419-C045-4383-8F8F-E97011AAAD5F}" dt="2024-04-23T11:56:45.955" v="5" actId="478"/>
          <ac:spMkLst>
            <pc:docMk/>
            <pc:sldMk cId="106648400" sldId="290"/>
            <ac:spMk id="6" creationId="{B195FCB2-61B4-4458-9553-E74689C587F1}"/>
          </ac:spMkLst>
        </pc:spChg>
        <pc:spChg chg="mod">
          <ac:chgData name="Eliana Catalina Cortes Paez" userId="0abe53e4-e4f1-49de-b8ed-2f24aea8198f" providerId="ADAL" clId="{AC5C6419-C045-4383-8F8F-E97011AAAD5F}" dt="2024-04-23T16:44:08.974" v="1730" actId="13244"/>
          <ac:spMkLst>
            <pc:docMk/>
            <pc:sldMk cId="106648400" sldId="290"/>
            <ac:spMk id="7" creationId="{9DD5AA9C-2181-4BB8-A362-36C8E43593D8}"/>
          </ac:spMkLst>
        </pc:spChg>
        <pc:spChg chg="mod">
          <ac:chgData name="Eliana Catalina Cortes Paez" userId="0abe53e4-e4f1-49de-b8ed-2f24aea8198f" providerId="ADAL" clId="{AC5C6419-C045-4383-8F8F-E97011AAAD5F}" dt="2024-04-26T09:53:34.020" v="3214" actId="20577"/>
          <ac:spMkLst>
            <pc:docMk/>
            <pc:sldMk cId="106648400" sldId="290"/>
            <ac:spMk id="8" creationId="{00000000-0000-0000-0000-000000000000}"/>
          </ac:spMkLst>
        </pc:spChg>
        <pc:spChg chg="mod">
          <ac:chgData name="Eliana Catalina Cortes Paez" userId="0abe53e4-e4f1-49de-b8ed-2f24aea8198f" providerId="ADAL" clId="{AC5C6419-C045-4383-8F8F-E97011AAAD5F}" dt="2024-04-23T16:44:57.395" v="1733"/>
          <ac:spMkLst>
            <pc:docMk/>
            <pc:sldMk cId="106648400" sldId="290"/>
            <ac:spMk id="10" creationId="{72A6EA3F-DFE7-2AEE-BABF-475B11ED800D}"/>
          </ac:spMkLst>
        </pc:spChg>
        <pc:spChg chg="mod">
          <ac:chgData name="Eliana Catalina Cortes Paez" userId="0abe53e4-e4f1-49de-b8ed-2f24aea8198f" providerId="ADAL" clId="{AC5C6419-C045-4383-8F8F-E97011AAAD5F}" dt="2024-04-26T09:51:51.442" v="3018" actId="1076"/>
          <ac:spMkLst>
            <pc:docMk/>
            <pc:sldMk cId="106648400" sldId="290"/>
            <ac:spMk id="11" creationId="{F1AC307A-4C6F-D135-F050-C691DB4CF3F6}"/>
          </ac:spMkLst>
        </pc:spChg>
        <pc:picChg chg="mod">
          <ac:chgData name="Eliana Catalina Cortes Paez" userId="0abe53e4-e4f1-49de-b8ed-2f24aea8198f" providerId="ADAL" clId="{AC5C6419-C045-4383-8F8F-E97011AAAD5F}" dt="2024-04-23T16:44:46.356" v="1732" actId="962"/>
          <ac:picMkLst>
            <pc:docMk/>
            <pc:sldMk cId="106648400" sldId="290"/>
            <ac:picMk id="9" creationId="{B53DF5B0-F87F-429B-A968-B28720A3690D}"/>
          </ac:picMkLst>
        </pc:picChg>
      </pc:sldChg>
      <pc:sldChg chg="modNotesTx">
        <pc:chgData name="Eliana Catalina Cortes Paez" userId="0abe53e4-e4f1-49de-b8ed-2f24aea8198f" providerId="ADAL" clId="{AC5C6419-C045-4383-8F8F-E97011AAAD5F}" dt="2024-04-25T14:26:59.223" v="2256" actId="20577"/>
        <pc:sldMkLst>
          <pc:docMk/>
          <pc:sldMk cId="753648303" sldId="291"/>
        </pc:sldMkLst>
      </pc:sldChg>
      <pc:sldChg chg="addSp modSp mod modNotesTx">
        <pc:chgData name="Eliana Catalina Cortes Paez" userId="0abe53e4-e4f1-49de-b8ed-2f24aea8198f" providerId="ADAL" clId="{AC5C6419-C045-4383-8F8F-E97011AAAD5F}" dt="2024-04-25T14:28:22.498" v="2423" actId="20577"/>
        <pc:sldMkLst>
          <pc:docMk/>
          <pc:sldMk cId="996854871" sldId="292"/>
        </pc:sldMkLst>
        <pc:spChg chg="mod">
          <ac:chgData name="Eliana Catalina Cortes Paez" userId="0abe53e4-e4f1-49de-b8ed-2f24aea8198f" providerId="ADAL" clId="{AC5C6419-C045-4383-8F8F-E97011AAAD5F}" dt="2024-04-23T12:18:08.178" v="30" actId="164"/>
          <ac:spMkLst>
            <pc:docMk/>
            <pc:sldMk cId="996854871" sldId="292"/>
            <ac:spMk id="10" creationId="{7346D1DF-FFA4-E12B-5F8D-5BB6961F750C}"/>
          </ac:spMkLst>
        </pc:spChg>
        <pc:grpChg chg="add mod">
          <ac:chgData name="Eliana Catalina Cortes Paez" userId="0abe53e4-e4f1-49de-b8ed-2f24aea8198f" providerId="ADAL" clId="{AC5C6419-C045-4383-8F8F-E97011AAAD5F}" dt="2024-04-23T12:18:09.487" v="31" actId="962"/>
          <ac:grpSpMkLst>
            <pc:docMk/>
            <pc:sldMk cId="996854871" sldId="292"/>
            <ac:grpSpMk id="3" creationId="{80F0BC52-95F2-8D71-569C-F8DE134FB514}"/>
          </ac:grpSpMkLst>
        </pc:grpChg>
        <pc:picChg chg="mod">
          <ac:chgData name="Eliana Catalina Cortes Paez" userId="0abe53e4-e4f1-49de-b8ed-2f24aea8198f" providerId="ADAL" clId="{AC5C6419-C045-4383-8F8F-E97011AAAD5F}" dt="2024-04-23T12:18:02.625" v="29" actId="962"/>
          <ac:picMkLst>
            <pc:docMk/>
            <pc:sldMk cId="996854871" sldId="292"/>
            <ac:picMk id="7" creationId="{81F0D3CE-7B42-1EBB-DB03-8A14640200FD}"/>
          </ac:picMkLst>
        </pc:picChg>
        <pc:picChg chg="mod">
          <ac:chgData name="Eliana Catalina Cortes Paez" userId="0abe53e4-e4f1-49de-b8ed-2f24aea8198f" providerId="ADAL" clId="{AC5C6419-C045-4383-8F8F-E97011AAAD5F}" dt="2024-04-23T12:18:08.178" v="30" actId="164"/>
          <ac:picMkLst>
            <pc:docMk/>
            <pc:sldMk cId="996854871" sldId="292"/>
            <ac:picMk id="9" creationId="{F542EAEC-A187-C3A1-A8B2-79E482D4AE6E}"/>
          </ac:picMkLst>
        </pc:picChg>
      </pc:sldChg>
      <pc:sldChg chg="modSp mod modNotesTx">
        <pc:chgData name="Eliana Catalina Cortes Paez" userId="0abe53e4-e4f1-49de-b8ed-2f24aea8198f" providerId="ADAL" clId="{AC5C6419-C045-4383-8F8F-E97011AAAD5F}" dt="2024-04-25T14:29:19.353" v="2568" actId="20577"/>
        <pc:sldMkLst>
          <pc:docMk/>
          <pc:sldMk cId="2466966386" sldId="293"/>
        </pc:sldMkLst>
        <pc:picChg chg="mod">
          <ac:chgData name="Eliana Catalina Cortes Paez" userId="0abe53e4-e4f1-49de-b8ed-2f24aea8198f" providerId="ADAL" clId="{AC5C6419-C045-4383-8F8F-E97011AAAD5F}" dt="2024-04-23T15:37:47.927" v="32" actId="962"/>
          <ac:picMkLst>
            <pc:docMk/>
            <pc:sldMk cId="2466966386" sldId="293"/>
            <ac:picMk id="7" creationId="{D5059667-BEC1-F932-7E52-87C7B5DCC058}"/>
          </ac:picMkLst>
        </pc:picChg>
      </pc:sldChg>
      <pc:sldChg chg="modSp mod modNotesTx">
        <pc:chgData name="Eliana Catalina Cortes Paez" userId="0abe53e4-e4f1-49de-b8ed-2f24aea8198f" providerId="ADAL" clId="{AC5C6419-C045-4383-8F8F-E97011AAAD5F}" dt="2024-04-26T09:34:28.296" v="2911" actId="20577"/>
        <pc:sldMkLst>
          <pc:docMk/>
          <pc:sldMk cId="259374128" sldId="294"/>
        </pc:sldMkLst>
        <pc:spChg chg="mod">
          <ac:chgData name="Eliana Catalina Cortes Paez" userId="0abe53e4-e4f1-49de-b8ed-2f24aea8198f" providerId="ADAL" clId="{AC5C6419-C045-4383-8F8F-E97011AAAD5F}" dt="2024-04-25T13:24:14.681" v="1803" actId="14100"/>
          <ac:spMkLst>
            <pc:docMk/>
            <pc:sldMk cId="259374128" sldId="294"/>
            <ac:spMk id="4" creationId="{2D610EEA-5495-9740-AA2E-A6831EF7D332}"/>
          </ac:spMkLst>
        </pc:spChg>
      </pc:sldChg>
      <pc:sldChg chg="modSp mod modNotesTx">
        <pc:chgData name="Eliana Catalina Cortes Paez" userId="0abe53e4-e4f1-49de-b8ed-2f24aea8198f" providerId="ADAL" clId="{AC5C6419-C045-4383-8F8F-E97011AAAD5F}" dt="2024-04-26T09:33:46.368" v="2792" actId="20577"/>
        <pc:sldMkLst>
          <pc:docMk/>
          <pc:sldMk cId="294110110" sldId="295"/>
        </pc:sldMkLst>
        <pc:spChg chg="mod">
          <ac:chgData name="Eliana Catalina Cortes Paez" userId="0abe53e4-e4f1-49de-b8ed-2f24aea8198f" providerId="ADAL" clId="{AC5C6419-C045-4383-8F8F-E97011AAAD5F}" dt="2024-04-23T16:45:36.330" v="1754" actId="20577"/>
          <ac:spMkLst>
            <pc:docMk/>
            <pc:sldMk cId="294110110" sldId="295"/>
            <ac:spMk id="2" creationId="{00000000-0000-0000-0000-000000000000}"/>
          </ac:spMkLst>
        </pc:spChg>
        <pc:spChg chg="mod">
          <ac:chgData name="Eliana Catalina Cortes Paez" userId="0abe53e4-e4f1-49de-b8ed-2f24aea8198f" providerId="ADAL" clId="{AC5C6419-C045-4383-8F8F-E97011AAAD5F}" dt="2024-04-23T15:43:46.938" v="224" actId="962"/>
          <ac:spMkLst>
            <pc:docMk/>
            <pc:sldMk cId="294110110" sldId="295"/>
            <ac:spMk id="10" creationId="{4882CBD4-D46F-BD1A-562A-FB6E0C4DBBE5}"/>
          </ac:spMkLst>
        </pc:spChg>
        <pc:spChg chg="mod">
          <ac:chgData name="Eliana Catalina Cortes Paez" userId="0abe53e4-e4f1-49de-b8ed-2f24aea8198f" providerId="ADAL" clId="{AC5C6419-C045-4383-8F8F-E97011AAAD5F}" dt="2024-04-23T15:43:43.721" v="223" actId="962"/>
          <ac:spMkLst>
            <pc:docMk/>
            <pc:sldMk cId="294110110" sldId="295"/>
            <ac:spMk id="13" creationId="{2BD75E17-D03F-2960-E952-7E2E42B2EABF}"/>
          </ac:spMkLst>
        </pc:spChg>
        <pc:spChg chg="mod">
          <ac:chgData name="Eliana Catalina Cortes Paez" userId="0abe53e4-e4f1-49de-b8ed-2f24aea8198f" providerId="ADAL" clId="{AC5C6419-C045-4383-8F8F-E97011AAAD5F}" dt="2024-04-23T15:43:56.249" v="226" actId="962"/>
          <ac:spMkLst>
            <pc:docMk/>
            <pc:sldMk cId="294110110" sldId="295"/>
            <ac:spMk id="15" creationId="{C4C2787C-CDF7-808A-96B6-C19A67028A75}"/>
          </ac:spMkLst>
        </pc:spChg>
        <pc:picChg chg="mod">
          <ac:chgData name="Eliana Catalina Cortes Paez" userId="0abe53e4-e4f1-49de-b8ed-2f24aea8198f" providerId="ADAL" clId="{AC5C6419-C045-4383-8F8F-E97011AAAD5F}" dt="2024-04-26T09:23:49.543" v="2572" actId="14861"/>
          <ac:picMkLst>
            <pc:docMk/>
            <pc:sldMk cId="294110110" sldId="295"/>
            <ac:picMk id="7" creationId="{AADDF252-39B5-4262-F5BE-7C60AC3F74EC}"/>
          </ac:picMkLst>
        </pc:picChg>
        <pc:picChg chg="mod">
          <ac:chgData name="Eliana Catalina Cortes Paez" userId="0abe53e4-e4f1-49de-b8ed-2f24aea8198f" providerId="ADAL" clId="{AC5C6419-C045-4383-8F8F-E97011AAAD5F}" dt="2024-04-26T09:23:55.924" v="2573" actId="14861"/>
          <ac:picMkLst>
            <pc:docMk/>
            <pc:sldMk cId="294110110" sldId="295"/>
            <ac:picMk id="9" creationId="{0ADD0E08-5C74-9AEB-7C85-5BEFD9BF3D9A}"/>
          </ac:picMkLst>
        </pc:picChg>
        <pc:cxnChg chg="mod">
          <ac:chgData name="Eliana Catalina Cortes Paez" userId="0abe53e4-e4f1-49de-b8ed-2f24aea8198f" providerId="ADAL" clId="{AC5C6419-C045-4383-8F8F-E97011AAAD5F}" dt="2024-04-23T15:43:51.033" v="225" actId="962"/>
          <ac:cxnSpMkLst>
            <pc:docMk/>
            <pc:sldMk cId="294110110" sldId="295"/>
            <ac:cxnSpMk id="11" creationId="{20F0263C-3C53-E105-6E85-C4C6E77588A6}"/>
          </ac:cxnSpMkLst>
        </pc:cxnChg>
      </pc:sldChg>
      <pc:sldChg chg="addSp delSp modSp mod modNotesTx">
        <pc:chgData name="Eliana Catalina Cortes Paez" userId="0abe53e4-e4f1-49de-b8ed-2f24aea8198f" providerId="ADAL" clId="{AC5C6419-C045-4383-8F8F-E97011AAAD5F}" dt="2024-04-30T15:03:13.765" v="3345" actId="404"/>
        <pc:sldMkLst>
          <pc:docMk/>
          <pc:sldMk cId="275499468" sldId="296"/>
        </pc:sldMkLst>
        <pc:spChg chg="mod">
          <ac:chgData name="Eliana Catalina Cortes Paez" userId="0abe53e4-e4f1-49de-b8ed-2f24aea8198f" providerId="ADAL" clId="{AC5C6419-C045-4383-8F8F-E97011AAAD5F}" dt="2024-04-23T16:45:52.824" v="1782" actId="20577"/>
          <ac:spMkLst>
            <pc:docMk/>
            <pc:sldMk cId="275499468" sldId="296"/>
            <ac:spMk id="2" creationId="{00000000-0000-0000-0000-000000000000}"/>
          </ac:spMkLst>
        </pc:spChg>
        <pc:spChg chg="add del mod">
          <ac:chgData name="Eliana Catalina Cortes Paez" userId="0abe53e4-e4f1-49de-b8ed-2f24aea8198f" providerId="ADAL" clId="{AC5C6419-C045-4383-8F8F-E97011AAAD5F}" dt="2024-04-26T09:32:21.429" v="2601" actId="478"/>
          <ac:spMkLst>
            <pc:docMk/>
            <pc:sldMk cId="275499468" sldId="296"/>
            <ac:spMk id="4" creationId="{3578BC31-19DB-6FDA-7E8C-B7A98D2C6DDB}"/>
          </ac:spMkLst>
        </pc:spChg>
        <pc:spChg chg="add del mod">
          <ac:chgData name="Eliana Catalina Cortes Paez" userId="0abe53e4-e4f1-49de-b8ed-2f24aea8198f" providerId="ADAL" clId="{AC5C6419-C045-4383-8F8F-E97011AAAD5F}" dt="2024-04-30T15:03:06.829" v="3344" actId="404"/>
          <ac:spMkLst>
            <pc:docMk/>
            <pc:sldMk cId="275499468" sldId="296"/>
            <ac:spMk id="5" creationId="{4E125DF6-F492-AF73-0E25-1D545B42A296}"/>
          </ac:spMkLst>
        </pc:spChg>
        <pc:spChg chg="add del mod">
          <ac:chgData name="Eliana Catalina Cortes Paez" userId="0abe53e4-e4f1-49de-b8ed-2f24aea8198f" providerId="ADAL" clId="{AC5C6419-C045-4383-8F8F-E97011AAAD5F}" dt="2024-04-30T15:03:00.130" v="3343" actId="404"/>
          <ac:spMkLst>
            <pc:docMk/>
            <pc:sldMk cId="275499468" sldId="296"/>
            <ac:spMk id="7" creationId="{7C95FB12-D4D0-EFB9-FA62-CBE0ABF55C90}"/>
          </ac:spMkLst>
        </pc:spChg>
        <pc:spChg chg="mod">
          <ac:chgData name="Eliana Catalina Cortes Paez" userId="0abe53e4-e4f1-49de-b8ed-2f24aea8198f" providerId="ADAL" clId="{AC5C6419-C045-4383-8F8F-E97011AAAD5F}" dt="2024-04-23T15:45:00.849" v="353" actId="962"/>
          <ac:spMkLst>
            <pc:docMk/>
            <pc:sldMk cId="275499468" sldId="296"/>
            <ac:spMk id="9" creationId="{821D90D4-5834-A18B-64A2-C19115C65573}"/>
          </ac:spMkLst>
        </pc:spChg>
        <pc:spChg chg="add del mod">
          <ac:chgData name="Eliana Catalina Cortes Paez" userId="0abe53e4-e4f1-49de-b8ed-2f24aea8198f" providerId="ADAL" clId="{AC5C6419-C045-4383-8F8F-E97011AAAD5F}" dt="2024-04-30T15:03:13.765" v="3345" actId="404"/>
          <ac:spMkLst>
            <pc:docMk/>
            <pc:sldMk cId="275499468" sldId="296"/>
            <ac:spMk id="10" creationId="{0C9A3FE5-FBE4-6A2C-F864-28927E007015}"/>
          </ac:spMkLst>
        </pc:spChg>
        <pc:spChg chg="add mod">
          <ac:chgData name="Eliana Catalina Cortes Paez" userId="0abe53e4-e4f1-49de-b8ed-2f24aea8198f" providerId="ADAL" clId="{AC5C6419-C045-4383-8F8F-E97011AAAD5F}" dt="2024-04-26T10:01:22.976" v="3295" actId="1076"/>
          <ac:spMkLst>
            <pc:docMk/>
            <pc:sldMk cId="275499468" sldId="296"/>
            <ac:spMk id="12" creationId="{E51AD1E3-ED53-14A2-F791-0B43AC3F6DF6}"/>
          </ac:spMkLst>
        </pc:spChg>
        <pc:spChg chg="add mod">
          <ac:chgData name="Eliana Catalina Cortes Paez" userId="0abe53e4-e4f1-49de-b8ed-2f24aea8198f" providerId="ADAL" clId="{AC5C6419-C045-4383-8F8F-E97011AAAD5F}" dt="2024-04-26T10:01:38.782" v="3297" actId="1076"/>
          <ac:spMkLst>
            <pc:docMk/>
            <pc:sldMk cId="275499468" sldId="296"/>
            <ac:spMk id="13" creationId="{EF7F6A01-54C4-082B-8BC3-CFD3E0B9D65D}"/>
          </ac:spMkLst>
        </pc:spChg>
        <pc:picChg chg="mod">
          <ac:chgData name="Eliana Catalina Cortes Paez" userId="0abe53e4-e4f1-49de-b8ed-2f24aea8198f" providerId="ADAL" clId="{AC5C6419-C045-4383-8F8F-E97011AAAD5F}" dt="2024-04-26T09:24:04.245" v="2574" actId="14861"/>
          <ac:picMkLst>
            <pc:docMk/>
            <pc:sldMk cId="275499468" sldId="296"/>
            <ac:picMk id="6" creationId="{90730844-3D11-00CC-732C-9E08DFDC1291}"/>
          </ac:picMkLst>
        </pc:picChg>
        <pc:picChg chg="mod">
          <ac:chgData name="Eliana Catalina Cortes Paez" userId="0abe53e4-e4f1-49de-b8ed-2f24aea8198f" providerId="ADAL" clId="{AC5C6419-C045-4383-8F8F-E97011AAAD5F}" dt="2024-04-26T09:25:36.168" v="2583" actId="1076"/>
          <ac:picMkLst>
            <pc:docMk/>
            <pc:sldMk cId="275499468" sldId="296"/>
            <ac:picMk id="8" creationId="{51E22BC2-5592-A7D6-2A6F-5A872E94C714}"/>
          </ac:picMkLst>
        </pc:picChg>
        <pc:cxnChg chg="mod">
          <ac:chgData name="Eliana Catalina Cortes Paez" userId="0abe53e4-e4f1-49de-b8ed-2f24aea8198f" providerId="ADAL" clId="{AC5C6419-C045-4383-8F8F-E97011AAAD5F}" dt="2024-04-26T09:25:38.626" v="2584" actId="14100"/>
          <ac:cxnSpMkLst>
            <pc:docMk/>
            <pc:sldMk cId="275499468" sldId="296"/>
            <ac:cxnSpMk id="11" creationId="{68B5AEFF-1515-6BA5-49CA-F18274259B80}"/>
          </ac:cxnSpMkLst>
        </pc:cxnChg>
        <pc:cxnChg chg="add del mod">
          <ac:chgData name="Eliana Catalina Cortes Paez" userId="0abe53e4-e4f1-49de-b8ed-2f24aea8198f" providerId="ADAL" clId="{AC5C6419-C045-4383-8F8F-E97011AAAD5F}" dt="2024-04-30T15:02:53.538" v="3341" actId="1076"/>
          <ac:cxnSpMkLst>
            <pc:docMk/>
            <pc:sldMk cId="275499468" sldId="296"/>
            <ac:cxnSpMk id="16" creationId="{2B58900C-BE79-4A8D-DF58-B2CF571E8610}"/>
          </ac:cxnSpMkLst>
        </pc:cxnChg>
      </pc:sldChg>
      <pc:sldChg chg="modSp mod modNotesTx">
        <pc:chgData name="Eliana Catalina Cortes Paez" userId="0abe53e4-e4f1-49de-b8ed-2f24aea8198f" providerId="ADAL" clId="{AC5C6419-C045-4383-8F8F-E97011AAAD5F}" dt="2024-04-26T09:51:27.178" v="3004" actId="6549"/>
        <pc:sldMkLst>
          <pc:docMk/>
          <pc:sldMk cId="187218754" sldId="297"/>
        </pc:sldMkLst>
        <pc:spChg chg="mod">
          <ac:chgData name="Eliana Catalina Cortes Paez" userId="0abe53e4-e4f1-49de-b8ed-2f24aea8198f" providerId="ADAL" clId="{AC5C6419-C045-4383-8F8F-E97011AAAD5F}" dt="2024-04-25T13:25:05.228" v="1808" actId="20577"/>
          <ac:spMkLst>
            <pc:docMk/>
            <pc:sldMk cId="187218754" sldId="297"/>
            <ac:spMk id="2" creationId="{00000000-0000-0000-0000-000000000000}"/>
          </ac:spMkLst>
        </pc:spChg>
        <pc:spChg chg="mod">
          <ac:chgData name="Eliana Catalina Cortes Paez" userId="0abe53e4-e4f1-49de-b8ed-2f24aea8198f" providerId="ADAL" clId="{AC5C6419-C045-4383-8F8F-E97011AAAD5F}" dt="2024-04-25T13:24:46.654" v="1806" actId="1076"/>
          <ac:spMkLst>
            <pc:docMk/>
            <pc:sldMk cId="187218754" sldId="297"/>
            <ac:spMk id="3" creationId="{AE3EB7A5-B765-5ACF-2D9A-9065AF1360CC}"/>
          </ac:spMkLst>
        </pc:spChg>
        <pc:picChg chg="mod">
          <ac:chgData name="Eliana Catalina Cortes Paez" userId="0abe53e4-e4f1-49de-b8ed-2f24aea8198f" providerId="ADAL" clId="{AC5C6419-C045-4383-8F8F-E97011AAAD5F}" dt="2024-04-25T13:24:48.543" v="1807" actId="1076"/>
          <ac:picMkLst>
            <pc:docMk/>
            <pc:sldMk cId="187218754" sldId="297"/>
            <ac:picMk id="4" creationId="{DE66E244-FB99-BECC-68AC-1D1767A725A5}"/>
          </ac:picMkLst>
        </pc:picChg>
      </pc:sldChg>
      <pc:sldChg chg="addSp delSp modSp mod modNotesTx">
        <pc:chgData name="Eliana Catalina Cortes Paez" userId="0abe53e4-e4f1-49de-b8ed-2f24aea8198f" providerId="ADAL" clId="{AC5C6419-C045-4383-8F8F-E97011AAAD5F}" dt="2024-04-30T15:36:24.375" v="3878" actId="6549"/>
        <pc:sldMkLst>
          <pc:docMk/>
          <pc:sldMk cId="1516901529" sldId="298"/>
        </pc:sldMkLst>
        <pc:spChg chg="mod">
          <ac:chgData name="Eliana Catalina Cortes Paez" userId="0abe53e4-e4f1-49de-b8ed-2f24aea8198f" providerId="ADAL" clId="{AC5C6419-C045-4383-8F8F-E97011AAAD5F}" dt="2024-04-25T13:24:26.519" v="1804" actId="1076"/>
          <ac:spMkLst>
            <pc:docMk/>
            <pc:sldMk cId="1516901529" sldId="298"/>
            <ac:spMk id="2" creationId="{00000000-0000-0000-0000-000000000000}"/>
          </ac:spMkLst>
        </pc:spChg>
        <pc:spChg chg="add del mod">
          <ac:chgData name="Eliana Catalina Cortes Paez" userId="0abe53e4-e4f1-49de-b8ed-2f24aea8198f" providerId="ADAL" clId="{AC5C6419-C045-4383-8F8F-E97011AAAD5F}" dt="2024-04-30T15:09:00.814" v="3363" actId="478"/>
          <ac:spMkLst>
            <pc:docMk/>
            <pc:sldMk cId="1516901529" sldId="298"/>
            <ac:spMk id="3" creationId="{32A620D8-0D17-2C29-50B4-03E27CCA198A}"/>
          </ac:spMkLst>
        </pc:spChg>
        <pc:spChg chg="add del mod">
          <ac:chgData name="Eliana Catalina Cortes Paez" userId="0abe53e4-e4f1-49de-b8ed-2f24aea8198f" providerId="ADAL" clId="{AC5C6419-C045-4383-8F8F-E97011AAAD5F}" dt="2024-04-30T15:09:00.814" v="3363" actId="478"/>
          <ac:spMkLst>
            <pc:docMk/>
            <pc:sldMk cId="1516901529" sldId="298"/>
            <ac:spMk id="4" creationId="{3D100DD4-68CE-F4C5-0C46-738AE8A18C03}"/>
          </ac:spMkLst>
        </pc:spChg>
        <pc:spChg chg="add del mod">
          <ac:chgData name="Eliana Catalina Cortes Paez" userId="0abe53e4-e4f1-49de-b8ed-2f24aea8198f" providerId="ADAL" clId="{AC5C6419-C045-4383-8F8F-E97011AAAD5F}" dt="2024-04-23T16:31:30.654" v="700" actId="478"/>
          <ac:spMkLst>
            <pc:docMk/>
            <pc:sldMk cId="1516901529" sldId="298"/>
            <ac:spMk id="4" creationId="{824D8437-8134-6107-9C91-62BB4BD77419}"/>
          </ac:spMkLst>
        </pc:spChg>
        <pc:spChg chg="add mod ord">
          <ac:chgData name="Eliana Catalina Cortes Paez" userId="0abe53e4-e4f1-49de-b8ed-2f24aea8198f" providerId="ADAL" clId="{AC5C6419-C045-4383-8F8F-E97011AAAD5F}" dt="2024-04-30T15:08:34.920" v="3360" actId="1037"/>
          <ac:spMkLst>
            <pc:docMk/>
            <pc:sldMk cId="1516901529" sldId="298"/>
            <ac:spMk id="5" creationId="{887A0387-66F4-AB09-DA0E-6F6C1168B4D6}"/>
          </ac:spMkLst>
        </pc:spChg>
        <pc:spChg chg="add mod">
          <ac:chgData name="Eliana Catalina Cortes Paez" userId="0abe53e4-e4f1-49de-b8ed-2f24aea8198f" providerId="ADAL" clId="{AC5C6419-C045-4383-8F8F-E97011AAAD5F}" dt="2024-04-30T15:32:22.161" v="3877" actId="403"/>
          <ac:spMkLst>
            <pc:docMk/>
            <pc:sldMk cId="1516901529" sldId="298"/>
            <ac:spMk id="10" creationId="{3FE3A0F7-14F1-C5EC-3EB9-6761BD3CA1A9}"/>
          </ac:spMkLst>
        </pc:spChg>
        <pc:picChg chg="del mod">
          <ac:chgData name="Eliana Catalina Cortes Paez" userId="0abe53e4-e4f1-49de-b8ed-2f24aea8198f" providerId="ADAL" clId="{AC5C6419-C045-4383-8F8F-E97011AAAD5F}" dt="2024-04-30T15:03:29.275" v="3346" actId="478"/>
          <ac:picMkLst>
            <pc:docMk/>
            <pc:sldMk cId="1516901529" sldId="298"/>
            <ac:picMk id="7" creationId="{0BE15F90-C42A-5A5E-76D7-80B167BD6A39}"/>
          </ac:picMkLst>
        </pc:picChg>
        <pc:picChg chg="add mod modCrop">
          <ac:chgData name="Eliana Catalina Cortes Paez" userId="0abe53e4-e4f1-49de-b8ed-2f24aea8198f" providerId="ADAL" clId="{AC5C6419-C045-4383-8F8F-E97011AAAD5F}" dt="2024-04-30T15:30:09.008" v="3834" actId="14100"/>
          <ac:picMkLst>
            <pc:docMk/>
            <pc:sldMk cId="1516901529" sldId="298"/>
            <ac:picMk id="9" creationId="{541B59E6-8699-A52C-F192-FA38F99841E0}"/>
          </ac:picMkLst>
        </pc:picChg>
        <pc:picChg chg="del mod">
          <ac:chgData name="Eliana Catalina Cortes Paez" userId="0abe53e4-e4f1-49de-b8ed-2f24aea8198f" providerId="ADAL" clId="{AC5C6419-C045-4383-8F8F-E97011AAAD5F}" dt="2024-04-30T15:09:00.814" v="3363" actId="478"/>
          <ac:picMkLst>
            <pc:docMk/>
            <pc:sldMk cId="1516901529" sldId="298"/>
            <ac:picMk id="12" creationId="{7E7AA6CC-BA1C-09E8-03DC-15998348DC0D}"/>
          </ac:picMkLst>
        </pc:picChg>
        <pc:cxnChg chg="add del mod">
          <ac:chgData name="Eliana Catalina Cortes Paez" userId="0abe53e4-e4f1-49de-b8ed-2f24aea8198f" providerId="ADAL" clId="{AC5C6419-C045-4383-8F8F-E97011AAAD5F}" dt="2024-04-30T15:08:45.961" v="3362" actId="478"/>
          <ac:cxnSpMkLst>
            <pc:docMk/>
            <pc:sldMk cId="1516901529" sldId="298"/>
            <ac:cxnSpMk id="6" creationId="{06242823-2F01-5379-91DC-77E4C0BAB588}"/>
          </ac:cxnSpMkLst>
        </pc:cxnChg>
      </pc:sldChg>
      <pc:sldChg chg="addSp delSp modSp add mod modNotesTx">
        <pc:chgData name="Eliana Catalina Cortes Paez" userId="0abe53e4-e4f1-49de-b8ed-2f24aea8198f" providerId="ADAL" clId="{AC5C6419-C045-4383-8F8F-E97011AAAD5F}" dt="2024-04-30T15:53:41.011" v="4032" actId="255"/>
        <pc:sldMkLst>
          <pc:docMk/>
          <pc:sldMk cId="2578306571" sldId="299"/>
        </pc:sldMkLst>
        <pc:spChg chg="mod">
          <ac:chgData name="Eliana Catalina Cortes Paez" userId="0abe53e4-e4f1-49de-b8ed-2f24aea8198f" providerId="ADAL" clId="{AC5C6419-C045-4383-8F8F-E97011AAAD5F}" dt="2024-04-25T13:34:35.262" v="1835" actId="20577"/>
          <ac:spMkLst>
            <pc:docMk/>
            <pc:sldMk cId="2578306571" sldId="299"/>
            <ac:spMk id="2" creationId="{00000000-0000-0000-0000-000000000000}"/>
          </ac:spMkLst>
        </pc:spChg>
        <pc:spChg chg="add mod">
          <ac:chgData name="Eliana Catalina Cortes Paez" userId="0abe53e4-e4f1-49de-b8ed-2f24aea8198f" providerId="ADAL" clId="{AC5C6419-C045-4383-8F8F-E97011AAAD5F}" dt="2024-04-26T09:43:05.175" v="2920" actId="1076"/>
          <ac:spMkLst>
            <pc:docMk/>
            <pc:sldMk cId="2578306571" sldId="299"/>
            <ac:spMk id="3" creationId="{A6752432-C56A-1B6F-0855-FB6D2636F26C}"/>
          </ac:spMkLst>
        </pc:spChg>
        <pc:spChg chg="add del mod">
          <ac:chgData name="Eliana Catalina Cortes Paez" userId="0abe53e4-e4f1-49de-b8ed-2f24aea8198f" providerId="ADAL" clId="{AC5C6419-C045-4383-8F8F-E97011AAAD5F}" dt="2024-04-25T14:18:57.384" v="2211" actId="478"/>
          <ac:spMkLst>
            <pc:docMk/>
            <pc:sldMk cId="2578306571" sldId="299"/>
            <ac:spMk id="3" creationId="{AE3EB7A5-B765-5ACF-2D9A-9065AF1360CC}"/>
          </ac:spMkLst>
        </pc:spChg>
        <pc:spChg chg="add del mod">
          <ac:chgData name="Eliana Catalina Cortes Paez" userId="0abe53e4-e4f1-49de-b8ed-2f24aea8198f" providerId="ADAL" clId="{AC5C6419-C045-4383-8F8F-E97011AAAD5F}" dt="2024-04-26T09:43:34.528" v="2926" actId="478"/>
          <ac:spMkLst>
            <pc:docMk/>
            <pc:sldMk cId="2578306571" sldId="299"/>
            <ac:spMk id="4" creationId="{453E948E-C38D-F6ED-889A-F52794AE9603}"/>
          </ac:spMkLst>
        </pc:spChg>
        <pc:spChg chg="add mod">
          <ac:chgData name="Eliana Catalina Cortes Paez" userId="0abe53e4-e4f1-49de-b8ed-2f24aea8198f" providerId="ADAL" clId="{AC5C6419-C045-4383-8F8F-E97011AAAD5F}" dt="2024-04-30T15:47:35.755" v="3881" actId="1076"/>
          <ac:spMkLst>
            <pc:docMk/>
            <pc:sldMk cId="2578306571" sldId="299"/>
            <ac:spMk id="4" creationId="{70C969C0-19A4-D391-C873-375859A98AF2}"/>
          </ac:spMkLst>
        </pc:spChg>
        <pc:spChg chg="add mod">
          <ac:chgData name="Eliana Catalina Cortes Paez" userId="0abe53e4-e4f1-49de-b8ed-2f24aea8198f" providerId="ADAL" clId="{AC5C6419-C045-4383-8F8F-E97011AAAD5F}" dt="2024-04-30T15:48:58.913" v="3889" actId="1076"/>
          <ac:spMkLst>
            <pc:docMk/>
            <pc:sldMk cId="2578306571" sldId="299"/>
            <ac:spMk id="5" creationId="{2C0639BD-6EA3-F2D2-04F8-2751678D7DAD}"/>
          </ac:spMkLst>
        </pc:spChg>
        <pc:spChg chg="add del mod">
          <ac:chgData name="Eliana Catalina Cortes Paez" userId="0abe53e4-e4f1-49de-b8ed-2f24aea8198f" providerId="ADAL" clId="{AC5C6419-C045-4383-8F8F-E97011AAAD5F}" dt="2024-04-30T15:53:21.077" v="4015" actId="1035"/>
          <ac:spMkLst>
            <pc:docMk/>
            <pc:sldMk cId="2578306571" sldId="299"/>
            <ac:spMk id="6" creationId="{03B8ACEE-2187-B362-FAC3-EA725B0EED7D}"/>
          </ac:spMkLst>
        </pc:spChg>
        <pc:spChg chg="add del mod">
          <ac:chgData name="Eliana Catalina Cortes Paez" userId="0abe53e4-e4f1-49de-b8ed-2f24aea8198f" providerId="ADAL" clId="{AC5C6419-C045-4383-8F8F-E97011AAAD5F}" dt="2024-04-25T13:34:44.983" v="1839" actId="478"/>
          <ac:spMkLst>
            <pc:docMk/>
            <pc:sldMk cId="2578306571" sldId="299"/>
            <ac:spMk id="6" creationId="{200372B4-3722-8B58-8010-E56A78698914}"/>
          </ac:spMkLst>
        </pc:spChg>
        <pc:spChg chg="add mod">
          <ac:chgData name="Eliana Catalina Cortes Paez" userId="0abe53e4-e4f1-49de-b8ed-2f24aea8198f" providerId="ADAL" clId="{AC5C6419-C045-4383-8F8F-E97011AAAD5F}" dt="2024-04-30T15:53:28.365" v="4016" actId="255"/>
          <ac:spMkLst>
            <pc:docMk/>
            <pc:sldMk cId="2578306571" sldId="299"/>
            <ac:spMk id="10" creationId="{5AE6234E-7BCB-EB32-03DB-66E00529F38D}"/>
          </ac:spMkLst>
        </pc:spChg>
        <pc:spChg chg="add del mod">
          <ac:chgData name="Eliana Catalina Cortes Paez" userId="0abe53e4-e4f1-49de-b8ed-2f24aea8198f" providerId="ADAL" clId="{AC5C6419-C045-4383-8F8F-E97011AAAD5F}" dt="2024-04-25T14:18:59.781" v="2212" actId="478"/>
          <ac:spMkLst>
            <pc:docMk/>
            <pc:sldMk cId="2578306571" sldId="299"/>
            <ac:spMk id="10" creationId="{B2082530-94E8-BFB9-E406-9F8D10D74282}"/>
          </ac:spMkLst>
        </pc:spChg>
        <pc:spChg chg="add mod">
          <ac:chgData name="Eliana Catalina Cortes Paez" userId="0abe53e4-e4f1-49de-b8ed-2f24aea8198f" providerId="ADAL" clId="{AC5C6419-C045-4383-8F8F-E97011AAAD5F}" dt="2024-04-25T14:25:23.914" v="2232" actId="208"/>
          <ac:spMkLst>
            <pc:docMk/>
            <pc:sldMk cId="2578306571" sldId="299"/>
            <ac:spMk id="11" creationId="{76A556B9-347E-6043-94FF-C6F09BABA671}"/>
          </ac:spMkLst>
        </pc:spChg>
        <pc:spChg chg="add mod">
          <ac:chgData name="Eliana Catalina Cortes Paez" userId="0abe53e4-e4f1-49de-b8ed-2f24aea8198f" providerId="ADAL" clId="{AC5C6419-C045-4383-8F8F-E97011AAAD5F}" dt="2024-04-30T15:53:35.125" v="4031" actId="1035"/>
          <ac:spMkLst>
            <pc:docMk/>
            <pc:sldMk cId="2578306571" sldId="299"/>
            <ac:spMk id="12" creationId="{608D4FDC-8C61-0DE2-A0E6-0442D9DFD559}"/>
          </ac:spMkLst>
        </pc:spChg>
        <pc:spChg chg="add mod">
          <ac:chgData name="Eliana Catalina Cortes Paez" userId="0abe53e4-e4f1-49de-b8ed-2f24aea8198f" providerId="ADAL" clId="{AC5C6419-C045-4383-8F8F-E97011AAAD5F}" dt="2024-04-30T15:53:41.011" v="4032" actId="255"/>
          <ac:spMkLst>
            <pc:docMk/>
            <pc:sldMk cId="2578306571" sldId="299"/>
            <ac:spMk id="13" creationId="{38CD9F68-E2B6-4FA3-9F3E-9F3D421CE30E}"/>
          </ac:spMkLst>
        </pc:spChg>
        <pc:picChg chg="del">
          <ac:chgData name="Eliana Catalina Cortes Paez" userId="0abe53e4-e4f1-49de-b8ed-2f24aea8198f" providerId="ADAL" clId="{AC5C6419-C045-4383-8F8F-E97011AAAD5F}" dt="2024-04-25T13:34:46.517" v="1840" actId="478"/>
          <ac:picMkLst>
            <pc:docMk/>
            <pc:sldMk cId="2578306571" sldId="299"/>
            <ac:picMk id="4" creationId="{DE66E244-FB99-BECC-68AC-1D1767A725A5}"/>
          </ac:picMkLst>
        </pc:picChg>
        <pc:picChg chg="add mod ord modCrop">
          <ac:chgData name="Eliana Catalina Cortes Paez" userId="0abe53e4-e4f1-49de-b8ed-2f24aea8198f" providerId="ADAL" clId="{AC5C6419-C045-4383-8F8F-E97011AAAD5F}" dt="2024-04-26T09:43:01.679" v="2919" actId="14100"/>
          <ac:picMkLst>
            <pc:docMk/>
            <pc:sldMk cId="2578306571" sldId="299"/>
            <ac:picMk id="8" creationId="{EE7BB0C8-94CB-F024-4145-228F859108EC}"/>
          </ac:picMkLst>
        </pc:picChg>
        <pc:picChg chg="add mod">
          <ac:chgData name="Eliana Catalina Cortes Paez" userId="0abe53e4-e4f1-49de-b8ed-2f24aea8198f" providerId="ADAL" clId="{AC5C6419-C045-4383-8F8F-E97011AAAD5F}" dt="2024-04-30T15:48:47.575" v="3887" actId="1076"/>
          <ac:picMkLst>
            <pc:docMk/>
            <pc:sldMk cId="2578306571" sldId="299"/>
            <ac:picMk id="1026" creationId="{D041A32C-08C5-C9C4-F2F7-F61A6609F10C}"/>
          </ac:picMkLst>
        </pc:picChg>
        <pc:inkChg chg="add del">
          <ac:chgData name="Eliana Catalina Cortes Paez" userId="0abe53e4-e4f1-49de-b8ed-2f24aea8198f" providerId="ADAL" clId="{AC5C6419-C045-4383-8F8F-E97011AAAD5F}" dt="2024-04-26T09:43:44.946" v="2928" actId="9405"/>
          <ac:inkMkLst>
            <pc:docMk/>
            <pc:sldMk cId="2578306571" sldId="299"/>
            <ac:inkMk id="5" creationId="{979D7A24-BF9C-8152-E575-105FC96DA00E}"/>
          </ac:inkMkLst>
        </pc:inkChg>
        <pc:inkChg chg="add del">
          <ac:chgData name="Eliana Catalina Cortes Paez" userId="0abe53e4-e4f1-49de-b8ed-2f24aea8198f" providerId="ADAL" clId="{AC5C6419-C045-4383-8F8F-E97011AAAD5F}" dt="2024-04-26T09:44:01.755" v="2930" actId="9405"/>
          <ac:inkMkLst>
            <pc:docMk/>
            <pc:sldMk cId="2578306571" sldId="299"/>
            <ac:inkMk id="6" creationId="{F4460643-DCE9-A6AB-C0B1-E9B935793E49}"/>
          </ac:inkMkLst>
        </pc:inkChg>
        <pc:inkChg chg="add del">
          <ac:chgData name="Eliana Catalina Cortes Paez" userId="0abe53e4-e4f1-49de-b8ed-2f24aea8198f" providerId="ADAL" clId="{AC5C6419-C045-4383-8F8F-E97011AAAD5F}" dt="2024-04-26T09:44:10.199" v="2932" actId="9405"/>
          <ac:inkMkLst>
            <pc:docMk/>
            <pc:sldMk cId="2578306571" sldId="299"/>
            <ac:inkMk id="7" creationId="{41728A7C-5798-83DA-00AB-434FAFFFCBBA}"/>
          </ac:inkMkLst>
        </pc:inkChg>
        <pc:inkChg chg="add">
          <ac:chgData name="Eliana Catalina Cortes Paez" userId="0abe53e4-e4f1-49de-b8ed-2f24aea8198f" providerId="ADAL" clId="{AC5C6419-C045-4383-8F8F-E97011AAAD5F}" dt="2024-04-26T09:44:15.284" v="2933" actId="9405"/>
          <ac:inkMkLst>
            <pc:docMk/>
            <pc:sldMk cId="2578306571" sldId="299"/>
            <ac:inkMk id="9" creationId="{FBCCA70E-EB82-2320-86E6-B4EA761FE656}"/>
          </ac:inkMkLst>
        </pc:inkChg>
        <pc:cxnChg chg="add del mod">
          <ac:chgData name="Eliana Catalina Cortes Paez" userId="0abe53e4-e4f1-49de-b8ed-2f24aea8198f" providerId="ADAL" clId="{AC5C6419-C045-4383-8F8F-E97011AAAD5F}" dt="2024-04-25T14:26:23.067" v="2237" actId="478"/>
          <ac:cxnSpMkLst>
            <pc:docMk/>
            <pc:sldMk cId="2578306571" sldId="299"/>
            <ac:cxnSpMk id="13" creationId="{E38A5B92-7B0B-8BF6-AB6C-8FDE4758E297}"/>
          </ac:cxnSpMkLst>
        </pc:cxnChg>
        <pc:cxnChg chg="add mod">
          <ac:chgData name="Eliana Catalina Cortes Paez" userId="0abe53e4-e4f1-49de-b8ed-2f24aea8198f" providerId="ADAL" clId="{AC5C6419-C045-4383-8F8F-E97011AAAD5F}" dt="2024-04-30T15:48:53.001" v="3888" actId="14100"/>
          <ac:cxnSpMkLst>
            <pc:docMk/>
            <pc:sldMk cId="2578306571" sldId="299"/>
            <ac:cxnSpMk id="14" creationId="{C216A0CD-37C0-10A0-95A7-84365A04C3AA}"/>
          </ac:cxnSpMkLst>
        </pc:cxnChg>
      </pc:sldChg>
      <pc:sldChg chg="addSp delSp modSp add mod modNotesTx">
        <pc:chgData name="Eliana Catalina Cortes Paez" userId="0abe53e4-e4f1-49de-b8ed-2f24aea8198f" providerId="ADAL" clId="{AC5C6419-C045-4383-8F8F-E97011AAAD5F}" dt="2024-04-30T15:57:33.395" v="4054" actId="14100"/>
        <pc:sldMkLst>
          <pc:docMk/>
          <pc:sldMk cId="1996212200" sldId="300"/>
        </pc:sldMkLst>
        <pc:spChg chg="mod">
          <ac:chgData name="Eliana Catalina Cortes Paez" userId="0abe53e4-e4f1-49de-b8ed-2f24aea8198f" providerId="ADAL" clId="{AC5C6419-C045-4383-8F8F-E97011AAAD5F}" dt="2024-04-25T13:46:52.994" v="1902" actId="20577"/>
          <ac:spMkLst>
            <pc:docMk/>
            <pc:sldMk cId="1996212200" sldId="300"/>
            <ac:spMk id="2" creationId="{00000000-0000-0000-0000-000000000000}"/>
          </ac:spMkLst>
        </pc:spChg>
        <pc:spChg chg="mod">
          <ac:chgData name="Eliana Catalina Cortes Paez" userId="0abe53e4-e4f1-49de-b8ed-2f24aea8198f" providerId="ADAL" clId="{AC5C6419-C045-4383-8F8F-E97011AAAD5F}" dt="2024-04-26T10:00:19.893" v="3293" actId="20577"/>
          <ac:spMkLst>
            <pc:docMk/>
            <pc:sldMk cId="1996212200" sldId="300"/>
            <ac:spMk id="3" creationId="{AE3EB7A5-B765-5ACF-2D9A-9065AF1360CC}"/>
          </ac:spMkLst>
        </pc:spChg>
        <pc:spChg chg="add mod">
          <ac:chgData name="Eliana Catalina Cortes Paez" userId="0abe53e4-e4f1-49de-b8ed-2f24aea8198f" providerId="ADAL" clId="{AC5C6419-C045-4383-8F8F-E97011AAAD5F}" dt="2024-04-30T15:57:33.395" v="4054" actId="14100"/>
          <ac:spMkLst>
            <pc:docMk/>
            <pc:sldMk cId="1996212200" sldId="300"/>
            <ac:spMk id="4" creationId="{F060479E-F4DC-29D5-EF3B-40B5D503F8B8}"/>
          </ac:spMkLst>
        </pc:spChg>
        <pc:picChg chg="add mod modCrop">
          <ac:chgData name="Eliana Catalina Cortes Paez" userId="0abe53e4-e4f1-49de-b8ed-2f24aea8198f" providerId="ADAL" clId="{AC5C6419-C045-4383-8F8F-E97011AAAD5F}" dt="2024-04-30T15:57:26.720" v="4052" actId="14100"/>
          <ac:picMkLst>
            <pc:docMk/>
            <pc:sldMk cId="1996212200" sldId="300"/>
            <ac:picMk id="5" creationId="{926A0496-6C7C-5E82-DCCA-A13DB8CE4480}"/>
          </ac:picMkLst>
        </pc:picChg>
        <pc:picChg chg="del">
          <ac:chgData name="Eliana Catalina Cortes Paez" userId="0abe53e4-e4f1-49de-b8ed-2f24aea8198f" providerId="ADAL" clId="{AC5C6419-C045-4383-8F8F-E97011AAAD5F}" dt="2024-04-25T13:43:53.341" v="1861" actId="478"/>
          <ac:picMkLst>
            <pc:docMk/>
            <pc:sldMk cId="1996212200" sldId="300"/>
            <ac:picMk id="1026" creationId="{D041A32C-08C5-C9C4-F2F7-F61A6609F10C}"/>
          </ac:picMkLst>
        </pc:picChg>
        <pc:inkChg chg="add del">
          <ac:chgData name="Eliana Catalina Cortes Paez" userId="0abe53e4-e4f1-49de-b8ed-2f24aea8198f" providerId="ADAL" clId="{AC5C6419-C045-4383-8F8F-E97011AAAD5F}" dt="2024-04-26T09:44:38.623" v="2935" actId="9405"/>
          <ac:inkMkLst>
            <pc:docMk/>
            <pc:sldMk cId="1996212200" sldId="300"/>
            <ac:inkMk id="6" creationId="{C7C34BD6-17C8-3B4D-00A0-0A5A44BCBB2B}"/>
          </ac:inkMkLst>
        </pc:inkChg>
        <pc:cxnChg chg="add del">
          <ac:chgData name="Eliana Catalina Cortes Paez" userId="0abe53e4-e4f1-49de-b8ed-2f24aea8198f" providerId="ADAL" clId="{AC5C6419-C045-4383-8F8F-E97011AAAD5F}" dt="2024-04-26T09:44:57.426" v="2937" actId="11529"/>
          <ac:cxnSpMkLst>
            <pc:docMk/>
            <pc:sldMk cId="1996212200" sldId="300"/>
            <ac:cxnSpMk id="8" creationId="{1EB6C9C7-DB3E-DCC9-1DA9-24F952E8D4BF}"/>
          </ac:cxnSpMkLst>
        </pc:cxnChg>
      </pc:sldChg>
      <pc:sldChg chg="addSp delSp modSp add mod modNotesTx">
        <pc:chgData name="Eliana Catalina Cortes Paez" userId="0abe53e4-e4f1-49de-b8ed-2f24aea8198f" providerId="ADAL" clId="{AC5C6419-C045-4383-8F8F-E97011AAAD5F}" dt="2024-04-26T12:24:34.846" v="3331" actId="27636"/>
        <pc:sldMkLst>
          <pc:docMk/>
          <pc:sldMk cId="3283996402" sldId="301"/>
        </pc:sldMkLst>
        <pc:spChg chg="mod">
          <ac:chgData name="Eliana Catalina Cortes Paez" userId="0abe53e4-e4f1-49de-b8ed-2f24aea8198f" providerId="ADAL" clId="{AC5C6419-C045-4383-8F8F-E97011AAAD5F}" dt="2024-04-25T14:12:57.427" v="1965" actId="20577"/>
          <ac:spMkLst>
            <pc:docMk/>
            <pc:sldMk cId="3283996402" sldId="301"/>
            <ac:spMk id="2" creationId="{00000000-0000-0000-0000-000000000000}"/>
          </ac:spMkLst>
        </pc:spChg>
        <pc:spChg chg="del">
          <ac:chgData name="Eliana Catalina Cortes Paez" userId="0abe53e4-e4f1-49de-b8ed-2f24aea8198f" providerId="ADAL" clId="{AC5C6419-C045-4383-8F8F-E97011AAAD5F}" dt="2024-04-25T14:13:40.960" v="1968" actId="478"/>
          <ac:spMkLst>
            <pc:docMk/>
            <pc:sldMk cId="3283996402" sldId="301"/>
            <ac:spMk id="3" creationId="{AE3EB7A5-B765-5ACF-2D9A-9065AF1360CC}"/>
          </ac:spMkLst>
        </pc:spChg>
        <pc:spChg chg="del">
          <ac:chgData name="Eliana Catalina Cortes Paez" userId="0abe53e4-e4f1-49de-b8ed-2f24aea8198f" providerId="ADAL" clId="{AC5C6419-C045-4383-8F8F-E97011AAAD5F}" dt="2024-04-25T14:13:01.839" v="1966" actId="478"/>
          <ac:spMkLst>
            <pc:docMk/>
            <pc:sldMk cId="3283996402" sldId="301"/>
            <ac:spMk id="4" creationId="{F060479E-F4DC-29D5-EF3B-40B5D503F8B8}"/>
          </ac:spMkLst>
        </pc:spChg>
        <pc:spChg chg="add mod">
          <ac:chgData name="Eliana Catalina Cortes Paez" userId="0abe53e4-e4f1-49de-b8ed-2f24aea8198f" providerId="ADAL" clId="{AC5C6419-C045-4383-8F8F-E97011AAAD5F}" dt="2024-04-26T12:24:34.846" v="3331" actId="27636"/>
          <ac:spMkLst>
            <pc:docMk/>
            <pc:sldMk cId="3283996402" sldId="301"/>
            <ac:spMk id="6" creationId="{69259786-A117-B855-073F-4C47BA530BD2}"/>
          </ac:spMkLst>
        </pc:spChg>
        <pc:spChg chg="add del mod">
          <ac:chgData name="Eliana Catalina Cortes Paez" userId="0abe53e4-e4f1-49de-b8ed-2f24aea8198f" providerId="ADAL" clId="{AC5C6419-C045-4383-8F8F-E97011AAAD5F}" dt="2024-04-25T14:13:44.134" v="1969" actId="478"/>
          <ac:spMkLst>
            <pc:docMk/>
            <pc:sldMk cId="3283996402" sldId="301"/>
            <ac:spMk id="8" creationId="{7C1B7F74-E74C-449F-5CD8-787EF7F88805}"/>
          </ac:spMkLst>
        </pc:spChg>
        <pc:spChg chg="add mod">
          <ac:chgData name="Eliana Catalina Cortes Paez" userId="0abe53e4-e4f1-49de-b8ed-2f24aea8198f" providerId="ADAL" clId="{AC5C6419-C045-4383-8F8F-E97011AAAD5F}" dt="2024-04-25T14:13:49.109" v="1970"/>
          <ac:spMkLst>
            <pc:docMk/>
            <pc:sldMk cId="3283996402" sldId="301"/>
            <ac:spMk id="9" creationId="{F25C909C-68F0-6B7D-11AD-39A4DF6F01F9}"/>
          </ac:spMkLst>
        </pc:spChg>
        <pc:picChg chg="del">
          <ac:chgData name="Eliana Catalina Cortes Paez" userId="0abe53e4-e4f1-49de-b8ed-2f24aea8198f" providerId="ADAL" clId="{AC5C6419-C045-4383-8F8F-E97011AAAD5F}" dt="2024-04-25T14:13:01.839" v="1966" actId="478"/>
          <ac:picMkLst>
            <pc:docMk/>
            <pc:sldMk cId="3283996402" sldId="301"/>
            <ac:picMk id="5" creationId="{926A0496-6C7C-5E82-DCCA-A13DB8CE4480}"/>
          </ac:picMkLst>
        </pc:picChg>
      </pc:sldChg>
    </pc:docChg>
  </pc:docChgLst>
  <pc:docChgLst>
    <pc:chgData name="Eliana Catalina Cortes Paez" userId="S::eccp20@bath.ac.uk::0abe53e4-e4f1-49de-b8ed-2f24aea8198f" providerId="AD" clId="Web-{B09CDF08-FFFD-6D7B-DAB2-E21A8DA97376}"/>
    <pc:docChg chg="addSld modSld sldOrd">
      <pc:chgData name="Eliana Catalina Cortes Paez" userId="S::eccp20@bath.ac.uk::0abe53e4-e4f1-49de-b8ed-2f24aea8198f" providerId="AD" clId="Web-{B09CDF08-FFFD-6D7B-DAB2-E21A8DA97376}" dt="2024-04-15T10:49:53.996" v="122" actId="20577"/>
      <pc:docMkLst>
        <pc:docMk/>
      </pc:docMkLst>
      <pc:sldChg chg="modSp">
        <pc:chgData name="Eliana Catalina Cortes Paez" userId="S::eccp20@bath.ac.uk::0abe53e4-e4f1-49de-b8ed-2f24aea8198f" providerId="AD" clId="Web-{B09CDF08-FFFD-6D7B-DAB2-E21A8DA97376}" dt="2024-04-15T10:41:45.602" v="23" actId="20577"/>
        <pc:sldMkLst>
          <pc:docMk/>
          <pc:sldMk cId="1299303239" sldId="278"/>
        </pc:sldMkLst>
        <pc:spChg chg="mod">
          <ac:chgData name="Eliana Catalina Cortes Paez" userId="S::eccp20@bath.ac.uk::0abe53e4-e4f1-49de-b8ed-2f24aea8198f" providerId="AD" clId="Web-{B09CDF08-FFFD-6D7B-DAB2-E21A8DA97376}" dt="2024-04-15T10:41:10.742" v="12" actId="20577"/>
          <ac:spMkLst>
            <pc:docMk/>
            <pc:sldMk cId="1299303239" sldId="278"/>
            <ac:spMk id="2" creationId="{BF9D0C20-BA5A-4ADF-AED4-0D4FB9F7EE8D}"/>
          </ac:spMkLst>
        </pc:spChg>
        <pc:spChg chg="mod">
          <ac:chgData name="Eliana Catalina Cortes Paez" userId="S::eccp20@bath.ac.uk::0abe53e4-e4f1-49de-b8ed-2f24aea8198f" providerId="AD" clId="Web-{B09CDF08-FFFD-6D7B-DAB2-E21A8DA97376}" dt="2024-04-15T10:41:45.602" v="23" actId="20577"/>
          <ac:spMkLst>
            <pc:docMk/>
            <pc:sldMk cId="1299303239" sldId="278"/>
            <ac:spMk id="3" creationId="{813336A3-636B-40E6-964A-BF0C2CEF7719}"/>
          </ac:spMkLst>
        </pc:spChg>
      </pc:sldChg>
      <pc:sldChg chg="modSp new">
        <pc:chgData name="Eliana Catalina Cortes Paez" userId="S::eccp20@bath.ac.uk::0abe53e4-e4f1-49de-b8ed-2f24aea8198f" providerId="AD" clId="Web-{B09CDF08-FFFD-6D7B-DAB2-E21A8DA97376}" dt="2024-04-15T10:47:23.475" v="110" actId="20577"/>
        <pc:sldMkLst>
          <pc:docMk/>
          <pc:sldMk cId="4151178488" sldId="281"/>
        </pc:sldMkLst>
        <pc:spChg chg="mod">
          <ac:chgData name="Eliana Catalina Cortes Paez" userId="S::eccp20@bath.ac.uk::0abe53e4-e4f1-49de-b8ed-2f24aea8198f" providerId="AD" clId="Web-{B09CDF08-FFFD-6D7B-DAB2-E21A8DA97376}" dt="2024-04-15T10:41:49.556" v="32" actId="20577"/>
          <ac:spMkLst>
            <pc:docMk/>
            <pc:sldMk cId="4151178488" sldId="281"/>
            <ac:spMk id="2" creationId="{362F0B3E-4F22-E82B-895C-1B53AC461BCB}"/>
          </ac:spMkLst>
        </pc:spChg>
        <pc:spChg chg="mod">
          <ac:chgData name="Eliana Catalina Cortes Paez" userId="S::eccp20@bath.ac.uk::0abe53e4-e4f1-49de-b8ed-2f24aea8198f" providerId="AD" clId="Web-{B09CDF08-FFFD-6D7B-DAB2-E21A8DA97376}" dt="2024-04-15T10:47:23.475" v="110" actId="20577"/>
          <ac:spMkLst>
            <pc:docMk/>
            <pc:sldMk cId="4151178488" sldId="281"/>
            <ac:spMk id="3" creationId="{598A862C-12AB-2F8D-FF38-150DF54C682F}"/>
          </ac:spMkLst>
        </pc:spChg>
      </pc:sldChg>
      <pc:sldChg chg="modSp new">
        <pc:chgData name="Eliana Catalina Cortes Paez" userId="S::eccp20@bath.ac.uk::0abe53e4-e4f1-49de-b8ed-2f24aea8198f" providerId="AD" clId="Web-{B09CDF08-FFFD-6D7B-DAB2-E21A8DA97376}" dt="2024-04-15T10:47:29.100" v="112" actId="20577"/>
        <pc:sldMkLst>
          <pc:docMk/>
          <pc:sldMk cId="148313968" sldId="282"/>
        </pc:sldMkLst>
        <pc:spChg chg="mod">
          <ac:chgData name="Eliana Catalina Cortes Paez" userId="S::eccp20@bath.ac.uk::0abe53e4-e4f1-49de-b8ed-2f24aea8198f" providerId="AD" clId="Web-{B09CDF08-FFFD-6D7B-DAB2-E21A8DA97376}" dt="2024-04-15T10:47:29.100" v="112" actId="20577"/>
          <ac:spMkLst>
            <pc:docMk/>
            <pc:sldMk cId="148313968" sldId="282"/>
            <ac:spMk id="3" creationId="{142E31D3-43E6-AE7D-25E6-F04C2FB17A4D}"/>
          </ac:spMkLst>
        </pc:spChg>
      </pc:sldChg>
      <pc:sldChg chg="modSp ord">
        <pc:chgData name="Eliana Catalina Cortes Paez" userId="S::eccp20@bath.ac.uk::0abe53e4-e4f1-49de-b8ed-2f24aea8198f" providerId="AD" clId="Web-{B09CDF08-FFFD-6D7B-DAB2-E21A8DA97376}" dt="2024-04-15T10:49:53.996" v="122" actId="20577"/>
        <pc:sldMkLst>
          <pc:docMk/>
          <pc:sldMk cId="838536455" sldId="283"/>
        </pc:sldMkLst>
        <pc:spChg chg="mod">
          <ac:chgData name="Eliana Catalina Cortes Paez" userId="S::eccp20@bath.ac.uk::0abe53e4-e4f1-49de-b8ed-2f24aea8198f" providerId="AD" clId="Web-{B09CDF08-FFFD-6D7B-DAB2-E21A8DA97376}" dt="2024-04-15T10:49:53.996" v="122" actId="20577"/>
          <ac:spMkLst>
            <pc:docMk/>
            <pc:sldMk cId="838536455" sldId="283"/>
            <ac:spMk id="2" creationId="{BEE88181-29E5-A336-9389-19ABB1D894B3}"/>
          </ac:spMkLst>
        </pc:spChg>
      </pc:sldChg>
    </pc:docChg>
  </pc:docChgLst>
  <pc:docChgLst>
    <pc:chgData name="Eliana Catalina Cortes Paez" userId="0abe53e4-e4f1-49de-b8ed-2f24aea8198f" providerId="ADAL" clId="{7AA87FD0-0967-4826-AEDE-67CF6539D558}"/>
    <pc:docChg chg="undo redo custSel addSld delSld modSld">
      <pc:chgData name="Eliana Catalina Cortes Paez" userId="0abe53e4-e4f1-49de-b8ed-2f24aea8198f" providerId="ADAL" clId="{7AA87FD0-0967-4826-AEDE-67CF6539D558}" dt="2024-04-15T15:35:44.320" v="737" actId="1076"/>
      <pc:docMkLst>
        <pc:docMk/>
      </pc:docMkLst>
      <pc:sldChg chg="del">
        <pc:chgData name="Eliana Catalina Cortes Paez" userId="0abe53e4-e4f1-49de-b8ed-2f24aea8198f" providerId="ADAL" clId="{7AA87FD0-0967-4826-AEDE-67CF6539D558}" dt="2024-04-15T13:15:37.189" v="292" actId="47"/>
        <pc:sldMkLst>
          <pc:docMk/>
          <pc:sldMk cId="1299303239" sldId="278"/>
        </pc:sldMkLst>
      </pc:sldChg>
      <pc:sldChg chg="delSp del mod">
        <pc:chgData name="Eliana Catalina Cortes Paez" userId="0abe53e4-e4f1-49de-b8ed-2f24aea8198f" providerId="ADAL" clId="{7AA87FD0-0967-4826-AEDE-67CF6539D558}" dt="2024-04-15T13:07:07.753" v="165" actId="47"/>
        <pc:sldMkLst>
          <pc:docMk/>
          <pc:sldMk cId="3042069864" sldId="280"/>
        </pc:sldMkLst>
        <pc:spChg chg="del">
          <ac:chgData name="Eliana Catalina Cortes Paez" userId="0abe53e4-e4f1-49de-b8ed-2f24aea8198f" providerId="ADAL" clId="{7AA87FD0-0967-4826-AEDE-67CF6539D558}" dt="2024-04-15T13:06:47.453" v="158" actId="21"/>
          <ac:spMkLst>
            <pc:docMk/>
            <pc:sldMk cId="3042069864" sldId="280"/>
            <ac:spMk id="4" creationId="{D021633E-CC15-4238-5861-3302051F7832}"/>
          </ac:spMkLst>
        </pc:spChg>
      </pc:sldChg>
      <pc:sldChg chg="del">
        <pc:chgData name="Eliana Catalina Cortes Paez" userId="0abe53e4-e4f1-49de-b8ed-2f24aea8198f" providerId="ADAL" clId="{7AA87FD0-0967-4826-AEDE-67CF6539D558}" dt="2024-04-15T14:51:43.631" v="407" actId="47"/>
        <pc:sldMkLst>
          <pc:docMk/>
          <pc:sldMk cId="4151178488" sldId="281"/>
        </pc:sldMkLst>
      </pc:sldChg>
      <pc:sldChg chg="del">
        <pc:chgData name="Eliana Catalina Cortes Paez" userId="0abe53e4-e4f1-49de-b8ed-2f24aea8198f" providerId="ADAL" clId="{7AA87FD0-0967-4826-AEDE-67CF6539D558}" dt="2024-04-15T15:10:22.823" v="595" actId="47"/>
        <pc:sldMkLst>
          <pc:docMk/>
          <pc:sldMk cId="838536455" sldId="283"/>
        </pc:sldMkLst>
      </pc:sldChg>
      <pc:sldChg chg="del">
        <pc:chgData name="Eliana Catalina Cortes Paez" userId="0abe53e4-e4f1-49de-b8ed-2f24aea8198f" providerId="ADAL" clId="{7AA87FD0-0967-4826-AEDE-67CF6539D558}" dt="2024-04-15T15:10:56.415" v="610" actId="47"/>
        <pc:sldMkLst>
          <pc:docMk/>
          <pc:sldMk cId="1268782019" sldId="284"/>
        </pc:sldMkLst>
      </pc:sldChg>
      <pc:sldChg chg="del">
        <pc:chgData name="Eliana Catalina Cortes Paez" userId="0abe53e4-e4f1-49de-b8ed-2f24aea8198f" providerId="ADAL" clId="{7AA87FD0-0967-4826-AEDE-67CF6539D558}" dt="2024-04-15T15:11:46.973" v="622" actId="47"/>
        <pc:sldMkLst>
          <pc:docMk/>
          <pc:sldMk cId="63187949" sldId="285"/>
        </pc:sldMkLst>
      </pc:sldChg>
      <pc:sldChg chg="add del">
        <pc:chgData name="Eliana Catalina Cortes Paez" userId="0abe53e4-e4f1-49de-b8ed-2f24aea8198f" providerId="ADAL" clId="{7AA87FD0-0967-4826-AEDE-67CF6539D558}" dt="2024-04-15T13:07:12.066" v="166" actId="47"/>
        <pc:sldMkLst>
          <pc:docMk/>
          <pc:sldMk cId="440803298" sldId="289"/>
        </pc:sldMkLst>
      </pc:sldChg>
      <pc:sldChg chg="new del">
        <pc:chgData name="Eliana Catalina Cortes Paez" userId="0abe53e4-e4f1-49de-b8ed-2f24aea8198f" providerId="ADAL" clId="{7AA87FD0-0967-4826-AEDE-67CF6539D558}" dt="2024-04-15T13:00:38.111" v="1" actId="680"/>
        <pc:sldMkLst>
          <pc:docMk/>
          <pc:sldMk cId="2986432007" sldId="289"/>
        </pc:sldMkLst>
      </pc:sldChg>
      <pc:sldChg chg="addSp modSp mod modTransition">
        <pc:chgData name="Eliana Catalina Cortes Paez" userId="0abe53e4-e4f1-49de-b8ed-2f24aea8198f" providerId="ADAL" clId="{7AA87FD0-0967-4826-AEDE-67CF6539D558}" dt="2024-04-15T13:07:16.711" v="167"/>
        <pc:sldMkLst>
          <pc:docMk/>
          <pc:sldMk cId="106648400" sldId="290"/>
        </pc:sldMkLst>
        <pc:spChg chg="mod">
          <ac:chgData name="Eliana Catalina Cortes Paez" userId="0abe53e4-e4f1-49de-b8ed-2f24aea8198f" providerId="ADAL" clId="{7AA87FD0-0967-4826-AEDE-67CF6539D558}" dt="2024-04-15T13:03:29.734" v="13" actId="14100"/>
          <ac:spMkLst>
            <pc:docMk/>
            <pc:sldMk cId="106648400" sldId="290"/>
            <ac:spMk id="2" creationId="{00000000-0000-0000-0000-000000000000}"/>
          </ac:spMkLst>
        </pc:spChg>
        <pc:spChg chg="add mod">
          <ac:chgData name="Eliana Catalina Cortes Paez" userId="0abe53e4-e4f1-49de-b8ed-2f24aea8198f" providerId="ADAL" clId="{7AA87FD0-0967-4826-AEDE-67CF6539D558}" dt="2024-04-15T13:06:11.027" v="136" actId="1076"/>
          <ac:spMkLst>
            <pc:docMk/>
            <pc:sldMk cId="106648400" sldId="290"/>
            <ac:spMk id="3" creationId="{1DFBFA1E-C6F7-DF28-1024-D0316EE56B39}"/>
          </ac:spMkLst>
        </pc:spChg>
        <pc:spChg chg="mod">
          <ac:chgData name="Eliana Catalina Cortes Paez" userId="0abe53e4-e4f1-49de-b8ed-2f24aea8198f" providerId="ADAL" clId="{7AA87FD0-0967-4826-AEDE-67CF6539D558}" dt="2024-04-15T13:06:19.364" v="151" actId="1035"/>
          <ac:spMkLst>
            <pc:docMk/>
            <pc:sldMk cId="106648400" sldId="290"/>
            <ac:spMk id="4" creationId="{BEBAF66F-6588-46D4-BC65-B2E23BCA87C3}"/>
          </ac:spMkLst>
        </pc:spChg>
        <pc:spChg chg="mod">
          <ac:chgData name="Eliana Catalina Cortes Paez" userId="0abe53e4-e4f1-49de-b8ed-2f24aea8198f" providerId="ADAL" clId="{7AA87FD0-0967-4826-AEDE-67CF6539D558}" dt="2024-04-15T13:06:37.468" v="155" actId="14100"/>
          <ac:spMkLst>
            <pc:docMk/>
            <pc:sldMk cId="106648400" sldId="290"/>
            <ac:spMk id="5" creationId="{00000000-0000-0000-0000-000000000000}"/>
          </ac:spMkLst>
        </pc:spChg>
        <pc:spChg chg="mod">
          <ac:chgData name="Eliana Catalina Cortes Paez" userId="0abe53e4-e4f1-49de-b8ed-2f24aea8198f" providerId="ADAL" clId="{7AA87FD0-0967-4826-AEDE-67CF6539D558}" dt="2024-04-15T13:06:19.364" v="151" actId="1035"/>
          <ac:spMkLst>
            <pc:docMk/>
            <pc:sldMk cId="106648400" sldId="290"/>
            <ac:spMk id="7" creationId="{9DD5AA9C-2181-4BB8-A362-36C8E43593D8}"/>
          </ac:spMkLst>
        </pc:spChg>
        <pc:spChg chg="mod">
          <ac:chgData name="Eliana Catalina Cortes Paez" userId="0abe53e4-e4f1-49de-b8ed-2f24aea8198f" providerId="ADAL" clId="{7AA87FD0-0967-4826-AEDE-67CF6539D558}" dt="2024-04-15T13:06:42.484" v="157" actId="1076"/>
          <ac:spMkLst>
            <pc:docMk/>
            <pc:sldMk cId="106648400" sldId="290"/>
            <ac:spMk id="8" creationId="{00000000-0000-0000-0000-000000000000}"/>
          </ac:spMkLst>
        </pc:spChg>
        <pc:spChg chg="add mod">
          <ac:chgData name="Eliana Catalina Cortes Paez" userId="0abe53e4-e4f1-49de-b8ed-2f24aea8198f" providerId="ADAL" clId="{7AA87FD0-0967-4826-AEDE-67CF6539D558}" dt="2024-04-15T13:06:33.402" v="154" actId="1076"/>
          <ac:spMkLst>
            <pc:docMk/>
            <pc:sldMk cId="106648400" sldId="290"/>
            <ac:spMk id="10" creationId="{72A6EA3F-DFE7-2AEE-BABF-475B11ED800D}"/>
          </ac:spMkLst>
        </pc:spChg>
        <pc:spChg chg="add mod">
          <ac:chgData name="Eliana Catalina Cortes Paez" userId="0abe53e4-e4f1-49de-b8ed-2f24aea8198f" providerId="ADAL" clId="{7AA87FD0-0967-4826-AEDE-67CF6539D558}" dt="2024-04-15T13:06:59.666" v="164" actId="14100"/>
          <ac:spMkLst>
            <pc:docMk/>
            <pc:sldMk cId="106648400" sldId="290"/>
            <ac:spMk id="11" creationId="{F1AC307A-4C6F-D135-F050-C691DB4CF3F6}"/>
          </ac:spMkLst>
        </pc:spChg>
        <pc:picChg chg="mod">
          <ac:chgData name="Eliana Catalina Cortes Paez" userId="0abe53e4-e4f1-49de-b8ed-2f24aea8198f" providerId="ADAL" clId="{7AA87FD0-0967-4826-AEDE-67CF6539D558}" dt="2024-04-15T13:06:19.364" v="151" actId="1035"/>
          <ac:picMkLst>
            <pc:docMk/>
            <pc:sldMk cId="106648400" sldId="290"/>
            <ac:picMk id="9" creationId="{B53DF5B0-F87F-429B-A968-B28720A3690D}"/>
          </ac:picMkLst>
        </pc:picChg>
      </pc:sldChg>
      <pc:sldChg chg="modSp add del mod">
        <pc:chgData name="Eliana Catalina Cortes Paez" userId="0abe53e4-e4f1-49de-b8ed-2f24aea8198f" providerId="ADAL" clId="{7AA87FD0-0967-4826-AEDE-67CF6539D558}" dt="2024-04-15T13:02:08.587" v="10" actId="2696"/>
        <pc:sldMkLst>
          <pc:docMk/>
          <pc:sldMk cId="753648303" sldId="290"/>
        </pc:sldMkLst>
        <pc:spChg chg="mod">
          <ac:chgData name="Eliana Catalina Cortes Paez" userId="0abe53e4-e4f1-49de-b8ed-2f24aea8198f" providerId="ADAL" clId="{7AA87FD0-0967-4826-AEDE-67CF6539D558}" dt="2024-04-15T13:02:02.384" v="9" actId="27636"/>
          <ac:spMkLst>
            <pc:docMk/>
            <pc:sldMk cId="753648303" sldId="290"/>
            <ac:spMk id="2" creationId="{00000000-0000-0000-0000-000000000000}"/>
          </ac:spMkLst>
        </pc:spChg>
      </pc:sldChg>
      <pc:sldChg chg="add del">
        <pc:chgData name="Eliana Catalina Cortes Paez" userId="0abe53e4-e4f1-49de-b8ed-2f24aea8198f" providerId="ADAL" clId="{7AA87FD0-0967-4826-AEDE-67CF6539D558}" dt="2024-04-15T13:01:51.744" v="6" actId="27028"/>
        <pc:sldMkLst>
          <pc:docMk/>
          <pc:sldMk cId="3238630092" sldId="290"/>
        </pc:sldMkLst>
      </pc:sldChg>
      <pc:sldChg chg="modSp add mod modTransition">
        <pc:chgData name="Eliana Catalina Cortes Paez" userId="0abe53e4-e4f1-49de-b8ed-2f24aea8198f" providerId="ADAL" clId="{7AA87FD0-0967-4826-AEDE-67CF6539D558}" dt="2024-04-15T13:16:42.907" v="303" actId="255"/>
        <pc:sldMkLst>
          <pc:docMk/>
          <pc:sldMk cId="753648303" sldId="291"/>
        </pc:sldMkLst>
        <pc:spChg chg="mod">
          <ac:chgData name="Eliana Catalina Cortes Paez" userId="0abe53e4-e4f1-49de-b8ed-2f24aea8198f" providerId="ADAL" clId="{7AA87FD0-0967-4826-AEDE-67CF6539D558}" dt="2024-04-15T13:16:42.907" v="303" actId="255"/>
          <ac:spMkLst>
            <pc:docMk/>
            <pc:sldMk cId="753648303" sldId="291"/>
            <ac:spMk id="2" creationId="{00000000-0000-0000-0000-000000000000}"/>
          </ac:spMkLst>
        </pc:spChg>
        <pc:spChg chg="mod">
          <ac:chgData name="Eliana Catalina Cortes Paez" userId="0abe53e4-e4f1-49de-b8ed-2f24aea8198f" providerId="ADAL" clId="{7AA87FD0-0967-4826-AEDE-67CF6539D558}" dt="2024-04-15T13:13:00.394" v="291" actId="5793"/>
          <ac:spMkLst>
            <pc:docMk/>
            <pc:sldMk cId="753648303" sldId="291"/>
            <ac:spMk id="4" creationId="{2D610EEA-5495-9740-AA2E-A6831EF7D332}"/>
          </ac:spMkLst>
        </pc:spChg>
      </pc:sldChg>
      <pc:sldChg chg="addSp delSp modSp add mod">
        <pc:chgData name="Eliana Catalina Cortes Paez" userId="0abe53e4-e4f1-49de-b8ed-2f24aea8198f" providerId="ADAL" clId="{7AA87FD0-0967-4826-AEDE-67CF6539D558}" dt="2024-04-15T14:51:11.716" v="406" actId="1076"/>
        <pc:sldMkLst>
          <pc:docMk/>
          <pc:sldMk cId="996854871" sldId="292"/>
        </pc:sldMkLst>
        <pc:spChg chg="mod">
          <ac:chgData name="Eliana Catalina Cortes Paez" userId="0abe53e4-e4f1-49de-b8ed-2f24aea8198f" providerId="ADAL" clId="{7AA87FD0-0967-4826-AEDE-67CF6539D558}" dt="2024-04-15T13:16:33.647" v="300" actId="255"/>
          <ac:spMkLst>
            <pc:docMk/>
            <pc:sldMk cId="996854871" sldId="292"/>
            <ac:spMk id="2" creationId="{00000000-0000-0000-0000-000000000000}"/>
          </ac:spMkLst>
        </pc:spChg>
        <pc:spChg chg="mod">
          <ac:chgData name="Eliana Catalina Cortes Paez" userId="0abe53e4-e4f1-49de-b8ed-2f24aea8198f" providerId="ADAL" clId="{7AA87FD0-0967-4826-AEDE-67CF6539D558}" dt="2024-04-15T13:12:24.870" v="284" actId="403"/>
          <ac:spMkLst>
            <pc:docMk/>
            <pc:sldMk cId="996854871" sldId="292"/>
            <ac:spMk id="4" creationId="{2D610EEA-5495-9740-AA2E-A6831EF7D332}"/>
          </ac:spMkLst>
        </pc:spChg>
        <pc:spChg chg="add mod">
          <ac:chgData name="Eliana Catalina Cortes Paez" userId="0abe53e4-e4f1-49de-b8ed-2f24aea8198f" providerId="ADAL" clId="{7AA87FD0-0967-4826-AEDE-67CF6539D558}" dt="2024-04-15T14:50:50.598" v="403" actId="403"/>
          <ac:spMkLst>
            <pc:docMk/>
            <pc:sldMk cId="996854871" sldId="292"/>
            <ac:spMk id="10" creationId="{7346D1DF-FFA4-E12B-5F8D-5BB6961F750C}"/>
          </ac:spMkLst>
        </pc:spChg>
        <pc:spChg chg="add del mod">
          <ac:chgData name="Eliana Catalina Cortes Paez" userId="0abe53e4-e4f1-49de-b8ed-2f24aea8198f" providerId="ADAL" clId="{7AA87FD0-0967-4826-AEDE-67CF6539D558}" dt="2024-04-15T14:50:31.900" v="399" actId="478"/>
          <ac:spMkLst>
            <pc:docMk/>
            <pc:sldMk cId="996854871" sldId="292"/>
            <ac:spMk id="11" creationId="{B53F9021-827E-DCB7-12BC-D8D1469423A8}"/>
          </ac:spMkLst>
        </pc:spChg>
        <pc:picChg chg="add del mod modCrop">
          <ac:chgData name="Eliana Catalina Cortes Paez" userId="0abe53e4-e4f1-49de-b8ed-2f24aea8198f" providerId="ADAL" clId="{7AA87FD0-0967-4826-AEDE-67CF6539D558}" dt="2024-04-15T14:50:38.003" v="400" actId="478"/>
          <ac:picMkLst>
            <pc:docMk/>
            <pc:sldMk cId="996854871" sldId="292"/>
            <ac:picMk id="5" creationId="{857BA6EF-1BDA-1ED1-5F93-D3E7B454871A}"/>
          </ac:picMkLst>
        </pc:picChg>
        <pc:picChg chg="add mod">
          <ac:chgData name="Eliana Catalina Cortes Paez" userId="0abe53e4-e4f1-49de-b8ed-2f24aea8198f" providerId="ADAL" clId="{7AA87FD0-0967-4826-AEDE-67CF6539D558}" dt="2024-04-15T14:50:47.676" v="402" actId="14100"/>
          <ac:picMkLst>
            <pc:docMk/>
            <pc:sldMk cId="996854871" sldId="292"/>
            <ac:picMk id="7" creationId="{81F0D3CE-7B42-1EBB-DB03-8A14640200FD}"/>
          </ac:picMkLst>
        </pc:picChg>
        <pc:picChg chg="add mod modCrop">
          <ac:chgData name="Eliana Catalina Cortes Paez" userId="0abe53e4-e4f1-49de-b8ed-2f24aea8198f" providerId="ADAL" clId="{7AA87FD0-0967-4826-AEDE-67CF6539D558}" dt="2024-04-15T14:51:11.716" v="406" actId="1076"/>
          <ac:picMkLst>
            <pc:docMk/>
            <pc:sldMk cId="996854871" sldId="292"/>
            <ac:picMk id="9" creationId="{F542EAEC-A187-C3A1-A8B2-79E482D4AE6E}"/>
          </ac:picMkLst>
        </pc:picChg>
      </pc:sldChg>
      <pc:sldChg chg="addSp delSp modSp add mod">
        <pc:chgData name="Eliana Catalina Cortes Paez" userId="0abe53e4-e4f1-49de-b8ed-2f24aea8198f" providerId="ADAL" clId="{7AA87FD0-0967-4826-AEDE-67CF6539D558}" dt="2024-04-15T14:44:32.434" v="352" actId="1076"/>
        <pc:sldMkLst>
          <pc:docMk/>
          <pc:sldMk cId="2466966386" sldId="293"/>
        </pc:sldMkLst>
        <pc:spChg chg="mod">
          <ac:chgData name="Eliana Catalina Cortes Paez" userId="0abe53e4-e4f1-49de-b8ed-2f24aea8198f" providerId="ADAL" clId="{7AA87FD0-0967-4826-AEDE-67CF6539D558}" dt="2024-04-15T13:17:01.507" v="316" actId="20577"/>
          <ac:spMkLst>
            <pc:docMk/>
            <pc:sldMk cId="2466966386" sldId="293"/>
            <ac:spMk id="2" creationId="{00000000-0000-0000-0000-000000000000}"/>
          </ac:spMkLst>
        </pc:spChg>
        <pc:spChg chg="mod">
          <ac:chgData name="Eliana Catalina Cortes Paez" userId="0abe53e4-e4f1-49de-b8ed-2f24aea8198f" providerId="ADAL" clId="{7AA87FD0-0967-4826-AEDE-67CF6539D558}" dt="2024-04-15T14:44:30.158" v="351" actId="27636"/>
          <ac:spMkLst>
            <pc:docMk/>
            <pc:sldMk cId="2466966386" sldId="293"/>
            <ac:spMk id="4" creationId="{2D610EEA-5495-9740-AA2E-A6831EF7D332}"/>
          </ac:spMkLst>
        </pc:spChg>
        <pc:picChg chg="add del mod modCrop">
          <ac:chgData name="Eliana Catalina Cortes Paez" userId="0abe53e4-e4f1-49de-b8ed-2f24aea8198f" providerId="ADAL" clId="{7AA87FD0-0967-4826-AEDE-67CF6539D558}" dt="2024-04-15T14:30:19.241" v="337" actId="478"/>
          <ac:picMkLst>
            <pc:docMk/>
            <pc:sldMk cId="2466966386" sldId="293"/>
            <ac:picMk id="5" creationId="{7DC29AAB-3F40-618F-94FE-FFC739FDD8E6}"/>
          </ac:picMkLst>
        </pc:picChg>
        <pc:picChg chg="add mod ord modCrop">
          <ac:chgData name="Eliana Catalina Cortes Paez" userId="0abe53e4-e4f1-49de-b8ed-2f24aea8198f" providerId="ADAL" clId="{7AA87FD0-0967-4826-AEDE-67CF6539D558}" dt="2024-04-15T14:44:32.434" v="352" actId="1076"/>
          <ac:picMkLst>
            <pc:docMk/>
            <pc:sldMk cId="2466966386" sldId="293"/>
            <ac:picMk id="7" creationId="{D5059667-BEC1-F932-7E52-87C7B5DCC058}"/>
          </ac:picMkLst>
        </pc:picChg>
      </pc:sldChg>
      <pc:sldChg chg="addSp delSp modSp add mod">
        <pc:chgData name="Eliana Catalina Cortes Paez" userId="0abe53e4-e4f1-49de-b8ed-2f24aea8198f" providerId="ADAL" clId="{7AA87FD0-0967-4826-AEDE-67CF6539D558}" dt="2024-04-15T15:12:32.920" v="625" actId="21"/>
        <pc:sldMkLst>
          <pc:docMk/>
          <pc:sldMk cId="259374128" sldId="294"/>
        </pc:sldMkLst>
        <pc:spChg chg="mod">
          <ac:chgData name="Eliana Catalina Cortes Paez" userId="0abe53e4-e4f1-49de-b8ed-2f24aea8198f" providerId="ADAL" clId="{7AA87FD0-0967-4826-AEDE-67CF6539D558}" dt="2024-04-15T14:52:23.610" v="424" actId="20577"/>
          <ac:spMkLst>
            <pc:docMk/>
            <pc:sldMk cId="259374128" sldId="294"/>
            <ac:spMk id="2" creationId="{00000000-0000-0000-0000-000000000000}"/>
          </ac:spMkLst>
        </pc:spChg>
        <pc:spChg chg="mod">
          <ac:chgData name="Eliana Catalina Cortes Paez" userId="0abe53e4-e4f1-49de-b8ed-2f24aea8198f" providerId="ADAL" clId="{7AA87FD0-0967-4826-AEDE-67CF6539D558}" dt="2024-04-15T15:09:46.647" v="594" actId="14100"/>
          <ac:spMkLst>
            <pc:docMk/>
            <pc:sldMk cId="259374128" sldId="294"/>
            <ac:spMk id="4" creationId="{2D610EEA-5495-9740-AA2E-A6831EF7D332}"/>
          </ac:spMkLst>
        </pc:spChg>
        <pc:picChg chg="add del mod">
          <ac:chgData name="Eliana Catalina Cortes Paez" userId="0abe53e4-e4f1-49de-b8ed-2f24aea8198f" providerId="ADAL" clId="{7AA87FD0-0967-4826-AEDE-67CF6539D558}" dt="2024-04-15T15:12:32.920" v="625" actId="21"/>
          <ac:picMkLst>
            <pc:docMk/>
            <pc:sldMk cId="259374128" sldId="294"/>
            <ac:picMk id="5" creationId="{ECFAEEA6-B593-A0B0-3778-76932C3D0D7C}"/>
          </ac:picMkLst>
        </pc:picChg>
        <pc:picChg chg="del">
          <ac:chgData name="Eliana Catalina Cortes Paez" userId="0abe53e4-e4f1-49de-b8ed-2f24aea8198f" providerId="ADAL" clId="{7AA87FD0-0967-4826-AEDE-67CF6539D558}" dt="2024-04-15T14:52:26.234" v="425" actId="478"/>
          <ac:picMkLst>
            <pc:docMk/>
            <pc:sldMk cId="259374128" sldId="294"/>
            <ac:picMk id="7" creationId="{D5059667-BEC1-F932-7E52-87C7B5DCC058}"/>
          </ac:picMkLst>
        </pc:picChg>
      </pc:sldChg>
      <pc:sldChg chg="addSp delSp modSp add mod">
        <pc:chgData name="Eliana Catalina Cortes Paez" userId="0abe53e4-e4f1-49de-b8ed-2f24aea8198f" providerId="ADAL" clId="{7AA87FD0-0967-4826-AEDE-67CF6539D558}" dt="2024-04-15T15:29:58.150" v="718" actId="14861"/>
        <pc:sldMkLst>
          <pc:docMk/>
          <pc:sldMk cId="294110110" sldId="295"/>
        </pc:sldMkLst>
        <pc:spChg chg="del">
          <ac:chgData name="Eliana Catalina Cortes Paez" userId="0abe53e4-e4f1-49de-b8ed-2f24aea8198f" providerId="ADAL" clId="{7AA87FD0-0967-4826-AEDE-67CF6539D558}" dt="2024-04-15T15:06:17.233" v="591" actId="478"/>
          <ac:spMkLst>
            <pc:docMk/>
            <pc:sldMk cId="294110110" sldId="295"/>
            <ac:spMk id="4" creationId="{2D610EEA-5495-9740-AA2E-A6831EF7D332}"/>
          </ac:spMkLst>
        </pc:spChg>
        <pc:spChg chg="add del mod">
          <ac:chgData name="Eliana Catalina Cortes Paez" userId="0abe53e4-e4f1-49de-b8ed-2f24aea8198f" providerId="ADAL" clId="{7AA87FD0-0967-4826-AEDE-67CF6539D558}" dt="2024-04-15T15:06:21.908" v="592" actId="478"/>
          <ac:spMkLst>
            <pc:docMk/>
            <pc:sldMk cId="294110110" sldId="295"/>
            <ac:spMk id="5" creationId="{3867D771-8C84-2662-B4C9-E6F4AB2470ED}"/>
          </ac:spMkLst>
        </pc:spChg>
        <pc:spChg chg="add mod">
          <ac:chgData name="Eliana Catalina Cortes Paez" userId="0abe53e4-e4f1-49de-b8ed-2f24aea8198f" providerId="ADAL" clId="{7AA87FD0-0967-4826-AEDE-67CF6539D558}" dt="2024-04-15T15:28:26.707" v="699" actId="14100"/>
          <ac:spMkLst>
            <pc:docMk/>
            <pc:sldMk cId="294110110" sldId="295"/>
            <ac:spMk id="10" creationId="{4882CBD4-D46F-BD1A-562A-FB6E0C4DBBE5}"/>
          </ac:spMkLst>
        </pc:spChg>
        <pc:spChg chg="add mod">
          <ac:chgData name="Eliana Catalina Cortes Paez" userId="0abe53e4-e4f1-49de-b8ed-2f24aea8198f" providerId="ADAL" clId="{7AA87FD0-0967-4826-AEDE-67CF6539D558}" dt="2024-04-15T15:29:01.385" v="707" actId="14100"/>
          <ac:spMkLst>
            <pc:docMk/>
            <pc:sldMk cId="294110110" sldId="295"/>
            <ac:spMk id="13" creationId="{2BD75E17-D03F-2960-E952-7E2E42B2EABF}"/>
          </ac:spMkLst>
        </pc:spChg>
        <pc:spChg chg="add mod">
          <ac:chgData name="Eliana Catalina Cortes Paez" userId="0abe53e4-e4f1-49de-b8ed-2f24aea8198f" providerId="ADAL" clId="{7AA87FD0-0967-4826-AEDE-67CF6539D558}" dt="2024-04-15T15:29:38.029" v="717" actId="1076"/>
          <ac:spMkLst>
            <pc:docMk/>
            <pc:sldMk cId="294110110" sldId="295"/>
            <ac:spMk id="15" creationId="{C4C2787C-CDF7-808A-96B6-C19A67028A75}"/>
          </ac:spMkLst>
        </pc:spChg>
        <pc:picChg chg="add mod modCrop">
          <ac:chgData name="Eliana Catalina Cortes Paez" userId="0abe53e4-e4f1-49de-b8ed-2f24aea8198f" providerId="ADAL" clId="{7AA87FD0-0967-4826-AEDE-67CF6539D558}" dt="2024-04-15T15:19:29.179" v="646" actId="1076"/>
          <ac:picMkLst>
            <pc:docMk/>
            <pc:sldMk cId="294110110" sldId="295"/>
            <ac:picMk id="7" creationId="{AADDF252-39B5-4262-F5BE-7C60AC3F74EC}"/>
          </ac:picMkLst>
        </pc:picChg>
        <pc:picChg chg="add mod modCrop">
          <ac:chgData name="Eliana Catalina Cortes Paez" userId="0abe53e4-e4f1-49de-b8ed-2f24aea8198f" providerId="ADAL" clId="{7AA87FD0-0967-4826-AEDE-67CF6539D558}" dt="2024-04-15T15:29:58.150" v="718" actId="14861"/>
          <ac:picMkLst>
            <pc:docMk/>
            <pc:sldMk cId="294110110" sldId="295"/>
            <ac:picMk id="9" creationId="{0ADD0E08-5C74-9AEB-7C85-5BEFD9BF3D9A}"/>
          </ac:picMkLst>
        </pc:picChg>
        <pc:cxnChg chg="add mod">
          <ac:chgData name="Eliana Catalina Cortes Paez" userId="0abe53e4-e4f1-49de-b8ed-2f24aea8198f" providerId="ADAL" clId="{7AA87FD0-0967-4826-AEDE-67CF6539D558}" dt="2024-04-15T15:29:03.401" v="708" actId="14100"/>
          <ac:cxnSpMkLst>
            <pc:docMk/>
            <pc:sldMk cId="294110110" sldId="295"/>
            <ac:cxnSpMk id="11" creationId="{20F0263C-3C53-E105-6E85-C4C6E77588A6}"/>
          </ac:cxnSpMkLst>
        </pc:cxnChg>
      </pc:sldChg>
      <pc:sldChg chg="addSp delSp modSp add mod">
        <pc:chgData name="Eliana Catalina Cortes Paez" userId="0abe53e4-e4f1-49de-b8ed-2f24aea8198f" providerId="ADAL" clId="{7AA87FD0-0967-4826-AEDE-67CF6539D558}" dt="2024-04-15T15:27:48.844" v="691"/>
        <pc:sldMkLst>
          <pc:docMk/>
          <pc:sldMk cId="275499468" sldId="296"/>
        </pc:sldMkLst>
        <pc:spChg chg="mod">
          <ac:chgData name="Eliana Catalina Cortes Paez" userId="0abe53e4-e4f1-49de-b8ed-2f24aea8198f" providerId="ADAL" clId="{7AA87FD0-0967-4826-AEDE-67CF6539D558}" dt="2024-04-15T15:27:48.844" v="691"/>
          <ac:spMkLst>
            <pc:docMk/>
            <pc:sldMk cId="275499468" sldId="296"/>
            <ac:spMk id="2" creationId="{00000000-0000-0000-0000-000000000000}"/>
          </ac:spMkLst>
        </pc:spChg>
        <pc:spChg chg="add mod">
          <ac:chgData name="Eliana Catalina Cortes Paez" userId="0abe53e4-e4f1-49de-b8ed-2f24aea8198f" providerId="ADAL" clId="{7AA87FD0-0967-4826-AEDE-67CF6539D558}" dt="2024-04-15T15:25:53.029" v="677" actId="1036"/>
          <ac:spMkLst>
            <pc:docMk/>
            <pc:sldMk cId="275499468" sldId="296"/>
            <ac:spMk id="9" creationId="{821D90D4-5834-A18B-64A2-C19115C65573}"/>
          </ac:spMkLst>
        </pc:spChg>
        <pc:picChg chg="add del">
          <ac:chgData name="Eliana Catalina Cortes Paez" userId="0abe53e4-e4f1-49de-b8ed-2f24aea8198f" providerId="ADAL" clId="{7AA87FD0-0967-4826-AEDE-67CF6539D558}" dt="2024-04-15T15:22:15.981" v="648" actId="478"/>
          <ac:picMkLst>
            <pc:docMk/>
            <pc:sldMk cId="275499468" sldId="296"/>
            <ac:picMk id="4" creationId="{D70606E5-6CA9-DCDB-B296-61841D869600}"/>
          </ac:picMkLst>
        </pc:picChg>
        <pc:picChg chg="add mod modCrop">
          <ac:chgData name="Eliana Catalina Cortes Paez" userId="0abe53e4-e4f1-49de-b8ed-2f24aea8198f" providerId="ADAL" clId="{7AA87FD0-0967-4826-AEDE-67CF6539D558}" dt="2024-04-15T15:23:42.429" v="657" actId="1076"/>
          <ac:picMkLst>
            <pc:docMk/>
            <pc:sldMk cId="275499468" sldId="296"/>
            <ac:picMk id="6" creationId="{90730844-3D11-00CC-732C-9E08DFDC1291}"/>
          </ac:picMkLst>
        </pc:picChg>
        <pc:picChg chg="add mod modCrop">
          <ac:chgData name="Eliana Catalina Cortes Paez" userId="0abe53e4-e4f1-49de-b8ed-2f24aea8198f" providerId="ADAL" clId="{7AA87FD0-0967-4826-AEDE-67CF6539D558}" dt="2024-04-15T15:26:46.654" v="689" actId="208"/>
          <ac:picMkLst>
            <pc:docMk/>
            <pc:sldMk cId="275499468" sldId="296"/>
            <ac:picMk id="8" creationId="{51E22BC2-5592-A7D6-2A6F-5A872E94C714}"/>
          </ac:picMkLst>
        </pc:picChg>
        <pc:cxnChg chg="add mod">
          <ac:chgData name="Eliana Catalina Cortes Paez" userId="0abe53e4-e4f1-49de-b8ed-2f24aea8198f" providerId="ADAL" clId="{7AA87FD0-0967-4826-AEDE-67CF6539D558}" dt="2024-04-15T15:26:33.441" v="687" actId="208"/>
          <ac:cxnSpMkLst>
            <pc:docMk/>
            <pc:sldMk cId="275499468" sldId="296"/>
            <ac:cxnSpMk id="11" creationId="{68B5AEFF-1515-6BA5-49CA-F18274259B80}"/>
          </ac:cxnSpMkLst>
        </pc:cxnChg>
      </pc:sldChg>
      <pc:sldChg chg="addSp modSp add mod">
        <pc:chgData name="Eliana Catalina Cortes Paez" userId="0abe53e4-e4f1-49de-b8ed-2f24aea8198f" providerId="ADAL" clId="{7AA87FD0-0967-4826-AEDE-67CF6539D558}" dt="2024-04-15T15:12:59.956" v="631" actId="1076"/>
        <pc:sldMkLst>
          <pc:docMk/>
          <pc:sldMk cId="187218754" sldId="297"/>
        </pc:sldMkLst>
        <pc:spChg chg="mod">
          <ac:chgData name="Eliana Catalina Cortes Paez" userId="0abe53e4-e4f1-49de-b8ed-2f24aea8198f" providerId="ADAL" clId="{7AA87FD0-0967-4826-AEDE-67CF6539D558}" dt="2024-04-15T15:11:34.122" v="620" actId="14100"/>
          <ac:spMkLst>
            <pc:docMk/>
            <pc:sldMk cId="187218754" sldId="297"/>
            <ac:spMk id="2" creationId="{00000000-0000-0000-0000-000000000000}"/>
          </ac:spMkLst>
        </pc:spChg>
        <pc:spChg chg="add mod">
          <ac:chgData name="Eliana Catalina Cortes Paez" userId="0abe53e4-e4f1-49de-b8ed-2f24aea8198f" providerId="ADAL" clId="{7AA87FD0-0967-4826-AEDE-67CF6539D558}" dt="2024-04-15T15:12:44.416" v="626" actId="14100"/>
          <ac:spMkLst>
            <pc:docMk/>
            <pc:sldMk cId="187218754" sldId="297"/>
            <ac:spMk id="3" creationId="{AE3EB7A5-B765-5ACF-2D9A-9065AF1360CC}"/>
          </ac:spMkLst>
        </pc:spChg>
        <pc:picChg chg="add mod">
          <ac:chgData name="Eliana Catalina Cortes Paez" userId="0abe53e4-e4f1-49de-b8ed-2f24aea8198f" providerId="ADAL" clId="{7AA87FD0-0967-4826-AEDE-67CF6539D558}" dt="2024-04-15T15:12:59.956" v="631" actId="1076"/>
          <ac:picMkLst>
            <pc:docMk/>
            <pc:sldMk cId="187218754" sldId="297"/>
            <ac:picMk id="4" creationId="{DE66E244-FB99-BECC-68AC-1D1767A725A5}"/>
          </ac:picMkLst>
        </pc:picChg>
      </pc:sldChg>
      <pc:sldChg chg="addSp delSp modSp add mod">
        <pc:chgData name="Eliana Catalina Cortes Paez" userId="0abe53e4-e4f1-49de-b8ed-2f24aea8198f" providerId="ADAL" clId="{7AA87FD0-0967-4826-AEDE-67CF6539D558}" dt="2024-04-15T15:35:44.320" v="737" actId="1076"/>
        <pc:sldMkLst>
          <pc:docMk/>
          <pc:sldMk cId="1516901529" sldId="298"/>
        </pc:sldMkLst>
        <pc:spChg chg="del">
          <ac:chgData name="Eliana Catalina Cortes Paez" userId="0abe53e4-e4f1-49de-b8ed-2f24aea8198f" providerId="ADAL" clId="{7AA87FD0-0967-4826-AEDE-67CF6539D558}" dt="2024-04-15T15:28:00.359" v="693" actId="478"/>
          <ac:spMkLst>
            <pc:docMk/>
            <pc:sldMk cId="1516901529" sldId="298"/>
            <ac:spMk id="9" creationId="{821D90D4-5834-A18B-64A2-C19115C65573}"/>
          </ac:spMkLst>
        </pc:spChg>
        <pc:picChg chg="add del">
          <ac:chgData name="Eliana Catalina Cortes Paez" userId="0abe53e4-e4f1-49de-b8ed-2f24aea8198f" providerId="ADAL" clId="{7AA87FD0-0967-4826-AEDE-67CF6539D558}" dt="2024-04-15T15:34:05.827" v="720" actId="478"/>
          <ac:picMkLst>
            <pc:docMk/>
            <pc:sldMk cId="1516901529" sldId="298"/>
            <ac:picMk id="4" creationId="{FBB95DFD-8DB8-792A-3470-64F04BEDB604}"/>
          </ac:picMkLst>
        </pc:picChg>
        <pc:picChg chg="del">
          <ac:chgData name="Eliana Catalina Cortes Paez" userId="0abe53e4-e4f1-49de-b8ed-2f24aea8198f" providerId="ADAL" clId="{7AA87FD0-0967-4826-AEDE-67CF6539D558}" dt="2024-04-15T15:27:56.551" v="692" actId="478"/>
          <ac:picMkLst>
            <pc:docMk/>
            <pc:sldMk cId="1516901529" sldId="298"/>
            <ac:picMk id="6" creationId="{90730844-3D11-00CC-732C-9E08DFDC1291}"/>
          </ac:picMkLst>
        </pc:picChg>
        <pc:picChg chg="add mod modCrop">
          <ac:chgData name="Eliana Catalina Cortes Paez" userId="0abe53e4-e4f1-49de-b8ed-2f24aea8198f" providerId="ADAL" clId="{7AA87FD0-0967-4826-AEDE-67CF6539D558}" dt="2024-04-15T15:35:44.320" v="737" actId="1076"/>
          <ac:picMkLst>
            <pc:docMk/>
            <pc:sldMk cId="1516901529" sldId="298"/>
            <ac:picMk id="7" creationId="{0BE15F90-C42A-5A5E-76D7-80B167BD6A39}"/>
          </ac:picMkLst>
        </pc:picChg>
        <pc:picChg chg="del">
          <ac:chgData name="Eliana Catalina Cortes Paez" userId="0abe53e4-e4f1-49de-b8ed-2f24aea8198f" providerId="ADAL" clId="{7AA87FD0-0967-4826-AEDE-67CF6539D558}" dt="2024-04-15T15:28:00.359" v="693" actId="478"/>
          <ac:picMkLst>
            <pc:docMk/>
            <pc:sldMk cId="1516901529" sldId="298"/>
            <ac:picMk id="8" creationId="{51E22BC2-5592-A7D6-2A6F-5A872E94C714}"/>
          </ac:picMkLst>
        </pc:picChg>
        <pc:picChg chg="add mod modCrop">
          <ac:chgData name="Eliana Catalina Cortes Paez" userId="0abe53e4-e4f1-49de-b8ed-2f24aea8198f" providerId="ADAL" clId="{7AA87FD0-0967-4826-AEDE-67CF6539D558}" dt="2024-04-15T15:35:41.496" v="736" actId="1076"/>
          <ac:picMkLst>
            <pc:docMk/>
            <pc:sldMk cId="1516901529" sldId="298"/>
            <ac:picMk id="12" creationId="{7E7AA6CC-BA1C-09E8-03DC-15998348DC0D}"/>
          </ac:picMkLst>
        </pc:picChg>
        <pc:cxnChg chg="del">
          <ac:chgData name="Eliana Catalina Cortes Paez" userId="0abe53e4-e4f1-49de-b8ed-2f24aea8198f" providerId="ADAL" clId="{7AA87FD0-0967-4826-AEDE-67CF6539D558}" dt="2024-04-15T15:28:00.359" v="693" actId="478"/>
          <ac:cxnSpMkLst>
            <pc:docMk/>
            <pc:sldMk cId="1516901529" sldId="298"/>
            <ac:cxnSpMk id="11" creationId="{68B5AEFF-1515-6BA5-49CA-F18274259B80}"/>
          </ac:cxnSpMkLst>
        </pc:cxnChg>
      </pc:sldChg>
    </pc:docChg>
  </pc:docChgLst>
  <pc:docChgLst>
    <pc:chgData name="Joshua Lim" userId="33a1bee5-1e14-4aaf-a822-15947ff6db7d" providerId="ADAL" clId="{9D2EC32B-2872-4033-95FF-778A998FA81F}"/>
    <pc:docChg chg="undo custSel addSld delSld modSld sldOrd">
      <pc:chgData name="Joshua Lim" userId="33a1bee5-1e14-4aaf-a822-15947ff6db7d" providerId="ADAL" clId="{9D2EC32B-2872-4033-95FF-778A998FA81F}" dt="2024-05-07T13:11:40.343" v="1552" actId="113"/>
      <pc:docMkLst>
        <pc:docMk/>
      </pc:docMkLst>
      <pc:sldChg chg="modSp mod">
        <pc:chgData name="Joshua Lim" userId="33a1bee5-1e14-4aaf-a822-15947ff6db7d" providerId="ADAL" clId="{9D2EC32B-2872-4033-95FF-778A998FA81F}" dt="2024-04-15T10:55:17.840" v="336" actId="20577"/>
        <pc:sldMkLst>
          <pc:docMk/>
          <pc:sldMk cId="1444973492" sldId="262"/>
        </pc:sldMkLst>
        <pc:spChg chg="mod">
          <ac:chgData name="Joshua Lim" userId="33a1bee5-1e14-4aaf-a822-15947ff6db7d" providerId="ADAL" clId="{9D2EC32B-2872-4033-95FF-778A998FA81F}" dt="2024-04-15T10:55:14.405" v="334" actId="6549"/>
          <ac:spMkLst>
            <pc:docMk/>
            <pc:sldMk cId="1444973492" sldId="262"/>
            <ac:spMk id="3" creationId="{00000000-0000-0000-0000-000000000000}"/>
          </ac:spMkLst>
        </pc:spChg>
        <pc:spChg chg="mod">
          <ac:chgData name="Joshua Lim" userId="33a1bee5-1e14-4aaf-a822-15947ff6db7d" providerId="ADAL" clId="{9D2EC32B-2872-4033-95FF-778A998FA81F}" dt="2024-04-15T10:55:17.840" v="336" actId="20577"/>
          <ac:spMkLst>
            <pc:docMk/>
            <pc:sldMk cId="1444973492" sldId="262"/>
            <ac:spMk id="7" creationId="{00000000-0000-0000-0000-000000000000}"/>
          </ac:spMkLst>
        </pc:spChg>
      </pc:sldChg>
      <pc:sldChg chg="modSp mod">
        <pc:chgData name="Joshua Lim" userId="33a1bee5-1e14-4aaf-a822-15947ff6db7d" providerId="ADAL" clId="{9D2EC32B-2872-4033-95FF-778A998FA81F}" dt="2024-04-15T11:03:39.003" v="582" actId="20577"/>
        <pc:sldMkLst>
          <pc:docMk/>
          <pc:sldMk cId="1299303239" sldId="278"/>
        </pc:sldMkLst>
        <pc:spChg chg="mod">
          <ac:chgData name="Joshua Lim" userId="33a1bee5-1e14-4aaf-a822-15947ff6db7d" providerId="ADAL" clId="{9D2EC32B-2872-4033-95FF-778A998FA81F}" dt="2024-04-15T11:01:27.526" v="454" actId="20577"/>
          <ac:spMkLst>
            <pc:docMk/>
            <pc:sldMk cId="1299303239" sldId="278"/>
            <ac:spMk id="2" creationId="{BF9D0C20-BA5A-4ADF-AED4-0D4FB9F7EE8D}"/>
          </ac:spMkLst>
        </pc:spChg>
        <pc:spChg chg="mod">
          <ac:chgData name="Joshua Lim" userId="33a1bee5-1e14-4aaf-a822-15947ff6db7d" providerId="ADAL" clId="{9D2EC32B-2872-4033-95FF-778A998FA81F}" dt="2024-04-15T11:03:39.003" v="582" actId="20577"/>
          <ac:spMkLst>
            <pc:docMk/>
            <pc:sldMk cId="1299303239" sldId="278"/>
            <ac:spMk id="3" creationId="{813336A3-636B-40E6-964A-BF0C2CEF7719}"/>
          </ac:spMkLst>
        </pc:spChg>
      </pc:sldChg>
      <pc:sldChg chg="addSp modSp mod">
        <pc:chgData name="Joshua Lim" userId="33a1bee5-1e14-4aaf-a822-15947ff6db7d" providerId="ADAL" clId="{9D2EC32B-2872-4033-95FF-778A998FA81F}" dt="2024-04-15T11:03:28.286" v="581" actId="6549"/>
        <pc:sldMkLst>
          <pc:docMk/>
          <pc:sldMk cId="3042069864" sldId="280"/>
        </pc:sldMkLst>
        <pc:spChg chg="mod">
          <ac:chgData name="Joshua Lim" userId="33a1bee5-1e14-4aaf-a822-15947ff6db7d" providerId="ADAL" clId="{9D2EC32B-2872-4033-95FF-778A998FA81F}" dt="2024-04-15T11:03:28.286" v="581" actId="6549"/>
          <ac:spMkLst>
            <pc:docMk/>
            <pc:sldMk cId="3042069864" sldId="280"/>
            <ac:spMk id="3" creationId="{A0F045F9-A86C-4E36-93EA-6F86245E675C}"/>
          </ac:spMkLst>
        </pc:spChg>
        <pc:spChg chg="add mod">
          <ac:chgData name="Joshua Lim" userId="33a1bee5-1e14-4aaf-a822-15947ff6db7d" providerId="ADAL" clId="{9D2EC32B-2872-4033-95FF-778A998FA81F}" dt="2024-04-15T11:02:51.853" v="535" actId="13926"/>
          <ac:spMkLst>
            <pc:docMk/>
            <pc:sldMk cId="3042069864" sldId="280"/>
            <ac:spMk id="4" creationId="{D021633E-CC15-4238-5861-3302051F7832}"/>
          </ac:spMkLst>
        </pc:spChg>
        <pc:spChg chg="mod">
          <ac:chgData name="Joshua Lim" userId="33a1bee5-1e14-4aaf-a822-15947ff6db7d" providerId="ADAL" clId="{9D2EC32B-2872-4033-95FF-778A998FA81F}" dt="2024-04-15T11:03:19.337" v="576" actId="6549"/>
          <ac:spMkLst>
            <pc:docMk/>
            <pc:sldMk cId="3042069864" sldId="280"/>
            <ac:spMk id="7" creationId="{EC04984A-A37A-4BC1-9747-FF649443C722}"/>
          </ac:spMkLst>
        </pc:spChg>
        <pc:spChg chg="mod">
          <ac:chgData name="Joshua Lim" userId="33a1bee5-1e14-4aaf-a822-15947ff6db7d" providerId="ADAL" clId="{9D2EC32B-2872-4033-95FF-778A998FA81F}" dt="2024-04-15T11:03:11.403" v="575" actId="20577"/>
          <ac:spMkLst>
            <pc:docMk/>
            <pc:sldMk cId="3042069864" sldId="280"/>
            <ac:spMk id="8" creationId="{DADE6550-D488-4D7F-ADEE-F78FEEC3BA05}"/>
          </ac:spMkLst>
        </pc:spChg>
      </pc:sldChg>
      <pc:sldChg chg="modSp mod">
        <pc:chgData name="Joshua Lim" userId="33a1bee5-1e14-4aaf-a822-15947ff6db7d" providerId="ADAL" clId="{9D2EC32B-2872-4033-95FF-778A998FA81F}" dt="2024-04-15T10:49:45.713" v="58"/>
        <pc:sldMkLst>
          <pc:docMk/>
          <pc:sldMk cId="4151178488" sldId="281"/>
        </pc:sldMkLst>
        <pc:spChg chg="mod">
          <ac:chgData name="Joshua Lim" userId="33a1bee5-1e14-4aaf-a822-15947ff6db7d" providerId="ADAL" clId="{9D2EC32B-2872-4033-95FF-778A998FA81F}" dt="2024-04-15T10:49:45.713" v="58"/>
          <ac:spMkLst>
            <pc:docMk/>
            <pc:sldMk cId="4151178488" sldId="281"/>
            <ac:spMk id="3" creationId="{598A862C-12AB-2F8D-FF38-150DF54C682F}"/>
          </ac:spMkLst>
        </pc:spChg>
      </pc:sldChg>
      <pc:sldChg chg="del">
        <pc:chgData name="Joshua Lim" userId="33a1bee5-1e14-4aaf-a822-15947ff6db7d" providerId="ADAL" clId="{9D2EC32B-2872-4033-95FF-778A998FA81F}" dt="2024-04-15T10:55:52.897" v="337" actId="47"/>
        <pc:sldMkLst>
          <pc:docMk/>
          <pc:sldMk cId="148313968" sldId="282"/>
        </pc:sldMkLst>
      </pc:sldChg>
      <pc:sldChg chg="addSp modSp new mod">
        <pc:chgData name="Joshua Lim" userId="33a1bee5-1e14-4aaf-a822-15947ff6db7d" providerId="ADAL" clId="{9D2EC32B-2872-4033-95FF-778A998FA81F}" dt="2024-04-15T10:58:42.230" v="371" actId="20577"/>
        <pc:sldMkLst>
          <pc:docMk/>
          <pc:sldMk cId="838536455" sldId="283"/>
        </pc:sldMkLst>
        <pc:spChg chg="mod">
          <ac:chgData name="Joshua Lim" userId="33a1bee5-1e14-4aaf-a822-15947ff6db7d" providerId="ADAL" clId="{9D2EC32B-2872-4033-95FF-778A998FA81F}" dt="2024-04-15T10:58:42.230" v="371" actId="20577"/>
          <ac:spMkLst>
            <pc:docMk/>
            <pc:sldMk cId="838536455" sldId="283"/>
            <ac:spMk id="2" creationId="{BEE88181-29E5-A336-9389-19ABB1D894B3}"/>
          </ac:spMkLst>
        </pc:spChg>
        <pc:spChg chg="mod">
          <ac:chgData name="Joshua Lim" userId="33a1bee5-1e14-4aaf-a822-15947ff6db7d" providerId="ADAL" clId="{9D2EC32B-2872-4033-95FF-778A998FA81F}" dt="2024-04-15T10:51:31.841" v="170" actId="20577"/>
          <ac:spMkLst>
            <pc:docMk/>
            <pc:sldMk cId="838536455" sldId="283"/>
            <ac:spMk id="3" creationId="{AE6CCB5C-90BF-B417-7C27-48A34720082A}"/>
          </ac:spMkLst>
        </pc:spChg>
        <pc:spChg chg="add mod">
          <ac:chgData name="Joshua Lim" userId="33a1bee5-1e14-4aaf-a822-15947ff6db7d" providerId="ADAL" clId="{9D2EC32B-2872-4033-95FF-778A998FA81F}" dt="2024-04-15T10:50:38.742" v="61" actId="368"/>
          <ac:spMkLst>
            <pc:docMk/>
            <pc:sldMk cId="838536455" sldId="283"/>
            <ac:spMk id="4" creationId="{A1AE5428-6BB5-C212-4B6A-07A8667EC240}"/>
          </ac:spMkLst>
        </pc:spChg>
      </pc:sldChg>
      <pc:sldChg chg="modSp new mod">
        <pc:chgData name="Joshua Lim" userId="33a1bee5-1e14-4aaf-a822-15947ff6db7d" providerId="ADAL" clId="{9D2EC32B-2872-4033-95FF-778A998FA81F}" dt="2024-04-15T10:58:49.880" v="386" actId="20577"/>
        <pc:sldMkLst>
          <pc:docMk/>
          <pc:sldMk cId="1268782019" sldId="284"/>
        </pc:sldMkLst>
        <pc:spChg chg="mod">
          <ac:chgData name="Joshua Lim" userId="33a1bee5-1e14-4aaf-a822-15947ff6db7d" providerId="ADAL" clId="{9D2EC32B-2872-4033-95FF-778A998FA81F}" dt="2024-04-15T10:58:49.880" v="386" actId="20577"/>
          <ac:spMkLst>
            <pc:docMk/>
            <pc:sldMk cId="1268782019" sldId="284"/>
            <ac:spMk id="2" creationId="{D5607D98-2211-BFE8-E370-F1B0B7213D8E}"/>
          </ac:spMkLst>
        </pc:spChg>
        <pc:spChg chg="mod">
          <ac:chgData name="Joshua Lim" userId="33a1bee5-1e14-4aaf-a822-15947ff6db7d" providerId="ADAL" clId="{9D2EC32B-2872-4033-95FF-778A998FA81F}" dt="2024-04-15T10:54:57.871" v="333" actId="20577"/>
          <ac:spMkLst>
            <pc:docMk/>
            <pc:sldMk cId="1268782019" sldId="284"/>
            <ac:spMk id="3" creationId="{DF11E25E-9FBC-B481-4C33-3E0E3D573E43}"/>
          </ac:spMkLst>
        </pc:spChg>
      </pc:sldChg>
      <pc:sldChg chg="modSp new mod ord">
        <pc:chgData name="Joshua Lim" userId="33a1bee5-1e14-4aaf-a822-15947ff6db7d" providerId="ADAL" clId="{9D2EC32B-2872-4033-95FF-778A998FA81F}" dt="2024-04-15T11:00:42.318" v="419" actId="20577"/>
        <pc:sldMkLst>
          <pc:docMk/>
          <pc:sldMk cId="63187949" sldId="285"/>
        </pc:sldMkLst>
        <pc:spChg chg="mod">
          <ac:chgData name="Joshua Lim" userId="33a1bee5-1e14-4aaf-a822-15947ff6db7d" providerId="ADAL" clId="{9D2EC32B-2872-4033-95FF-778A998FA81F}" dt="2024-04-15T11:00:42.318" v="419" actId="20577"/>
          <ac:spMkLst>
            <pc:docMk/>
            <pc:sldMk cId="63187949" sldId="285"/>
            <ac:spMk id="2" creationId="{76DD130F-A1E2-547D-F122-782B969AE7EF}"/>
          </ac:spMkLst>
        </pc:spChg>
        <pc:spChg chg="mod">
          <ac:chgData name="Joshua Lim" userId="33a1bee5-1e14-4aaf-a822-15947ff6db7d" providerId="ADAL" clId="{9D2EC32B-2872-4033-95FF-778A998FA81F}" dt="2024-04-15T11:00:39.943" v="414" actId="20577"/>
          <ac:spMkLst>
            <pc:docMk/>
            <pc:sldMk cId="63187949" sldId="285"/>
            <ac:spMk id="3" creationId="{1A00CE26-BCCE-1223-F059-6A6AAB8899B8}"/>
          </ac:spMkLst>
        </pc:spChg>
      </pc:sldChg>
      <pc:sldChg chg="modSp new mod">
        <pc:chgData name="Joshua Lim" userId="33a1bee5-1e14-4aaf-a822-15947ff6db7d" providerId="ADAL" clId="{9D2EC32B-2872-4033-95FF-778A998FA81F}" dt="2024-04-15T11:00:53.584" v="438" actId="20577"/>
        <pc:sldMkLst>
          <pc:docMk/>
          <pc:sldMk cId="1430202189" sldId="286"/>
        </pc:sldMkLst>
        <pc:spChg chg="mod">
          <ac:chgData name="Joshua Lim" userId="33a1bee5-1e14-4aaf-a822-15947ff6db7d" providerId="ADAL" clId="{9D2EC32B-2872-4033-95FF-778A998FA81F}" dt="2024-04-15T11:00:53.584" v="438" actId="20577"/>
          <ac:spMkLst>
            <pc:docMk/>
            <pc:sldMk cId="1430202189" sldId="286"/>
            <ac:spMk id="2" creationId="{FC0EA20F-6A9E-D948-9401-B191089F769F}"/>
          </ac:spMkLst>
        </pc:spChg>
      </pc:sldChg>
      <pc:sldChg chg="modSp new mod">
        <pc:chgData name="Joshua Lim" userId="33a1bee5-1e14-4aaf-a822-15947ff6db7d" providerId="ADAL" clId="{9D2EC32B-2872-4033-95FF-778A998FA81F}" dt="2024-04-15T10:59:04.918" v="407" actId="20577"/>
        <pc:sldMkLst>
          <pc:docMk/>
          <pc:sldMk cId="3108930266" sldId="287"/>
        </pc:sldMkLst>
        <pc:spChg chg="mod">
          <ac:chgData name="Joshua Lim" userId="33a1bee5-1e14-4aaf-a822-15947ff6db7d" providerId="ADAL" clId="{9D2EC32B-2872-4033-95FF-778A998FA81F}" dt="2024-04-15T10:59:04.918" v="407" actId="20577"/>
          <ac:spMkLst>
            <pc:docMk/>
            <pc:sldMk cId="3108930266" sldId="287"/>
            <ac:spMk id="2" creationId="{665CF2E3-84A0-5792-6B22-22916FF43475}"/>
          </ac:spMkLst>
        </pc:spChg>
        <pc:spChg chg="mod">
          <ac:chgData name="Joshua Lim" userId="33a1bee5-1e14-4aaf-a822-15947ff6db7d" providerId="ADAL" clId="{9D2EC32B-2872-4033-95FF-778A998FA81F}" dt="2024-04-15T10:54:27.567" v="315" actId="20577"/>
          <ac:spMkLst>
            <pc:docMk/>
            <pc:sldMk cId="3108930266" sldId="287"/>
            <ac:spMk id="3" creationId="{4F44EE89-DA2A-2EA5-4EC3-5A62F420AA62}"/>
          </ac:spMkLst>
        </pc:spChg>
      </pc:sldChg>
      <pc:sldChg chg="new del">
        <pc:chgData name="Joshua Lim" userId="33a1bee5-1e14-4aaf-a822-15947ff6db7d" providerId="ADAL" clId="{9D2EC32B-2872-4033-95FF-778A998FA81F}" dt="2024-04-15T10:57:23.323" v="339" actId="47"/>
        <pc:sldMkLst>
          <pc:docMk/>
          <pc:sldMk cId="1088971032" sldId="288"/>
        </pc:sldMkLst>
      </pc:sldChg>
      <pc:sldChg chg="modSp new mod">
        <pc:chgData name="Joshua Lim" userId="33a1bee5-1e14-4aaf-a822-15947ff6db7d" providerId="ADAL" clId="{9D2EC32B-2872-4033-95FF-778A998FA81F}" dt="2024-04-15T10:58:21.782" v="364" actId="20577"/>
        <pc:sldMkLst>
          <pc:docMk/>
          <pc:sldMk cId="2220353633" sldId="288"/>
        </pc:sldMkLst>
        <pc:spChg chg="mod">
          <ac:chgData name="Joshua Lim" userId="33a1bee5-1e14-4aaf-a822-15947ff6db7d" providerId="ADAL" clId="{9D2EC32B-2872-4033-95FF-778A998FA81F}" dt="2024-04-15T10:57:29.030" v="355" actId="20577"/>
          <ac:spMkLst>
            <pc:docMk/>
            <pc:sldMk cId="2220353633" sldId="288"/>
            <ac:spMk id="2" creationId="{467F8135-1860-BE93-E5C5-8D72BC0C9906}"/>
          </ac:spMkLst>
        </pc:spChg>
        <pc:spChg chg="mod">
          <ac:chgData name="Joshua Lim" userId="33a1bee5-1e14-4aaf-a822-15947ff6db7d" providerId="ADAL" clId="{9D2EC32B-2872-4033-95FF-778A998FA81F}" dt="2024-04-15T10:58:21.782" v="364" actId="20577"/>
          <ac:spMkLst>
            <pc:docMk/>
            <pc:sldMk cId="2220353633" sldId="288"/>
            <ac:spMk id="3" creationId="{0D10A312-7324-D151-864F-F179717DA4B1}"/>
          </ac:spMkLst>
        </pc:spChg>
      </pc:sldChg>
      <pc:sldChg chg="delSp modSp mod">
        <pc:chgData name="Joshua Lim" userId="33a1bee5-1e14-4aaf-a822-15947ff6db7d" providerId="ADAL" clId="{9D2EC32B-2872-4033-95FF-778A998FA81F}" dt="2024-05-07T11:27:11.724" v="1271" actId="20577"/>
        <pc:sldMkLst>
          <pc:docMk/>
          <pc:sldMk cId="106648400" sldId="290"/>
        </pc:sldMkLst>
        <pc:spChg chg="mod">
          <ac:chgData name="Joshua Lim" userId="33a1bee5-1e14-4aaf-a822-15947ff6db7d" providerId="ADAL" clId="{9D2EC32B-2872-4033-95FF-778A998FA81F}" dt="2024-05-07T11:27:11.724" v="1271" actId="20577"/>
          <ac:spMkLst>
            <pc:docMk/>
            <pc:sldMk cId="106648400" sldId="290"/>
            <ac:spMk id="4" creationId="{BEBAF66F-6588-46D4-BC65-B2E23BCA87C3}"/>
          </ac:spMkLst>
        </pc:spChg>
        <pc:spChg chg="mod">
          <ac:chgData name="Joshua Lim" userId="33a1bee5-1e14-4aaf-a822-15947ff6db7d" providerId="ADAL" clId="{9D2EC32B-2872-4033-95FF-778A998FA81F}" dt="2024-05-07T11:26:44.513" v="1270" actId="113"/>
          <ac:spMkLst>
            <pc:docMk/>
            <pc:sldMk cId="106648400" sldId="290"/>
            <ac:spMk id="8" creationId="{00000000-0000-0000-0000-000000000000}"/>
          </ac:spMkLst>
        </pc:spChg>
        <pc:spChg chg="del">
          <ac:chgData name="Joshua Lim" userId="33a1bee5-1e14-4aaf-a822-15947ff6db7d" providerId="ADAL" clId="{9D2EC32B-2872-4033-95FF-778A998FA81F}" dt="2024-04-26T14:34:53.704" v="995" actId="478"/>
          <ac:spMkLst>
            <pc:docMk/>
            <pc:sldMk cId="106648400" sldId="290"/>
            <ac:spMk id="11" creationId="{F1AC307A-4C6F-D135-F050-C691DB4CF3F6}"/>
          </ac:spMkLst>
        </pc:spChg>
      </pc:sldChg>
      <pc:sldChg chg="modSp mod modShow">
        <pc:chgData name="Joshua Lim" userId="33a1bee5-1e14-4aaf-a822-15947ff6db7d" providerId="ADAL" clId="{9D2EC32B-2872-4033-95FF-778A998FA81F}" dt="2024-04-26T14:35:18.669" v="997" actId="13926"/>
        <pc:sldMkLst>
          <pc:docMk/>
          <pc:sldMk cId="753648303" sldId="291"/>
        </pc:sldMkLst>
        <pc:spChg chg="mod">
          <ac:chgData name="Joshua Lim" userId="33a1bee5-1e14-4aaf-a822-15947ff6db7d" providerId="ADAL" clId="{9D2EC32B-2872-4033-95FF-778A998FA81F}" dt="2024-04-26T14:35:18.669" v="997" actId="13926"/>
          <ac:spMkLst>
            <pc:docMk/>
            <pc:sldMk cId="753648303" sldId="291"/>
            <ac:spMk id="4" creationId="{2D610EEA-5495-9740-AA2E-A6831EF7D332}"/>
          </ac:spMkLst>
        </pc:spChg>
      </pc:sldChg>
      <pc:sldChg chg="modSp mod modNotesTx">
        <pc:chgData name="Joshua Lim" userId="33a1bee5-1e14-4aaf-a822-15947ff6db7d" providerId="ADAL" clId="{9D2EC32B-2872-4033-95FF-778A998FA81F}" dt="2024-05-07T12:08:15.517" v="1488" actId="113"/>
        <pc:sldMkLst>
          <pc:docMk/>
          <pc:sldMk cId="996854871" sldId="292"/>
        </pc:sldMkLst>
        <pc:spChg chg="mod">
          <ac:chgData name="Joshua Lim" userId="33a1bee5-1e14-4aaf-a822-15947ff6db7d" providerId="ADAL" clId="{9D2EC32B-2872-4033-95FF-778A998FA81F}" dt="2024-05-07T12:08:15.517" v="1488" actId="113"/>
          <ac:spMkLst>
            <pc:docMk/>
            <pc:sldMk cId="996854871" sldId="292"/>
            <ac:spMk id="4" creationId="{2D610EEA-5495-9740-AA2E-A6831EF7D332}"/>
          </ac:spMkLst>
        </pc:spChg>
      </pc:sldChg>
      <pc:sldChg chg="addSp delSp modSp mod modClrScheme chgLayout modNotesTx">
        <pc:chgData name="Joshua Lim" userId="33a1bee5-1e14-4aaf-a822-15947ff6db7d" providerId="ADAL" clId="{9D2EC32B-2872-4033-95FF-778A998FA81F}" dt="2024-05-07T11:31:11.126" v="1453" actId="6549"/>
        <pc:sldMkLst>
          <pc:docMk/>
          <pc:sldMk cId="2466966386" sldId="293"/>
        </pc:sldMkLst>
        <pc:spChg chg="mod ord">
          <ac:chgData name="Joshua Lim" userId="33a1bee5-1e14-4aaf-a822-15947ff6db7d" providerId="ADAL" clId="{9D2EC32B-2872-4033-95FF-778A998FA81F}" dt="2024-05-07T11:31:11.126" v="1453" actId="6549"/>
          <ac:spMkLst>
            <pc:docMk/>
            <pc:sldMk cId="2466966386" sldId="293"/>
            <ac:spMk id="2" creationId="{00000000-0000-0000-0000-000000000000}"/>
          </ac:spMkLst>
        </pc:spChg>
        <pc:spChg chg="add del mod ord">
          <ac:chgData name="Joshua Lim" userId="33a1bee5-1e14-4aaf-a822-15947ff6db7d" providerId="ADAL" clId="{9D2EC32B-2872-4033-95FF-778A998FA81F}" dt="2024-05-07T11:30:17.859" v="1278" actId="22"/>
          <ac:spMkLst>
            <pc:docMk/>
            <pc:sldMk cId="2466966386" sldId="293"/>
            <ac:spMk id="3" creationId="{6F9D1B59-F08E-0765-C281-94A9D6EE9659}"/>
          </ac:spMkLst>
        </pc:spChg>
        <pc:spChg chg="mod ord">
          <ac:chgData name="Joshua Lim" userId="33a1bee5-1e14-4aaf-a822-15947ff6db7d" providerId="ADAL" clId="{9D2EC32B-2872-4033-95FF-778A998FA81F}" dt="2024-05-07T11:30:12.368" v="1276" actId="27636"/>
          <ac:spMkLst>
            <pc:docMk/>
            <pc:sldMk cId="2466966386" sldId="293"/>
            <ac:spMk id="4" creationId="{2D610EEA-5495-9740-AA2E-A6831EF7D332}"/>
          </ac:spMkLst>
        </pc:spChg>
        <pc:spChg chg="add del">
          <ac:chgData name="Joshua Lim" userId="33a1bee5-1e14-4aaf-a822-15947ff6db7d" providerId="ADAL" clId="{9D2EC32B-2872-4033-95FF-778A998FA81F}" dt="2024-04-26T13:14:48.328" v="588" actId="478"/>
          <ac:spMkLst>
            <pc:docMk/>
            <pc:sldMk cId="2466966386" sldId="293"/>
            <ac:spMk id="5" creationId="{99D6A044-DE58-F99E-CEBD-B44817702D6B}"/>
          </ac:spMkLst>
        </pc:spChg>
        <pc:spChg chg="add del mod">
          <ac:chgData name="Joshua Lim" userId="33a1bee5-1e14-4aaf-a822-15947ff6db7d" providerId="ADAL" clId="{9D2EC32B-2872-4033-95FF-778A998FA81F}" dt="2024-04-26T13:17:47.828" v="673"/>
          <ac:spMkLst>
            <pc:docMk/>
            <pc:sldMk cId="2466966386" sldId="293"/>
            <ac:spMk id="8" creationId="{E50CCEBD-07AF-EBBC-9BC1-C684B2BD408A}"/>
          </ac:spMkLst>
        </pc:spChg>
        <pc:spChg chg="add del mod">
          <ac:chgData name="Joshua Lim" userId="33a1bee5-1e14-4aaf-a822-15947ff6db7d" providerId="ADAL" clId="{9D2EC32B-2872-4033-95FF-778A998FA81F}" dt="2024-04-26T14:44:31.228" v="1035" actId="478"/>
          <ac:spMkLst>
            <pc:docMk/>
            <pc:sldMk cId="2466966386" sldId="293"/>
            <ac:spMk id="10" creationId="{A1E2041B-EE74-FB99-C72D-871DBE01E38D}"/>
          </ac:spMkLst>
        </pc:spChg>
        <pc:picChg chg="add mod ord">
          <ac:chgData name="Joshua Lim" userId="33a1bee5-1e14-4aaf-a822-15947ff6db7d" providerId="ADAL" clId="{9D2EC32B-2872-4033-95FF-778A998FA81F}" dt="2024-05-07T11:30:44.460" v="1438" actId="962"/>
          <ac:picMkLst>
            <pc:docMk/>
            <pc:sldMk cId="2466966386" sldId="293"/>
            <ac:picMk id="6" creationId="{6DAF093A-D2BD-DEFE-3230-B0A61DF7A282}"/>
          </ac:picMkLst>
        </pc:picChg>
        <pc:picChg chg="del">
          <ac:chgData name="Joshua Lim" userId="33a1bee5-1e14-4aaf-a822-15947ff6db7d" providerId="ADAL" clId="{9D2EC32B-2872-4033-95FF-778A998FA81F}" dt="2024-05-07T11:30:16.451" v="1277" actId="478"/>
          <ac:picMkLst>
            <pc:docMk/>
            <pc:sldMk cId="2466966386" sldId="293"/>
            <ac:picMk id="7" creationId="{D5059667-BEC1-F932-7E52-87C7B5DCC058}"/>
          </ac:picMkLst>
        </pc:picChg>
      </pc:sldChg>
      <pc:sldChg chg="addSp modSp mod modClrScheme chgLayout">
        <pc:chgData name="Joshua Lim" userId="33a1bee5-1e14-4aaf-a822-15947ff6db7d" providerId="ADAL" clId="{9D2EC32B-2872-4033-95FF-778A998FA81F}" dt="2024-05-07T12:08:48.983" v="1507" actId="20577"/>
        <pc:sldMkLst>
          <pc:docMk/>
          <pc:sldMk cId="259374128" sldId="294"/>
        </pc:sldMkLst>
        <pc:spChg chg="mod ord">
          <ac:chgData name="Joshua Lim" userId="33a1bee5-1e14-4aaf-a822-15947ff6db7d" providerId="ADAL" clId="{9D2EC32B-2872-4033-95FF-778A998FA81F}" dt="2024-04-26T13:20:06.728" v="752" actId="700"/>
          <ac:spMkLst>
            <pc:docMk/>
            <pc:sldMk cId="259374128" sldId="294"/>
            <ac:spMk id="2" creationId="{00000000-0000-0000-0000-000000000000}"/>
          </ac:spMkLst>
        </pc:spChg>
        <pc:spChg chg="add mod ord">
          <ac:chgData name="Joshua Lim" userId="33a1bee5-1e14-4aaf-a822-15947ff6db7d" providerId="ADAL" clId="{9D2EC32B-2872-4033-95FF-778A998FA81F}" dt="2024-05-07T11:41:10.202" v="1485" actId="14"/>
          <ac:spMkLst>
            <pc:docMk/>
            <pc:sldMk cId="259374128" sldId="294"/>
            <ac:spMk id="3" creationId="{4488CF98-FD82-51DC-8D9E-BE535586F016}"/>
          </ac:spMkLst>
        </pc:spChg>
        <pc:spChg chg="mod ord">
          <ac:chgData name="Joshua Lim" userId="33a1bee5-1e14-4aaf-a822-15947ff6db7d" providerId="ADAL" clId="{9D2EC32B-2872-4033-95FF-778A998FA81F}" dt="2024-05-07T12:08:48.983" v="1507" actId="20577"/>
          <ac:spMkLst>
            <pc:docMk/>
            <pc:sldMk cId="259374128" sldId="294"/>
            <ac:spMk id="4" creationId="{2D610EEA-5495-9740-AA2E-A6831EF7D332}"/>
          </ac:spMkLst>
        </pc:spChg>
      </pc:sldChg>
      <pc:sldChg chg="addSp modSp mod">
        <pc:chgData name="Joshua Lim" userId="33a1bee5-1e14-4aaf-a822-15947ff6db7d" providerId="ADAL" clId="{9D2EC32B-2872-4033-95FF-778A998FA81F}" dt="2024-04-26T14:38:00.038" v="1032" actId="1076"/>
        <pc:sldMkLst>
          <pc:docMk/>
          <pc:sldMk cId="294110110" sldId="295"/>
        </pc:sldMkLst>
        <pc:spChg chg="add mod">
          <ac:chgData name="Joshua Lim" userId="33a1bee5-1e14-4aaf-a822-15947ff6db7d" providerId="ADAL" clId="{9D2EC32B-2872-4033-95FF-778A998FA81F}" dt="2024-04-26T13:21:12.111" v="787" actId="20577"/>
          <ac:spMkLst>
            <pc:docMk/>
            <pc:sldMk cId="294110110" sldId="295"/>
            <ac:spMk id="3" creationId="{C3BC7E9C-E0FD-2383-B4B1-6B42752433D5}"/>
          </ac:spMkLst>
        </pc:spChg>
        <pc:spChg chg="add mod">
          <ac:chgData name="Joshua Lim" userId="33a1bee5-1e14-4aaf-a822-15947ff6db7d" providerId="ADAL" clId="{9D2EC32B-2872-4033-95FF-778A998FA81F}" dt="2024-04-26T14:38:00.038" v="1032" actId="1076"/>
          <ac:spMkLst>
            <pc:docMk/>
            <pc:sldMk cId="294110110" sldId="295"/>
            <ac:spMk id="4" creationId="{57A6AB54-0658-5470-A920-A6A3463B87B1}"/>
          </ac:spMkLst>
        </pc:spChg>
      </pc:sldChg>
      <pc:sldChg chg="modSp mod modNotesTx">
        <pc:chgData name="Joshua Lim" userId="33a1bee5-1e14-4aaf-a822-15947ff6db7d" providerId="ADAL" clId="{9D2EC32B-2872-4033-95FF-778A998FA81F}" dt="2024-05-03T13:13:35.046" v="1240"/>
        <pc:sldMkLst>
          <pc:docMk/>
          <pc:sldMk cId="187218754" sldId="297"/>
        </pc:sldMkLst>
        <pc:spChg chg="mod">
          <ac:chgData name="Joshua Lim" userId="33a1bee5-1e14-4aaf-a822-15947ff6db7d" providerId="ADAL" clId="{9D2EC32B-2872-4033-95FF-778A998FA81F}" dt="2024-04-26T13:22:45.528" v="793" actId="20577"/>
          <ac:spMkLst>
            <pc:docMk/>
            <pc:sldMk cId="187218754" sldId="297"/>
            <ac:spMk id="2" creationId="{00000000-0000-0000-0000-000000000000}"/>
          </ac:spMkLst>
        </pc:spChg>
      </pc:sldChg>
      <pc:sldChg chg="modSp mod">
        <pc:chgData name="Joshua Lim" userId="33a1bee5-1e14-4aaf-a822-15947ff6db7d" providerId="ADAL" clId="{9D2EC32B-2872-4033-95FF-778A998FA81F}" dt="2024-05-07T13:11:40.343" v="1552" actId="113"/>
        <pc:sldMkLst>
          <pc:docMk/>
          <pc:sldMk cId="1516901529" sldId="298"/>
        </pc:sldMkLst>
        <pc:spChg chg="mod">
          <ac:chgData name="Joshua Lim" userId="33a1bee5-1e14-4aaf-a822-15947ff6db7d" providerId="ADAL" clId="{9D2EC32B-2872-4033-95FF-778A998FA81F}" dt="2024-05-07T13:11:40.343" v="1552" actId="113"/>
          <ac:spMkLst>
            <pc:docMk/>
            <pc:sldMk cId="1516901529" sldId="298"/>
            <ac:spMk id="10" creationId="{3FE3A0F7-14F1-C5EC-3EB9-6761BD3CA1A9}"/>
          </ac:spMkLst>
        </pc:spChg>
      </pc:sldChg>
      <pc:sldChg chg="modSp mod modNotesTx">
        <pc:chgData name="Joshua Lim" userId="33a1bee5-1e14-4aaf-a822-15947ff6db7d" providerId="ADAL" clId="{9D2EC32B-2872-4033-95FF-778A998FA81F}" dt="2024-05-03T13:32:45.205" v="1243" actId="1076"/>
        <pc:sldMkLst>
          <pc:docMk/>
          <pc:sldMk cId="2578306571" sldId="299"/>
        </pc:sldMkLst>
        <pc:spChg chg="mod">
          <ac:chgData name="Joshua Lim" userId="33a1bee5-1e14-4aaf-a822-15947ff6db7d" providerId="ADAL" clId="{9D2EC32B-2872-4033-95FF-778A998FA81F}" dt="2024-04-26T14:16:34.228" v="848" actId="6549"/>
          <ac:spMkLst>
            <pc:docMk/>
            <pc:sldMk cId="2578306571" sldId="299"/>
            <ac:spMk id="2" creationId="{00000000-0000-0000-0000-000000000000}"/>
          </ac:spMkLst>
        </pc:spChg>
        <pc:spChg chg="mod">
          <ac:chgData name="Joshua Lim" userId="33a1bee5-1e14-4aaf-a822-15947ff6db7d" providerId="ADAL" clId="{9D2EC32B-2872-4033-95FF-778A998FA81F}" dt="2024-05-03T13:32:45.205" v="1243" actId="1076"/>
          <ac:spMkLst>
            <pc:docMk/>
            <pc:sldMk cId="2578306571" sldId="299"/>
            <ac:spMk id="4" creationId="{70C969C0-19A4-D391-C873-375859A98AF2}"/>
          </ac:spMkLst>
        </pc:spChg>
        <pc:spChg chg="mod">
          <ac:chgData name="Joshua Lim" userId="33a1bee5-1e14-4aaf-a822-15947ff6db7d" providerId="ADAL" clId="{9D2EC32B-2872-4033-95FF-778A998FA81F}" dt="2024-05-03T13:08:11.771" v="1177" actId="6549"/>
          <ac:spMkLst>
            <pc:docMk/>
            <pc:sldMk cId="2578306571" sldId="299"/>
            <ac:spMk id="10" creationId="{5AE6234E-7BCB-EB32-03DB-66E00529F38D}"/>
          </ac:spMkLst>
        </pc:spChg>
      </pc:sldChg>
      <pc:sldChg chg="modSp mod">
        <pc:chgData name="Joshua Lim" userId="33a1bee5-1e14-4aaf-a822-15947ff6db7d" providerId="ADAL" clId="{9D2EC32B-2872-4033-95FF-778A998FA81F}" dt="2024-05-07T12:13:39.241" v="1509" actId="27636"/>
        <pc:sldMkLst>
          <pc:docMk/>
          <pc:sldMk cId="1996212200" sldId="300"/>
        </pc:sldMkLst>
        <pc:spChg chg="mod">
          <ac:chgData name="Joshua Lim" userId="33a1bee5-1e14-4aaf-a822-15947ff6db7d" providerId="ADAL" clId="{9D2EC32B-2872-4033-95FF-778A998FA81F}" dt="2024-04-26T13:22:28.228" v="789" actId="20577"/>
          <ac:spMkLst>
            <pc:docMk/>
            <pc:sldMk cId="1996212200" sldId="300"/>
            <ac:spMk id="2" creationId="{00000000-0000-0000-0000-000000000000}"/>
          </ac:spMkLst>
        </pc:spChg>
        <pc:spChg chg="mod">
          <ac:chgData name="Joshua Lim" userId="33a1bee5-1e14-4aaf-a822-15947ff6db7d" providerId="ADAL" clId="{9D2EC32B-2872-4033-95FF-778A998FA81F}" dt="2024-05-07T12:13:39.241" v="1509" actId="27636"/>
          <ac:spMkLst>
            <pc:docMk/>
            <pc:sldMk cId="1996212200" sldId="300"/>
            <ac:spMk id="3" creationId="{AE3EB7A5-B765-5ACF-2D9A-9065AF1360CC}"/>
          </ac:spMkLst>
        </pc:spChg>
      </pc:sldChg>
      <pc:sldChg chg="modSp mod">
        <pc:chgData name="Joshua Lim" userId="33a1bee5-1e14-4aaf-a822-15947ff6db7d" providerId="ADAL" clId="{9D2EC32B-2872-4033-95FF-778A998FA81F}" dt="2024-05-07T12:14:45.144" v="1543" actId="20577"/>
        <pc:sldMkLst>
          <pc:docMk/>
          <pc:sldMk cId="3283996402" sldId="301"/>
        </pc:sldMkLst>
        <pc:spChg chg="mod">
          <ac:chgData name="Joshua Lim" userId="33a1bee5-1e14-4aaf-a822-15947ff6db7d" providerId="ADAL" clId="{9D2EC32B-2872-4033-95FF-778A998FA81F}" dt="2024-04-26T15:01:33.343" v="1165" actId="20577"/>
          <ac:spMkLst>
            <pc:docMk/>
            <pc:sldMk cId="3283996402" sldId="301"/>
            <ac:spMk id="2" creationId="{00000000-0000-0000-0000-000000000000}"/>
          </ac:spMkLst>
        </pc:spChg>
        <pc:spChg chg="mod">
          <ac:chgData name="Joshua Lim" userId="33a1bee5-1e14-4aaf-a822-15947ff6db7d" providerId="ADAL" clId="{9D2EC32B-2872-4033-95FF-778A998FA81F}" dt="2024-05-07T12:14:45.144" v="1543" actId="20577"/>
          <ac:spMkLst>
            <pc:docMk/>
            <pc:sldMk cId="3283996402" sldId="301"/>
            <ac:spMk id="6" creationId="{69259786-A117-B855-073F-4C47BA530BD2}"/>
          </ac:spMkLst>
        </pc:spChg>
      </pc:sldChg>
    </pc:docChg>
  </pc:docChgLst>
  <pc:docChgLst>
    <pc:chgData name="Eliana Catalina Cortes Paez" userId="S::eccp20@bath.ac.uk::0abe53e4-e4f1-49de-b8ed-2f24aea8198f" providerId="AD" clId="Web-{615D75A7-F1F1-6C32-02DB-21F2C29E4E0E}"/>
    <pc:docChg chg="modSld">
      <pc:chgData name="Eliana Catalina Cortes Paez" userId="S::eccp20@bath.ac.uk::0abe53e4-e4f1-49de-b8ed-2f24aea8198f" providerId="AD" clId="Web-{615D75A7-F1F1-6C32-02DB-21F2C29E4E0E}" dt="2024-04-16T15:25:19.970" v="11" actId="20577"/>
      <pc:docMkLst>
        <pc:docMk/>
      </pc:docMkLst>
      <pc:sldChg chg="addSp delSp modSp">
        <pc:chgData name="Eliana Catalina Cortes Paez" userId="S::eccp20@bath.ac.uk::0abe53e4-e4f1-49de-b8ed-2f24aea8198f" providerId="AD" clId="Web-{615D75A7-F1F1-6C32-02DB-21F2C29E4E0E}" dt="2024-04-16T15:25:06.719" v="0"/>
        <pc:sldMkLst>
          <pc:docMk/>
          <pc:sldMk cId="1444973492" sldId="262"/>
        </pc:sldMkLst>
        <pc:spChg chg="add mod">
          <ac:chgData name="Eliana Catalina Cortes Paez" userId="S::eccp20@bath.ac.uk::0abe53e4-e4f1-49de-b8ed-2f24aea8198f" providerId="AD" clId="Web-{615D75A7-F1F1-6C32-02DB-21F2C29E4E0E}" dt="2024-04-16T15:25:06.719" v="0"/>
          <ac:spMkLst>
            <pc:docMk/>
            <pc:sldMk cId="1444973492" sldId="262"/>
            <ac:spMk id="5" creationId="{7A612B97-21F8-A78E-13E7-F3351CAC5C05}"/>
          </ac:spMkLst>
        </pc:spChg>
        <pc:spChg chg="del">
          <ac:chgData name="Eliana Catalina Cortes Paez" userId="S::eccp20@bath.ac.uk::0abe53e4-e4f1-49de-b8ed-2f24aea8198f" providerId="AD" clId="Web-{615D75A7-F1F1-6C32-02DB-21F2C29E4E0E}" dt="2024-04-16T15:25:06.719" v="0"/>
          <ac:spMkLst>
            <pc:docMk/>
            <pc:sldMk cId="1444973492" sldId="262"/>
            <ac:spMk id="11" creationId="{7337CAC7-0777-4773-9492-9D9EF266E7B8}"/>
          </ac:spMkLst>
        </pc:spChg>
      </pc:sldChg>
      <pc:sldChg chg="modSp">
        <pc:chgData name="Eliana Catalina Cortes Paez" userId="S::eccp20@bath.ac.uk::0abe53e4-e4f1-49de-b8ed-2f24aea8198f" providerId="AD" clId="Web-{615D75A7-F1F1-6C32-02DB-21F2C29E4E0E}" dt="2024-04-16T15:25:19.970" v="11" actId="20577"/>
        <pc:sldMkLst>
          <pc:docMk/>
          <pc:sldMk cId="2220353633" sldId="288"/>
        </pc:sldMkLst>
        <pc:spChg chg="mod">
          <ac:chgData name="Eliana Catalina Cortes Paez" userId="S::eccp20@bath.ac.uk::0abe53e4-e4f1-49de-b8ed-2f24aea8198f" providerId="AD" clId="Web-{615D75A7-F1F1-6C32-02DB-21F2C29E4E0E}" dt="2024-04-16T15:25:19.970" v="11" actId="20577"/>
          <ac:spMkLst>
            <pc:docMk/>
            <pc:sldMk cId="2220353633" sldId="288"/>
            <ac:spMk id="3" creationId="{0D10A312-7324-D151-864F-F179717DA4B1}"/>
          </ac:spMkLst>
        </pc:spChg>
      </pc:sldChg>
    </pc:docChg>
  </pc:docChgLst>
  <pc:docChgLst>
    <pc:chgData name="Eliana Catalina Cortes Paez" userId="0abe53e4-e4f1-49de-b8ed-2f24aea8198f" providerId="ADAL" clId="{3D6B0335-0B26-42F0-8D56-5E5AC771E02A}"/>
    <pc:docChg chg="custSel modSld">
      <pc:chgData name="Eliana Catalina Cortes Paez" userId="0abe53e4-e4f1-49de-b8ed-2f24aea8198f" providerId="ADAL" clId="{3D6B0335-0B26-42F0-8D56-5E5AC771E02A}" dt="2024-05-07T08:49:18.090" v="1049" actId="1076"/>
      <pc:docMkLst>
        <pc:docMk/>
      </pc:docMkLst>
      <pc:sldChg chg="modSp">
        <pc:chgData name="Eliana Catalina Cortes Paez" userId="0abe53e4-e4f1-49de-b8ed-2f24aea8198f" providerId="ADAL" clId="{3D6B0335-0B26-42F0-8D56-5E5AC771E02A}" dt="2024-05-01T11:05:44.946" v="1026" actId="962"/>
        <pc:sldMkLst>
          <pc:docMk/>
          <pc:sldMk cId="106648400" sldId="290"/>
        </pc:sldMkLst>
        <pc:picChg chg="mod">
          <ac:chgData name="Eliana Catalina Cortes Paez" userId="0abe53e4-e4f1-49de-b8ed-2f24aea8198f" providerId="ADAL" clId="{3D6B0335-0B26-42F0-8D56-5E5AC771E02A}" dt="2024-05-01T11:05:44.946" v="1026" actId="962"/>
          <ac:picMkLst>
            <pc:docMk/>
            <pc:sldMk cId="106648400" sldId="290"/>
            <ac:picMk id="9" creationId="{B53DF5B0-F87F-429B-A968-B28720A3690D}"/>
          </ac:picMkLst>
        </pc:picChg>
      </pc:sldChg>
      <pc:sldChg chg="modSp mod">
        <pc:chgData name="Eliana Catalina Cortes Paez" userId="0abe53e4-e4f1-49de-b8ed-2f24aea8198f" providerId="ADAL" clId="{3D6B0335-0B26-42F0-8D56-5E5AC771E02A}" dt="2024-04-30T08:50:22.931" v="1" actId="113"/>
        <pc:sldMkLst>
          <pc:docMk/>
          <pc:sldMk cId="996854871" sldId="292"/>
        </pc:sldMkLst>
        <pc:spChg chg="mod">
          <ac:chgData name="Eliana Catalina Cortes Paez" userId="0abe53e4-e4f1-49de-b8ed-2f24aea8198f" providerId="ADAL" clId="{3D6B0335-0B26-42F0-8D56-5E5AC771E02A}" dt="2024-04-30T08:50:22.931" v="1" actId="113"/>
          <ac:spMkLst>
            <pc:docMk/>
            <pc:sldMk cId="996854871" sldId="292"/>
            <ac:spMk id="4" creationId="{2D610EEA-5495-9740-AA2E-A6831EF7D332}"/>
          </ac:spMkLst>
        </pc:spChg>
      </pc:sldChg>
      <pc:sldChg chg="modSp mod">
        <pc:chgData name="Eliana Catalina Cortes Paez" userId="0abe53e4-e4f1-49de-b8ed-2f24aea8198f" providerId="ADAL" clId="{3D6B0335-0B26-42F0-8D56-5E5AC771E02A}" dt="2024-05-07T08:46:07.122" v="1040" actId="33524"/>
        <pc:sldMkLst>
          <pc:docMk/>
          <pc:sldMk cId="259374128" sldId="294"/>
        </pc:sldMkLst>
        <pc:spChg chg="mod">
          <ac:chgData name="Eliana Catalina Cortes Paez" userId="0abe53e4-e4f1-49de-b8ed-2f24aea8198f" providerId="ADAL" clId="{3D6B0335-0B26-42F0-8D56-5E5AC771E02A}" dt="2024-05-07T08:46:07.122" v="1040" actId="33524"/>
          <ac:spMkLst>
            <pc:docMk/>
            <pc:sldMk cId="259374128" sldId="294"/>
            <ac:spMk id="3" creationId="{4488CF98-FD82-51DC-8D9E-BE535586F016}"/>
          </ac:spMkLst>
        </pc:spChg>
      </pc:sldChg>
      <pc:sldChg chg="addSp delSp modSp mod modNotesTx">
        <pc:chgData name="Eliana Catalina Cortes Paez" userId="0abe53e4-e4f1-49de-b8ed-2f24aea8198f" providerId="ADAL" clId="{3D6B0335-0B26-42F0-8D56-5E5AC771E02A}" dt="2024-05-07T08:48:17.379" v="1043" actId="1076"/>
        <pc:sldMkLst>
          <pc:docMk/>
          <pc:sldMk cId="294110110" sldId="295"/>
        </pc:sldMkLst>
        <pc:spChg chg="del">
          <ac:chgData name="Eliana Catalina Cortes Paez" userId="0abe53e4-e4f1-49de-b8ed-2f24aea8198f" providerId="ADAL" clId="{3D6B0335-0B26-42F0-8D56-5E5AC771E02A}" dt="2024-04-30T13:43:11.698" v="2" actId="478"/>
          <ac:spMkLst>
            <pc:docMk/>
            <pc:sldMk cId="294110110" sldId="295"/>
            <ac:spMk id="3" creationId="{C3BC7E9C-E0FD-2383-B4B1-6B42752433D5}"/>
          </ac:spMkLst>
        </pc:spChg>
        <pc:spChg chg="mod">
          <ac:chgData name="Eliana Catalina Cortes Paez" userId="0abe53e4-e4f1-49de-b8ed-2f24aea8198f" providerId="ADAL" clId="{3D6B0335-0B26-42F0-8D56-5E5AC771E02A}" dt="2024-04-30T14:07:08.184" v="155" actId="255"/>
          <ac:spMkLst>
            <pc:docMk/>
            <pc:sldMk cId="294110110" sldId="295"/>
            <ac:spMk id="4" creationId="{57A6AB54-0658-5470-A920-A6A3463B87B1}"/>
          </ac:spMkLst>
        </pc:spChg>
        <pc:spChg chg="add mod">
          <ac:chgData name="Eliana Catalina Cortes Paez" userId="0abe53e4-e4f1-49de-b8ed-2f24aea8198f" providerId="ADAL" clId="{3D6B0335-0B26-42F0-8D56-5E5AC771E02A}" dt="2024-05-07T08:48:17.379" v="1043" actId="1076"/>
          <ac:spMkLst>
            <pc:docMk/>
            <pc:sldMk cId="294110110" sldId="295"/>
            <ac:spMk id="5" creationId="{5E79A345-0B87-91C6-FF3C-FBF5825557F7}"/>
          </ac:spMkLst>
        </pc:spChg>
        <pc:spChg chg="mod">
          <ac:chgData name="Eliana Catalina Cortes Paez" userId="0abe53e4-e4f1-49de-b8ed-2f24aea8198f" providerId="ADAL" clId="{3D6B0335-0B26-42F0-8D56-5E5AC771E02A}" dt="2024-04-30T13:44:55.825" v="95" actId="14100"/>
          <ac:spMkLst>
            <pc:docMk/>
            <pc:sldMk cId="294110110" sldId="295"/>
            <ac:spMk id="13" creationId="{2BD75E17-D03F-2960-E952-7E2E42B2EABF}"/>
          </ac:spMkLst>
        </pc:spChg>
        <pc:spChg chg="mod">
          <ac:chgData name="Eliana Catalina Cortes Paez" userId="0abe53e4-e4f1-49de-b8ed-2f24aea8198f" providerId="ADAL" clId="{3D6B0335-0B26-42F0-8D56-5E5AC771E02A}" dt="2024-04-30T13:45:04.738" v="97" actId="1076"/>
          <ac:spMkLst>
            <pc:docMk/>
            <pc:sldMk cId="294110110" sldId="295"/>
            <ac:spMk id="15" creationId="{C4C2787C-CDF7-808A-96B6-C19A67028A75}"/>
          </ac:spMkLst>
        </pc:spChg>
        <pc:picChg chg="mod">
          <ac:chgData name="Eliana Catalina Cortes Paez" userId="0abe53e4-e4f1-49de-b8ed-2f24aea8198f" providerId="ADAL" clId="{3D6B0335-0B26-42F0-8D56-5E5AC771E02A}" dt="2024-04-30T13:44:26.537" v="89" actId="1076"/>
          <ac:picMkLst>
            <pc:docMk/>
            <pc:sldMk cId="294110110" sldId="295"/>
            <ac:picMk id="9" creationId="{0ADD0E08-5C74-9AEB-7C85-5BEFD9BF3D9A}"/>
          </ac:picMkLst>
        </pc:picChg>
        <pc:cxnChg chg="mod">
          <ac:chgData name="Eliana Catalina Cortes Paez" userId="0abe53e4-e4f1-49de-b8ed-2f24aea8198f" providerId="ADAL" clId="{3D6B0335-0B26-42F0-8D56-5E5AC771E02A}" dt="2024-04-30T13:45:01.145" v="96" actId="14100"/>
          <ac:cxnSpMkLst>
            <pc:docMk/>
            <pc:sldMk cId="294110110" sldId="295"/>
            <ac:cxnSpMk id="11" creationId="{20F0263C-3C53-E105-6E85-C4C6E77588A6}"/>
          </ac:cxnSpMkLst>
        </pc:cxnChg>
      </pc:sldChg>
      <pc:sldChg chg="addSp modSp mod">
        <pc:chgData name="Eliana Catalina Cortes Paez" userId="0abe53e4-e4f1-49de-b8ed-2f24aea8198f" providerId="ADAL" clId="{3D6B0335-0B26-42F0-8D56-5E5AC771E02A}" dt="2024-05-01T11:07:01.793" v="1034" actId="20577"/>
        <pc:sldMkLst>
          <pc:docMk/>
          <pc:sldMk cId="275499468" sldId="296"/>
        </pc:sldMkLst>
        <pc:spChg chg="mod">
          <ac:chgData name="Eliana Catalina Cortes Paez" userId="0abe53e4-e4f1-49de-b8ed-2f24aea8198f" providerId="ADAL" clId="{3D6B0335-0B26-42F0-8D56-5E5AC771E02A}" dt="2024-05-01T11:07:01.793" v="1034" actId="20577"/>
          <ac:spMkLst>
            <pc:docMk/>
            <pc:sldMk cId="275499468" sldId="296"/>
            <ac:spMk id="2" creationId="{00000000-0000-0000-0000-000000000000}"/>
          </ac:spMkLst>
        </pc:spChg>
        <pc:spChg chg="add mod">
          <ac:chgData name="Eliana Catalina Cortes Paez" userId="0abe53e4-e4f1-49de-b8ed-2f24aea8198f" providerId="ADAL" clId="{3D6B0335-0B26-42F0-8D56-5E5AC771E02A}" dt="2024-05-01T11:06:50.466" v="1033" actId="962"/>
          <ac:spMkLst>
            <pc:docMk/>
            <pc:sldMk cId="275499468" sldId="296"/>
            <ac:spMk id="3" creationId="{6C1E49A9-D010-53F6-4BC4-331E86B391C1}"/>
          </ac:spMkLst>
        </pc:spChg>
        <pc:spChg chg="add mod">
          <ac:chgData name="Eliana Catalina Cortes Paez" userId="0abe53e4-e4f1-49de-b8ed-2f24aea8198f" providerId="ADAL" clId="{3D6B0335-0B26-42F0-8D56-5E5AC771E02A}" dt="2024-05-01T11:06:38.203" v="1029" actId="13244"/>
          <ac:spMkLst>
            <pc:docMk/>
            <pc:sldMk cId="275499468" sldId="296"/>
            <ac:spMk id="4" creationId="{F91A00E6-741E-34CB-EA41-350590301B6A}"/>
          </ac:spMkLst>
        </pc:spChg>
        <pc:spChg chg="mod">
          <ac:chgData name="Eliana Catalina Cortes Paez" userId="0abe53e4-e4f1-49de-b8ed-2f24aea8198f" providerId="ADAL" clId="{3D6B0335-0B26-42F0-8D56-5E5AC771E02A}" dt="2024-04-30T14:09:27.685" v="401" actId="14100"/>
          <ac:spMkLst>
            <pc:docMk/>
            <pc:sldMk cId="275499468" sldId="296"/>
            <ac:spMk id="5" creationId="{4E125DF6-F492-AF73-0E25-1D545B42A296}"/>
          </ac:spMkLst>
        </pc:spChg>
        <pc:spChg chg="mod">
          <ac:chgData name="Eliana Catalina Cortes Paez" userId="0abe53e4-e4f1-49de-b8ed-2f24aea8198f" providerId="ADAL" clId="{3D6B0335-0B26-42F0-8D56-5E5AC771E02A}" dt="2024-05-01T11:06:15.700" v="1027" actId="13244"/>
          <ac:spMkLst>
            <pc:docMk/>
            <pc:sldMk cId="275499468" sldId="296"/>
            <ac:spMk id="7" creationId="{7C95FB12-D4D0-EFB9-FA62-CBE0ABF55C90}"/>
          </ac:spMkLst>
        </pc:spChg>
        <pc:spChg chg="mod">
          <ac:chgData name="Eliana Catalina Cortes Paez" userId="0abe53e4-e4f1-49de-b8ed-2f24aea8198f" providerId="ADAL" clId="{3D6B0335-0B26-42F0-8D56-5E5AC771E02A}" dt="2024-04-30T14:09:40.541" v="403" actId="14100"/>
          <ac:spMkLst>
            <pc:docMk/>
            <pc:sldMk cId="275499468" sldId="296"/>
            <ac:spMk id="10" creationId="{0C9A3FE5-FBE4-6A2C-F864-28927E007015}"/>
          </ac:spMkLst>
        </pc:spChg>
        <pc:spChg chg="mod">
          <ac:chgData name="Eliana Catalina Cortes Paez" userId="0abe53e4-e4f1-49de-b8ed-2f24aea8198f" providerId="ADAL" clId="{3D6B0335-0B26-42F0-8D56-5E5AC771E02A}" dt="2024-05-01T11:06:32.314" v="1028" actId="962"/>
          <ac:spMkLst>
            <pc:docMk/>
            <pc:sldMk cId="275499468" sldId="296"/>
            <ac:spMk id="12" creationId="{E51AD1E3-ED53-14A2-F791-0B43AC3F6DF6}"/>
          </ac:spMkLst>
        </pc:spChg>
        <pc:spChg chg="mod">
          <ac:chgData name="Eliana Catalina Cortes Paez" userId="0abe53e4-e4f1-49de-b8ed-2f24aea8198f" providerId="ADAL" clId="{3D6B0335-0B26-42F0-8D56-5E5AC771E02A}" dt="2024-05-01T11:06:50.005" v="1032" actId="962"/>
          <ac:spMkLst>
            <pc:docMk/>
            <pc:sldMk cId="275499468" sldId="296"/>
            <ac:spMk id="13" creationId="{EF7F6A01-54C4-082B-8BC3-CFD3E0B9D65D}"/>
          </ac:spMkLst>
        </pc:spChg>
        <pc:spChg chg="add mod">
          <ac:chgData name="Eliana Catalina Cortes Paez" userId="0abe53e4-e4f1-49de-b8ed-2f24aea8198f" providerId="ADAL" clId="{3D6B0335-0B26-42F0-8D56-5E5AC771E02A}" dt="2024-05-01T11:06:45.483" v="1030" actId="13244"/>
          <ac:spMkLst>
            <pc:docMk/>
            <pc:sldMk cId="275499468" sldId="296"/>
            <ac:spMk id="14" creationId="{AB901F32-72AA-6B67-C8B0-E3738A5F1E5A}"/>
          </ac:spMkLst>
        </pc:spChg>
        <pc:spChg chg="add mod">
          <ac:chgData name="Eliana Catalina Cortes Paez" userId="0abe53e4-e4f1-49de-b8ed-2f24aea8198f" providerId="ADAL" clId="{3D6B0335-0B26-42F0-8D56-5E5AC771E02A}" dt="2024-05-01T11:06:48.068" v="1031" actId="13244"/>
          <ac:spMkLst>
            <pc:docMk/>
            <pc:sldMk cId="275499468" sldId="296"/>
            <ac:spMk id="15" creationId="{179D65D9-8508-F93B-E063-5D88E4B436BA}"/>
          </ac:spMkLst>
        </pc:spChg>
      </pc:sldChg>
      <pc:sldChg chg="modSp mod">
        <pc:chgData name="Eliana Catalina Cortes Paez" userId="0abe53e4-e4f1-49de-b8ed-2f24aea8198f" providerId="ADAL" clId="{3D6B0335-0B26-42F0-8D56-5E5AC771E02A}" dt="2024-05-07T08:48:59.747" v="1047" actId="1076"/>
        <pc:sldMkLst>
          <pc:docMk/>
          <pc:sldMk cId="1516901529" sldId="298"/>
        </pc:sldMkLst>
        <pc:spChg chg="mod">
          <ac:chgData name="Eliana Catalina Cortes Paez" userId="0abe53e4-e4f1-49de-b8ed-2f24aea8198f" providerId="ADAL" clId="{3D6B0335-0B26-42F0-8D56-5E5AC771E02A}" dt="2024-05-07T08:48:59.747" v="1047" actId="1076"/>
          <ac:spMkLst>
            <pc:docMk/>
            <pc:sldMk cId="1516901529" sldId="298"/>
            <ac:spMk id="5" creationId="{887A0387-66F4-AB09-DA0E-6F6C1168B4D6}"/>
          </ac:spMkLst>
        </pc:spChg>
        <pc:spChg chg="mod">
          <ac:chgData name="Eliana Catalina Cortes Paez" userId="0abe53e4-e4f1-49de-b8ed-2f24aea8198f" providerId="ADAL" clId="{3D6B0335-0B26-42F0-8D56-5E5AC771E02A}" dt="2024-05-07T08:48:46.459" v="1045" actId="1076"/>
          <ac:spMkLst>
            <pc:docMk/>
            <pc:sldMk cId="1516901529" sldId="298"/>
            <ac:spMk id="10" creationId="{3FE3A0F7-14F1-C5EC-3EB9-6761BD3CA1A9}"/>
          </ac:spMkLst>
        </pc:spChg>
        <pc:picChg chg="mod">
          <ac:chgData name="Eliana Catalina Cortes Paez" userId="0abe53e4-e4f1-49de-b8ed-2f24aea8198f" providerId="ADAL" clId="{3D6B0335-0B26-42F0-8D56-5E5AC771E02A}" dt="2024-05-07T08:48:56.090" v="1046" actId="1076"/>
          <ac:picMkLst>
            <pc:docMk/>
            <pc:sldMk cId="1516901529" sldId="298"/>
            <ac:picMk id="9" creationId="{541B59E6-8699-A52C-F192-FA38F99841E0}"/>
          </ac:picMkLst>
        </pc:picChg>
      </pc:sldChg>
      <pc:sldChg chg="modSp mod">
        <pc:chgData name="Eliana Catalina Cortes Paez" userId="0abe53e4-e4f1-49de-b8ed-2f24aea8198f" providerId="ADAL" clId="{3D6B0335-0B26-42F0-8D56-5E5AC771E02A}" dt="2024-05-07T08:49:18.090" v="1049" actId="1076"/>
        <pc:sldMkLst>
          <pc:docMk/>
          <pc:sldMk cId="2578306571" sldId="299"/>
        </pc:sldMkLst>
        <pc:spChg chg="mod">
          <ac:chgData name="Eliana Catalina Cortes Paez" userId="0abe53e4-e4f1-49de-b8ed-2f24aea8198f" providerId="ADAL" clId="{3D6B0335-0B26-42F0-8D56-5E5AC771E02A}" dt="2024-05-01T11:07:16.644" v="1035" actId="13244"/>
          <ac:spMkLst>
            <pc:docMk/>
            <pc:sldMk cId="2578306571" sldId="299"/>
            <ac:spMk id="2" creationId="{00000000-0000-0000-0000-000000000000}"/>
          </ac:spMkLst>
        </pc:spChg>
        <pc:spChg chg="mod">
          <ac:chgData name="Eliana Catalina Cortes Paez" userId="0abe53e4-e4f1-49de-b8ed-2f24aea8198f" providerId="ADAL" clId="{3D6B0335-0B26-42F0-8D56-5E5AC771E02A}" dt="2024-05-07T08:49:10.034" v="1048" actId="1076"/>
          <ac:spMkLst>
            <pc:docMk/>
            <pc:sldMk cId="2578306571" sldId="299"/>
            <ac:spMk id="3" creationId="{A6752432-C56A-1B6F-0855-FB6D2636F26C}"/>
          </ac:spMkLst>
        </pc:spChg>
        <pc:spChg chg="mod">
          <ac:chgData name="Eliana Catalina Cortes Paez" userId="0abe53e4-e4f1-49de-b8ed-2f24aea8198f" providerId="ADAL" clId="{3D6B0335-0B26-42F0-8D56-5E5AC771E02A}" dt="2024-05-07T08:49:18.090" v="1049" actId="1076"/>
          <ac:spMkLst>
            <pc:docMk/>
            <pc:sldMk cId="2578306571" sldId="299"/>
            <ac:spMk id="4" creationId="{70C969C0-19A4-D391-C873-375859A98AF2}"/>
          </ac:spMkLst>
        </pc:spChg>
        <pc:spChg chg="mod">
          <ac:chgData name="Eliana Catalina Cortes Paez" userId="0abe53e4-e4f1-49de-b8ed-2f24aea8198f" providerId="ADAL" clId="{3D6B0335-0B26-42F0-8D56-5E5AC771E02A}" dt="2024-05-01T11:07:29.997" v="1036" actId="962"/>
          <ac:spMkLst>
            <pc:docMk/>
            <pc:sldMk cId="2578306571" sldId="299"/>
            <ac:spMk id="6" creationId="{03B8ACEE-2187-B362-FAC3-EA725B0EED7D}"/>
          </ac:spMkLst>
        </pc:spChg>
        <pc:spChg chg="mod">
          <ac:chgData name="Eliana Catalina Cortes Paez" userId="0abe53e4-e4f1-49de-b8ed-2f24aea8198f" providerId="ADAL" clId="{3D6B0335-0B26-42F0-8D56-5E5AC771E02A}" dt="2024-05-01T11:07:34.068" v="1037" actId="13244"/>
          <ac:spMkLst>
            <pc:docMk/>
            <pc:sldMk cId="2578306571" sldId="299"/>
            <ac:spMk id="10" creationId="{5AE6234E-7BCB-EB32-03DB-66E00529F38D}"/>
          </ac:spMkLst>
        </pc:spChg>
        <pc:spChg chg="mod">
          <ac:chgData name="Eliana Catalina Cortes Paez" userId="0abe53e4-e4f1-49de-b8ed-2f24aea8198f" providerId="ADAL" clId="{3D6B0335-0B26-42F0-8D56-5E5AC771E02A}" dt="2024-05-01T11:07:37.355" v="1038" actId="962"/>
          <ac:spMkLst>
            <pc:docMk/>
            <pc:sldMk cId="2578306571" sldId="299"/>
            <ac:spMk id="12" creationId="{608D4FDC-8C61-0DE2-A0E6-0442D9DFD559}"/>
          </ac:spMkLst>
        </pc:spChg>
        <pc:spChg chg="mod">
          <ac:chgData name="Eliana Catalina Cortes Paez" userId="0abe53e4-e4f1-49de-b8ed-2f24aea8198f" providerId="ADAL" clId="{3D6B0335-0B26-42F0-8D56-5E5AC771E02A}" dt="2024-05-01T11:07:39.724" v="1039" actId="13244"/>
          <ac:spMkLst>
            <pc:docMk/>
            <pc:sldMk cId="2578306571" sldId="299"/>
            <ac:spMk id="13" creationId="{38CD9F68-E2B6-4FA3-9F3E-9F3D421CE30E}"/>
          </ac:spMkLst>
        </pc:spChg>
        <pc:inkChg chg="mod">
          <ac:chgData name="Eliana Catalina Cortes Paez" userId="0abe53e4-e4f1-49de-b8ed-2f24aea8198f" providerId="ADAL" clId="{3D6B0335-0B26-42F0-8D56-5E5AC771E02A}" dt="2024-05-01T11:04:03.283" v="704" actId="962"/>
          <ac:inkMkLst>
            <pc:docMk/>
            <pc:sldMk cId="2578306571" sldId="299"/>
            <ac:inkMk id="9" creationId="{FBCCA70E-EB82-2320-86E6-B4EA761FE656}"/>
          </ac:inkMkLst>
        </pc:inkChg>
      </pc:sldChg>
      <pc:sldChg chg="modSp mod">
        <pc:chgData name="Eliana Catalina Cortes Paez" userId="0abe53e4-e4f1-49de-b8ed-2f24aea8198f" providerId="ADAL" clId="{3D6B0335-0B26-42F0-8D56-5E5AC771E02A}" dt="2024-05-01T11:04:59.134" v="1022" actId="962"/>
        <pc:sldMkLst>
          <pc:docMk/>
          <pc:sldMk cId="1996212200" sldId="300"/>
        </pc:sldMkLst>
        <pc:picChg chg="mod">
          <ac:chgData name="Eliana Catalina Cortes Paez" userId="0abe53e4-e4f1-49de-b8ed-2f24aea8198f" providerId="ADAL" clId="{3D6B0335-0B26-42F0-8D56-5E5AC771E02A}" dt="2024-05-01T11:04:59.134" v="1022" actId="962"/>
          <ac:picMkLst>
            <pc:docMk/>
            <pc:sldMk cId="1996212200" sldId="300"/>
            <ac:picMk id="5" creationId="{926A0496-6C7C-5E82-DCCA-A13DB8CE4480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6T09:44:15.2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1335 734 24575,'0'1'0,"-1"0"0,1-1 0,-1 1 0,1 0 0,-1 0 0,0 0 0,1-1 0,-1 1 0,0 0 0,1-1 0,-1 1 0,0-1 0,0 1 0,0-1 0,1 1 0,-1-1 0,0 1 0,0-1 0,0 0 0,0 0 0,0 1 0,0-1 0,0 0 0,0 0 0,-1 0 0,-31 4 0,29-4 0,-293 7 0,205-8 0,58-1 0,-55-10 0,15 2 0,5 0 0,27 4 0,-52-1 0,67 5 0,-1-2 0,0-1 0,1-1 0,0-1 0,-42-17 0,-22-6 0,76 25 0,1 0 0,-1-1 0,1 0 0,1-1 0,-1-1 0,1 0 0,0-1 0,1-1 0,0 1 0,-12-14 0,21 17 0,-1 1 0,1 0 0,0-1 0,0 0 0,1 1 0,-1-1 0,1 0 0,1 0 0,-1-1 0,1 1 0,0 0 0,0 0 0,1-1 0,0 1 0,0 0 0,0-1 0,3-10 0,0 2 0,1 0 0,0 0 0,0 1 0,2 0 0,0 0 0,10-18 0,-5 14 0,0 1 0,2 1 0,-1 0 0,2 0 0,0 2 0,1-1 0,0 2 0,2 0 0,-1 1 0,1 0 0,1 2 0,0 0 0,27-11 0,-3 6 0,-19 6 0,-1 1 0,1 2 0,29-6 0,-2 4 0,-20 3 0,49-3 0,32-3 0,-1-1 0,270 12 0,-179 1 0,-171 0 0,47 9 0,17 1 0,77 8 0,-114-12 0,76 15 0,-114-18 0,0 1 0,-1 1 0,0 1 0,31 16 0,-44-20 0,-1 1 0,0-1 0,0 1 0,0 0 0,0 0 0,-1 0 0,0 1 0,0-1 0,0 1 0,0 0 0,-1 0 0,0 0 0,0 0 0,0 0 0,-1 0 0,1 0 0,-1 1 0,0-1 0,-1 0 0,1 11 0,-1-9 0,0 1 0,0-1 0,-1 1 0,0-1 0,0 1 0,-1-1 0,0 0 0,0 1 0,0-1 0,-1 0 0,0 0 0,-1-1 0,1 1 0,-9 10 0,-8 3 0,-2-1 0,0-1 0,-1-1 0,-1-1 0,-34 17 0,-21 15 0,33-21 0,-98 42 0,91-46 0,-71 43 0,79-39-273,-1-2 0,-2-2 0,0-2 0,-82 25 0,108-41-6553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FCC76-8891-46D1-A25A-5624F21834ED}" type="datetimeFigureOut">
              <a:rPr lang="en-GB" smtClean="0"/>
              <a:t>09/05/2024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3BB5A-3326-4BF5-8003-9E4CBC7F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73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93B266-DE97-427B-8959-FB05969453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888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cs typeface="Calibri"/>
              </a:rPr>
              <a:t>Quiz with an essay question for grading: https://moodle.bath.ac.uk/mod/quiz/view.php?id=1332141 </a:t>
            </a:r>
            <a:endParaRPr lang="en-GB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93B266-DE97-427B-8959-FB05969453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81790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93B266-DE97-427B-8959-FB05969453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38766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93B266-DE97-427B-8959-FB05969453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6532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cs typeface="Calibri"/>
              </a:rPr>
              <a:t>Aims workshop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93B266-DE97-427B-8959-FB05969453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0097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Calibri"/>
              <a:buAutoNum type="arabicPeriod"/>
            </a:pPr>
            <a:r>
              <a:rPr lang="en-GB">
                <a:latin typeface="+mn-lt"/>
                <a:cs typeface="Arial"/>
              </a:rPr>
              <a:t>To </a:t>
            </a:r>
            <a:r>
              <a:rPr lang="en-GB">
                <a:highlight>
                  <a:srgbClr val="FFFF00"/>
                </a:highlight>
                <a:latin typeface="+mn-lt"/>
                <a:cs typeface="Arial"/>
              </a:rPr>
              <a:t>review</a:t>
            </a:r>
            <a:r>
              <a:rPr lang="en-GB">
                <a:latin typeface="+mn-lt"/>
                <a:cs typeface="Arial"/>
              </a:rPr>
              <a:t> important features about reviewing and releasing results in Moodle quizzes </a:t>
            </a:r>
          </a:p>
          <a:p>
            <a:pPr marL="514350" indent="-514350">
              <a:buFont typeface="Calibri"/>
              <a:buAutoNum type="arabicPeriod"/>
            </a:pPr>
            <a:r>
              <a:rPr lang="en-GB">
                <a:latin typeface="+mn-lt"/>
                <a:cs typeface="Arial"/>
              </a:rPr>
              <a:t>Identify how to access further guidance and support</a:t>
            </a:r>
            <a:endParaRPr lang="en-GB">
              <a:cs typeface="Calibri"/>
            </a:endParaRPr>
          </a:p>
          <a:p>
            <a:r>
              <a:rPr lang="en-GB">
                <a:cs typeface="Calibri"/>
              </a:rPr>
              <a:t>Into – before grading (quiz set up) </a:t>
            </a:r>
          </a:p>
          <a:p>
            <a:r>
              <a:rPr lang="en-GB">
                <a:cs typeface="Calibri"/>
              </a:rPr>
              <a:t>Steps to add user overrides</a:t>
            </a:r>
          </a:p>
          <a:p>
            <a:r>
              <a:rPr lang="en-GB">
                <a:cs typeface="Calibri"/>
              </a:rPr>
              <a:t>Review quiz attempts </a:t>
            </a:r>
          </a:p>
          <a:p>
            <a:r>
              <a:rPr lang="en-GB">
                <a:cs typeface="Calibri"/>
              </a:rPr>
              <a:t>Regrading and release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93B266-DE97-427B-8959-FB05969453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7078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cs typeface="Calibri"/>
              </a:rPr>
              <a:t>Check list </a:t>
            </a:r>
          </a:p>
          <a:p>
            <a:pPr marL="228600" indent="-228600">
              <a:buAutoNum type="arabicPeriod"/>
            </a:pPr>
            <a:r>
              <a:rPr lang="en-GB">
                <a:cs typeface="Calibri"/>
              </a:rPr>
              <a:t>Importance to notify the TEL using the form</a:t>
            </a:r>
          </a:p>
          <a:p>
            <a:pPr marL="228600" indent="-228600">
              <a:buAutoNum type="arabicPeriod"/>
            </a:pPr>
            <a:r>
              <a:rPr lang="en-GB">
                <a:cs typeface="Calibri"/>
              </a:rPr>
              <a:t>Create questions </a:t>
            </a:r>
          </a:p>
          <a:p>
            <a:pPr marL="228600" indent="-228600">
              <a:buAutoNum type="arabicPeriod"/>
            </a:pPr>
            <a:r>
              <a:rPr lang="en-GB">
                <a:cs typeface="Calibri"/>
              </a:rPr>
              <a:t>Set up the quiz activity (timings, number of </a:t>
            </a:r>
            <a:r>
              <a:rPr lang="en-GB" err="1">
                <a:cs typeface="Calibri"/>
              </a:rPr>
              <a:t>attempst</a:t>
            </a:r>
            <a:r>
              <a:rPr lang="en-GB">
                <a:cs typeface="Calibri"/>
              </a:rPr>
              <a:t>, review settings).</a:t>
            </a:r>
          </a:p>
          <a:p>
            <a:pPr marL="228600" indent="-228600">
              <a:buAutoNum type="arabicPeriod"/>
            </a:pPr>
            <a:r>
              <a:rPr lang="en-GB">
                <a:cs typeface="Calibri"/>
              </a:rPr>
              <a:t>Add questions to the quiz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93B266-DE97-427B-8959-FB05969453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394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cs typeface="Calibri"/>
              </a:rPr>
              <a:t>Basic uses of override . This is the best alternative instead o creating multiple quizzes, allows to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93B266-DE97-427B-8959-FB05969453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3995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cs typeface="Calibri"/>
              </a:rPr>
              <a:t>Indicate how to find the overrides menu and the two options available . Mention that prior to group override must be created the groups and the names need to be sensible avoid names like </a:t>
            </a:r>
            <a:r>
              <a:rPr lang="en-GB" err="1">
                <a:cs typeface="Calibri"/>
              </a:rPr>
              <a:t>DAPs</a:t>
            </a:r>
            <a:r>
              <a:rPr lang="en-GB">
                <a:cs typeface="Calibri"/>
              </a:rPr>
              <a:t> students, mitigations, so 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93B266-DE97-427B-8959-FB05969453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757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cs typeface="Calibri"/>
              </a:rPr>
              <a:t>Explain the differences between open-close quiz and time limit (common ticket at top desk)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93B266-DE97-427B-8959-FB05969453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702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93B266-DE97-427B-8959-FB05969453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361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cs typeface="Calibri"/>
              </a:rPr>
              <a:t>https://moodle.bath.ac.uk/mod/quiz/view.php?id=1315516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>
                <a:cs typeface="Calibri"/>
              </a:rPr>
              <a:t>View responses table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>
                <a:cs typeface="Calibri"/>
              </a:rPr>
              <a:t>View question + Individual comment/mark override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>
                <a:cs typeface="Calibri"/>
              </a:rPr>
              <a:t>Update mark scheme &gt; Dry run regrade &gt; regrade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>
                <a:cs typeface="Calibri"/>
              </a:rPr>
              <a:t>(Manually mark – essay save for questions if </a:t>
            </a:r>
            <a:r>
              <a:rPr lang="en-GB" err="1">
                <a:cs typeface="Calibri"/>
              </a:rPr>
              <a:t>intersted</a:t>
            </a:r>
            <a:r>
              <a:rPr lang="en-GB">
                <a:cs typeface="Calibri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93B266-DE97-427B-8959-FB05969453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6903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45024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4780C-73B0-4CE6-B66A-238EB5BE5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14287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6A472-F5D5-46C2-9971-3ED283F351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CCAADC-1352-41F7-807B-F8A1724FB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923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6C636-43CD-4B2B-A3AD-FB5E264D6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7964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FCAC0-0CC2-4A7F-B9C5-F15C446F8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02ECD5-A977-4205-8B9F-30C3677B8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D51BA0-0F71-4E44-BAE4-286FD55CB6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1338BA-C421-425C-8AF7-A9AE2DF543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023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AC3B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8F9C2-5991-4B10-8E14-42C014348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830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01174"/>
            <a:ext cx="7772400" cy="1102519"/>
          </a:xfrm>
        </p:spPr>
        <p:txBody>
          <a:bodyPr/>
          <a:lstStyle>
            <a:lvl1pPr>
              <a:defRPr b="0" i="0">
                <a:solidFill>
                  <a:srgbClr val="FFFFFF"/>
                </a:solidFill>
                <a:latin typeface="HelveticaNeueLT Std"/>
                <a:cs typeface="HelveticaNeueLT St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44263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E8B2183-1E06-4045-BF6E-2CD4337A3F9C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84E0FCD-117B-FD4B-A08D-F9AA7E2568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1397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Teal)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8644" y="17527"/>
            <a:ext cx="6458155" cy="85725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2183-1E06-4045-BF6E-2CD4337A3F9C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0FCD-117B-FD4B-A08D-F9AA7E256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2791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Raspberry)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8644" y="17527"/>
            <a:ext cx="6458155" cy="85725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2183-1E06-4045-BF6E-2CD4337A3F9C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0FCD-117B-FD4B-A08D-F9AA7E256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5915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Raspberry)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8644" y="17527"/>
            <a:ext cx="6458155" cy="85725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2183-1E06-4045-BF6E-2CD4337A3F9C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0FCD-117B-FD4B-A08D-F9AA7E256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1754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Dual Content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2183-1E06-4045-BF6E-2CD4337A3F9C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0FCD-117B-FD4B-A08D-F9AA7E2568D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28644" y="17527"/>
            <a:ext cx="6458155" cy="85725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838488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&amp; Dual Content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2183-1E06-4045-BF6E-2CD4337A3F9C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0FCD-117B-FD4B-A08D-F9AA7E2568D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28644" y="17527"/>
            <a:ext cx="6458155" cy="85725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631015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2183-1E06-4045-BF6E-2CD4337A3F9C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0FCD-117B-FD4B-A08D-F9AA7E2568D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2228644" y="17527"/>
            <a:ext cx="645815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FFFF"/>
                </a:solidFill>
                <a:latin typeface="Helvetica Neue LT Std 55 Roman"/>
                <a:ea typeface="+mj-ea"/>
                <a:cs typeface="+mj-cs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78234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33676"/>
            <a:ext cx="4040188" cy="26609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78234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33676"/>
            <a:ext cx="4041775" cy="26609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572643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  <a:latin typeface="HelveticaNeueLT Std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50191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3478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09648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2183-1E06-4045-BF6E-2CD4337A3F9C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0FCD-117B-FD4B-A08D-F9AA7E2568DF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CLT-1080-7.0-Tran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035511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2830"/>
            <a:ext cx="5111750" cy="42053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7"/>
            <a:ext cx="3008313" cy="333180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2183-1E06-4045-BF6E-2CD4337A3F9C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0FCD-117B-FD4B-A08D-F9AA7E2568D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CLT-1080-7.0-Grey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226" y="4207285"/>
            <a:ext cx="1991032" cy="111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86475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2183-1E06-4045-BF6E-2CD4337A3F9C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0FCD-117B-FD4B-A08D-F9AA7E2568D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CLT-1080-7.0-Tran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329685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T Logo Slide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1394" y="4767263"/>
            <a:ext cx="2133600" cy="27384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E8B2183-1E06-4045-BF6E-2CD4337A3F9C}" type="datetimeFigureOut">
              <a:rPr lang="en-US" smtClean="0"/>
              <a:pPr/>
              <a:t>5/9/2024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92878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&#10;&#10;Description automatically generated">
            <a:extLst>
              <a:ext uri="{FF2B5EF4-FFF2-40B4-BE49-F238E27FC236}">
                <a16:creationId xmlns:a16="http://schemas.microsoft.com/office/drawing/2014/main" id="{9FF02EE5-8CA5-C84A-AB21-EE62ECD168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63"/>
            <a:ext cx="9144000" cy="87678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C163560-FE18-3E43-8830-38B52C2B124E}"/>
              </a:ext>
            </a:extLst>
          </p:cNvPr>
          <p:cNvSpPr/>
          <p:nvPr userDrawn="1"/>
        </p:nvSpPr>
        <p:spPr>
          <a:xfrm>
            <a:off x="0" y="1"/>
            <a:ext cx="9144000" cy="876782"/>
          </a:xfrm>
          <a:prstGeom prst="rect">
            <a:avLst/>
          </a:prstGeom>
          <a:solidFill>
            <a:srgbClr val="30A49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E1DF4C58-82D6-1742-81E8-786EE1695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630" y="160973"/>
            <a:ext cx="7886700" cy="693615"/>
          </a:xfrm>
          <a:prstGeom prst="rect">
            <a:avLst/>
          </a:prstGeom>
        </p:spPr>
        <p:txBody>
          <a:bodyPr lIns="0" rIns="0"/>
          <a:lstStyle>
            <a:lvl1pPr>
              <a:defRPr sz="405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8946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1997" y="462610"/>
            <a:ext cx="8479852" cy="307777"/>
          </a:xfrm>
        </p:spPr>
        <p:txBody>
          <a:bodyPr wrap="square" lIns="0" tIns="0" rIns="0" bIns="0">
            <a:spAutoFit/>
          </a:bodyPr>
          <a:lstStyle>
            <a:lvl1pPr>
              <a:lnSpc>
                <a:spcPts val="2352"/>
              </a:lnSpc>
              <a:defRPr sz="2059">
                <a:solidFill>
                  <a:srgbClr val="2F2F2F"/>
                </a:solidFill>
              </a:defRPr>
            </a:lvl1pPr>
          </a:lstStyle>
          <a:p>
            <a:r>
              <a:rPr lang="en-US"/>
              <a:t>Text option 1: three column bulleted list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97" y="1411748"/>
            <a:ext cx="5590983" cy="461665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1765"/>
              </a:lnSpc>
              <a:buNone/>
              <a:defRPr sz="1471" b="0" i="0">
                <a:solidFill>
                  <a:schemeClr val="tx1"/>
                </a:solidFill>
                <a:latin typeface="+mn-lt"/>
              </a:defRPr>
            </a:lvl1pPr>
            <a:lvl2pPr marL="168041" indent="0">
              <a:buNone/>
              <a:defRPr/>
            </a:lvl2pPr>
            <a:lvl3pPr marL="336080" indent="0">
              <a:buNone/>
              <a:defRPr/>
            </a:lvl3pPr>
            <a:lvl4pPr marL="504121" indent="0">
              <a:buNone/>
              <a:defRPr/>
            </a:lvl4pPr>
            <a:lvl5pPr marL="672161" indent="0">
              <a:buNone/>
              <a:defRPr/>
            </a:lvl5pPr>
          </a:lstStyle>
          <a:p>
            <a:pPr lvl="0"/>
            <a:r>
              <a:rPr lang="en-US"/>
              <a:t>Subhead Segoe UI Regular 20/24. Dis </a:t>
            </a:r>
            <a:r>
              <a:rPr lang="en-US" err="1"/>
              <a:t>apid</a:t>
            </a:r>
            <a:r>
              <a:rPr lang="en-US"/>
              <a:t> </a:t>
            </a:r>
            <a:r>
              <a:rPr lang="en-US" err="1"/>
              <a:t>es</a:t>
            </a:r>
            <a:r>
              <a:rPr lang="en-US"/>
              <a:t> </a:t>
            </a:r>
            <a:r>
              <a:rPr lang="en-US" err="1"/>
              <a:t>simusanditis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ex et </a:t>
            </a:r>
            <a:r>
              <a:rPr lang="en-US" err="1"/>
              <a:t>illore</a:t>
            </a:r>
            <a:r>
              <a:rPr lang="en-US"/>
              <a:t>, </a:t>
            </a:r>
            <a:r>
              <a:rPr lang="en-US" err="1"/>
              <a:t>nectationet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dic</a:t>
            </a:r>
            <a:r>
              <a:rPr lang="en-US"/>
              <a:t> </a:t>
            </a:r>
            <a:r>
              <a:rPr lang="en-US" err="1"/>
              <a:t>tem</a:t>
            </a:r>
            <a:r>
              <a:rPr lang="en-US"/>
              <a:t> </a:t>
            </a:r>
            <a:r>
              <a:rPr lang="en-US" err="1"/>
              <a:t>vit</a:t>
            </a:r>
            <a:r>
              <a:rPr lang="en-US"/>
              <a:t> </a:t>
            </a:r>
            <a:r>
              <a:rPr lang="en-US" err="1"/>
              <a:t>velestium</a:t>
            </a:r>
            <a:r>
              <a:rPr lang="en-US"/>
              <a:t> </a:t>
            </a:r>
            <a:r>
              <a:rPr lang="en-US" err="1"/>
              <a:t>reperro</a:t>
            </a:r>
            <a:r>
              <a:rPr lang="en-US"/>
              <a:t> </a:t>
            </a:r>
            <a:r>
              <a:rPr lang="en-US" err="1"/>
              <a:t>rroviduntion</a:t>
            </a:r>
            <a:r>
              <a:rPr lang="en-US"/>
              <a:t> </a:t>
            </a:r>
            <a:r>
              <a:rPr lang="en-US" err="1"/>
              <a:t>conem</a:t>
            </a:r>
            <a:r>
              <a:rPr lang="en-US"/>
              <a:t> </a:t>
            </a:r>
            <a:r>
              <a:rPr lang="en-US" err="1"/>
              <a:t>rehend</a:t>
            </a:r>
            <a:r>
              <a:rPr lang="en-US"/>
              <a:t>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41997" y="2363543"/>
            <a:ext cx="2713786" cy="2006367"/>
          </a:xfrm>
        </p:spPr>
        <p:txBody>
          <a:bodyPr lIns="0" tIns="0" rIns="0" bIns="0"/>
          <a:lstStyle>
            <a:lvl1pPr marL="0" indent="0">
              <a:lnSpc>
                <a:spcPts val="1324"/>
              </a:lnSpc>
              <a:spcBef>
                <a:spcPts val="662"/>
              </a:spcBef>
              <a:buNone/>
              <a:defRPr sz="1028" b="1">
                <a:solidFill>
                  <a:schemeClr val="accent1"/>
                </a:solidFill>
                <a:latin typeface="+mn-lt"/>
              </a:defRPr>
            </a:lvl1pPr>
            <a:lvl2pPr marL="210050" marR="0" indent="-210050" algn="l" defTabSz="685644" rtl="0" eaLnBrk="1" fontAlgn="auto" latinLnBrk="0" hangingPunct="1">
              <a:lnSpc>
                <a:spcPts val="1324"/>
              </a:lnSpc>
              <a:spcBef>
                <a:spcPts val="331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 sz="1028">
                <a:solidFill>
                  <a:schemeClr val="tx1"/>
                </a:solidFill>
              </a:defRPr>
            </a:lvl2pPr>
            <a:lvl3pPr marL="336080" indent="0">
              <a:buNone/>
              <a:defRPr/>
            </a:lvl3pPr>
            <a:lvl4pPr marL="504121" indent="0">
              <a:buNone/>
              <a:defRPr/>
            </a:lvl4pPr>
            <a:lvl5pPr marL="672161" indent="0">
              <a:buNone/>
              <a:defRPr/>
            </a:lvl5pPr>
          </a:lstStyle>
          <a:p>
            <a:pPr lvl="0"/>
            <a:r>
              <a:rPr lang="en-US"/>
              <a:t>Paragraph title Segoe UI bold 14</a:t>
            </a:r>
          </a:p>
          <a:p>
            <a:pPr lvl="1"/>
            <a:r>
              <a:rPr lang="en-US"/>
              <a:t>Body copy Segoe Regular 14/18. </a:t>
            </a:r>
            <a:r>
              <a:rPr lang="en-US" err="1"/>
              <a:t>Boribus</a:t>
            </a:r>
            <a:r>
              <a:rPr lang="en-US"/>
              <a:t> </a:t>
            </a:r>
            <a:r>
              <a:rPr lang="en-US" err="1"/>
              <a:t>sinctius</a:t>
            </a:r>
            <a:r>
              <a:rPr lang="en-US"/>
              <a:t> </a:t>
            </a:r>
            <a:r>
              <a:rPr lang="en-US" err="1"/>
              <a:t>nimaxime</a:t>
            </a:r>
            <a:r>
              <a:rPr lang="en-US"/>
              <a:t> </a:t>
            </a:r>
            <a:r>
              <a:rPr lang="en-US" err="1"/>
              <a:t>nonsequibus</a:t>
            </a:r>
            <a:r>
              <a:rPr lang="en-US"/>
              <a:t> </a:t>
            </a:r>
            <a:r>
              <a:rPr lang="en-US" err="1"/>
              <a:t>dollendis</a:t>
            </a:r>
            <a:r>
              <a:rPr lang="en-US"/>
              <a:t> as </a:t>
            </a:r>
            <a:r>
              <a:rPr lang="en-US" err="1"/>
              <a:t>autestiatur</a:t>
            </a:r>
            <a:r>
              <a:rPr lang="en-US"/>
              <a:t>. </a:t>
            </a:r>
            <a:r>
              <a:rPr lang="en-US" err="1"/>
              <a:t>Urestempor</a:t>
            </a:r>
            <a:r>
              <a:rPr lang="en-US"/>
              <a:t> </a:t>
            </a:r>
            <a:r>
              <a:rPr lang="en-US" err="1"/>
              <a:t>ra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velique</a:t>
            </a:r>
            <a:r>
              <a:rPr lang="en-US"/>
              <a:t> </a:t>
            </a:r>
            <a:r>
              <a:rPr lang="en-US" err="1"/>
              <a:t>perum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qui </a:t>
            </a:r>
            <a:r>
              <a:rPr lang="en-US" err="1"/>
              <a:t>omnimus</a:t>
            </a:r>
            <a:r>
              <a:rPr lang="en-US"/>
              <a:t>, </a:t>
            </a:r>
            <a:r>
              <a:rPr lang="en-US" err="1"/>
              <a:t>sunt</a:t>
            </a:r>
            <a:r>
              <a:rPr lang="en-US"/>
              <a:t> </a:t>
            </a:r>
            <a:r>
              <a:rPr lang="en-US" err="1"/>
              <a:t>fuga</a:t>
            </a:r>
            <a:r>
              <a:rPr lang="en-US"/>
              <a:t>.</a:t>
            </a:r>
          </a:p>
          <a:p>
            <a:pPr lvl="1"/>
            <a:endParaRPr lang="en-US"/>
          </a:p>
          <a:p>
            <a:pPr marL="210050" marR="0" lvl="1" indent="-210050" algn="l" defTabSz="685644" rtl="0" eaLnBrk="1" fontAlgn="auto" latinLnBrk="0" hangingPunct="1">
              <a:lnSpc>
                <a:spcPts val="1324"/>
              </a:lnSpc>
              <a:spcBef>
                <a:spcPts val="1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Body copy Segoe Regular 14/18. </a:t>
            </a:r>
            <a:r>
              <a:rPr lang="en-US" err="1"/>
              <a:t>Boribus</a:t>
            </a:r>
            <a:r>
              <a:rPr lang="en-US"/>
              <a:t> </a:t>
            </a:r>
            <a:r>
              <a:rPr lang="en-US" err="1"/>
              <a:t>sinctius</a:t>
            </a:r>
            <a:r>
              <a:rPr lang="en-US"/>
              <a:t> </a:t>
            </a:r>
            <a:r>
              <a:rPr lang="en-US" err="1"/>
              <a:t>nimaxime</a:t>
            </a:r>
            <a:r>
              <a:rPr lang="en-US"/>
              <a:t> </a:t>
            </a:r>
            <a:r>
              <a:rPr lang="en-US" err="1"/>
              <a:t>nonsequibus</a:t>
            </a:r>
            <a:r>
              <a:rPr lang="en-US"/>
              <a:t> </a:t>
            </a:r>
            <a:r>
              <a:rPr lang="en-US" err="1"/>
              <a:t>dollendis</a:t>
            </a:r>
            <a:r>
              <a:rPr lang="en-US"/>
              <a:t> as </a:t>
            </a:r>
            <a:r>
              <a:rPr lang="en-US" err="1"/>
              <a:t>autestiatur</a:t>
            </a:r>
            <a:r>
              <a:rPr lang="en-US"/>
              <a:t>. </a:t>
            </a:r>
            <a:r>
              <a:rPr lang="en-US" err="1"/>
              <a:t>Urestempor</a:t>
            </a:r>
            <a:r>
              <a:rPr lang="en-US"/>
              <a:t> </a:t>
            </a:r>
            <a:r>
              <a:rPr lang="en-US" err="1"/>
              <a:t>ra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velique</a:t>
            </a:r>
            <a:r>
              <a:rPr lang="en-US"/>
              <a:t> </a:t>
            </a:r>
            <a:r>
              <a:rPr lang="en-US" err="1"/>
              <a:t>perum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qui </a:t>
            </a:r>
            <a:r>
              <a:rPr lang="en-US" err="1"/>
              <a:t>omnimus</a:t>
            </a:r>
            <a:r>
              <a:rPr lang="en-US"/>
              <a:t>, </a:t>
            </a:r>
            <a:r>
              <a:rPr lang="en-US" err="1"/>
              <a:t>sunt</a:t>
            </a:r>
            <a:r>
              <a:rPr lang="en-US"/>
              <a:t> </a:t>
            </a:r>
            <a:r>
              <a:rPr lang="en-US" err="1"/>
              <a:t>fuga</a:t>
            </a:r>
            <a:r>
              <a:rPr lang="en-US"/>
              <a:t>.</a:t>
            </a:r>
          </a:p>
          <a:p>
            <a:pPr lvl="1"/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234833" y="2370587"/>
            <a:ext cx="2698146" cy="2006367"/>
          </a:xfrm>
        </p:spPr>
        <p:txBody>
          <a:bodyPr lIns="0" tIns="0" rIns="0" bIns="0"/>
          <a:lstStyle>
            <a:lvl1pPr marL="0" marR="0" indent="0" algn="l" defTabSz="685644" rtl="0" eaLnBrk="1" fontAlgn="auto" latinLnBrk="0" hangingPunct="1">
              <a:lnSpc>
                <a:spcPts val="1324"/>
              </a:lnSpc>
              <a:spcBef>
                <a:spcPts val="662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lang="en-US" sz="1028" b="1" kern="1200" spc="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10050" marR="0" indent="-210050" algn="l" defTabSz="685644" rtl="0" eaLnBrk="1" fontAlgn="auto" latinLnBrk="0" hangingPunct="1">
              <a:lnSpc>
                <a:spcPts val="1324"/>
              </a:lnSpc>
              <a:spcBef>
                <a:spcPts val="331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 sz="1028">
                <a:solidFill>
                  <a:schemeClr val="tx1"/>
                </a:solidFill>
              </a:defRPr>
            </a:lvl2pPr>
            <a:lvl3pPr marL="336080" indent="0">
              <a:buNone/>
              <a:defRPr/>
            </a:lvl3pPr>
            <a:lvl4pPr marL="504121" indent="0">
              <a:buNone/>
              <a:defRPr/>
            </a:lvl4pPr>
            <a:lvl5pPr marL="672161" indent="0">
              <a:buNone/>
              <a:defRPr/>
            </a:lvl5pPr>
          </a:lstStyle>
          <a:p>
            <a:pPr marL="0" marR="0" lvl="0" indent="0" algn="l" defTabSz="685644" rtl="0" eaLnBrk="1" fontAlgn="auto" latinLnBrk="0" hangingPunct="1">
              <a:lnSpc>
                <a:spcPts val="1324"/>
              </a:lnSpc>
              <a:spcBef>
                <a:spcPts val="662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Paragraph title Segoe UI bold 14</a:t>
            </a:r>
          </a:p>
          <a:p>
            <a:pPr lvl="1"/>
            <a:r>
              <a:rPr lang="en-US"/>
              <a:t>Body copy Segoe Regular 14/18. </a:t>
            </a:r>
            <a:r>
              <a:rPr lang="en-US" err="1"/>
              <a:t>Boribus</a:t>
            </a:r>
            <a:r>
              <a:rPr lang="en-US"/>
              <a:t> </a:t>
            </a:r>
            <a:r>
              <a:rPr lang="en-US" err="1"/>
              <a:t>sinctius</a:t>
            </a:r>
            <a:r>
              <a:rPr lang="en-US"/>
              <a:t> </a:t>
            </a:r>
            <a:r>
              <a:rPr lang="en-US" err="1"/>
              <a:t>nimaxime</a:t>
            </a:r>
            <a:r>
              <a:rPr lang="en-US"/>
              <a:t> </a:t>
            </a:r>
            <a:r>
              <a:rPr lang="en-US" err="1"/>
              <a:t>nonsequibus</a:t>
            </a:r>
            <a:r>
              <a:rPr lang="en-US"/>
              <a:t> </a:t>
            </a:r>
            <a:r>
              <a:rPr lang="en-US" err="1"/>
              <a:t>dollendis</a:t>
            </a:r>
            <a:r>
              <a:rPr lang="en-US"/>
              <a:t> as </a:t>
            </a:r>
            <a:r>
              <a:rPr lang="en-US" err="1"/>
              <a:t>autestiatur</a:t>
            </a:r>
            <a:r>
              <a:rPr lang="en-US"/>
              <a:t>. </a:t>
            </a:r>
            <a:r>
              <a:rPr lang="en-US" err="1"/>
              <a:t>Urestempor</a:t>
            </a:r>
            <a:r>
              <a:rPr lang="en-US"/>
              <a:t> </a:t>
            </a:r>
            <a:r>
              <a:rPr lang="en-US" err="1"/>
              <a:t>ra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velique</a:t>
            </a:r>
            <a:r>
              <a:rPr lang="en-US"/>
              <a:t> </a:t>
            </a:r>
            <a:r>
              <a:rPr lang="en-US" err="1"/>
              <a:t>perum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qui </a:t>
            </a:r>
            <a:r>
              <a:rPr lang="en-US" err="1"/>
              <a:t>omnimus</a:t>
            </a:r>
            <a:r>
              <a:rPr lang="en-US"/>
              <a:t>, </a:t>
            </a:r>
            <a:r>
              <a:rPr lang="en-US" err="1"/>
              <a:t>sunt</a:t>
            </a:r>
            <a:r>
              <a:rPr lang="en-US"/>
              <a:t> </a:t>
            </a:r>
            <a:r>
              <a:rPr lang="en-US" err="1"/>
              <a:t>fuga</a:t>
            </a:r>
            <a:r>
              <a:rPr lang="en-US"/>
              <a:t>.</a:t>
            </a:r>
          </a:p>
          <a:p>
            <a:pPr lvl="1"/>
            <a:endParaRPr lang="en-US"/>
          </a:p>
          <a:p>
            <a:pPr marL="210050" marR="0" lvl="1" indent="-210050" algn="l" defTabSz="685644" rtl="0" eaLnBrk="1" fontAlgn="auto" latinLnBrk="0" hangingPunct="1">
              <a:lnSpc>
                <a:spcPts val="1324"/>
              </a:lnSpc>
              <a:spcBef>
                <a:spcPts val="1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Body copy Segoe Regular 14/18. </a:t>
            </a:r>
            <a:r>
              <a:rPr lang="en-US" err="1"/>
              <a:t>Boribus</a:t>
            </a:r>
            <a:r>
              <a:rPr lang="en-US"/>
              <a:t> </a:t>
            </a:r>
            <a:r>
              <a:rPr lang="en-US" err="1"/>
              <a:t>sinctius</a:t>
            </a:r>
            <a:r>
              <a:rPr lang="en-US"/>
              <a:t> </a:t>
            </a:r>
            <a:r>
              <a:rPr lang="en-US" err="1"/>
              <a:t>nimaxime</a:t>
            </a:r>
            <a:r>
              <a:rPr lang="en-US"/>
              <a:t> </a:t>
            </a:r>
            <a:r>
              <a:rPr lang="en-US" err="1"/>
              <a:t>nonsequibus</a:t>
            </a:r>
            <a:r>
              <a:rPr lang="en-US"/>
              <a:t> </a:t>
            </a:r>
            <a:r>
              <a:rPr lang="en-US" err="1"/>
              <a:t>dollendis</a:t>
            </a:r>
            <a:r>
              <a:rPr lang="en-US"/>
              <a:t> as </a:t>
            </a:r>
            <a:r>
              <a:rPr lang="en-US" err="1"/>
              <a:t>autestiatur</a:t>
            </a:r>
            <a:r>
              <a:rPr lang="en-US"/>
              <a:t>. </a:t>
            </a:r>
            <a:r>
              <a:rPr lang="en-US" err="1"/>
              <a:t>Urestempor</a:t>
            </a:r>
            <a:r>
              <a:rPr lang="en-US"/>
              <a:t> </a:t>
            </a:r>
            <a:r>
              <a:rPr lang="en-US" err="1"/>
              <a:t>ra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velique</a:t>
            </a:r>
            <a:r>
              <a:rPr lang="en-US"/>
              <a:t> </a:t>
            </a:r>
            <a:r>
              <a:rPr lang="en-US" err="1"/>
              <a:t>perum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qui </a:t>
            </a:r>
            <a:r>
              <a:rPr lang="en-US" err="1"/>
              <a:t>omnimus</a:t>
            </a:r>
            <a:r>
              <a:rPr lang="en-US"/>
              <a:t>, </a:t>
            </a:r>
            <a:r>
              <a:rPr lang="en-US" err="1"/>
              <a:t>sunt</a:t>
            </a:r>
            <a:r>
              <a:rPr lang="en-US"/>
              <a:t> </a:t>
            </a:r>
            <a:r>
              <a:rPr lang="en-US" err="1"/>
              <a:t>fuga</a:t>
            </a:r>
            <a:r>
              <a:rPr lang="en-US"/>
              <a:t>.</a:t>
            </a:r>
          </a:p>
          <a:p>
            <a:pPr lvl="1"/>
            <a:endParaRPr lang="en-US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5260" y="2363543"/>
            <a:ext cx="2716588" cy="2006367"/>
          </a:xfrm>
        </p:spPr>
        <p:txBody>
          <a:bodyPr lIns="0" tIns="0" rIns="0" bIns="0"/>
          <a:lstStyle>
            <a:lvl1pPr marL="0" indent="0">
              <a:lnSpc>
                <a:spcPts val="1324"/>
              </a:lnSpc>
              <a:spcBef>
                <a:spcPts val="662"/>
              </a:spcBef>
              <a:buNone/>
              <a:defRPr lang="en-US" sz="1028" b="1" kern="1200" spc="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10050" marR="0" indent="-210050" algn="l" defTabSz="685644" rtl="0" eaLnBrk="1" fontAlgn="auto" latinLnBrk="0" hangingPunct="1">
              <a:lnSpc>
                <a:spcPts val="1324"/>
              </a:lnSpc>
              <a:spcBef>
                <a:spcPts val="331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 sz="1028">
                <a:solidFill>
                  <a:schemeClr val="tx1"/>
                </a:solidFill>
              </a:defRPr>
            </a:lvl2pPr>
            <a:lvl3pPr marL="336080" indent="0">
              <a:buNone/>
              <a:defRPr/>
            </a:lvl3pPr>
            <a:lvl4pPr marL="504121" indent="0">
              <a:buNone/>
              <a:defRPr/>
            </a:lvl4pPr>
            <a:lvl5pPr marL="672161" indent="0">
              <a:buNone/>
              <a:defRPr/>
            </a:lvl5pPr>
          </a:lstStyle>
          <a:p>
            <a:pPr marL="0" marR="0" lvl="0" indent="0" algn="l" defTabSz="685644" rtl="0" eaLnBrk="1" fontAlgn="auto" latinLnBrk="0" hangingPunct="1">
              <a:lnSpc>
                <a:spcPts val="1324"/>
              </a:lnSpc>
              <a:spcBef>
                <a:spcPts val="662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Paragraph title Segoe UI bold 14</a:t>
            </a:r>
          </a:p>
          <a:p>
            <a:pPr lvl="1"/>
            <a:r>
              <a:rPr lang="en-US"/>
              <a:t>Body copy Segoe Regular 14/18. </a:t>
            </a:r>
            <a:r>
              <a:rPr lang="en-US" err="1"/>
              <a:t>Boribus</a:t>
            </a:r>
            <a:r>
              <a:rPr lang="en-US"/>
              <a:t> </a:t>
            </a:r>
            <a:r>
              <a:rPr lang="en-US" err="1"/>
              <a:t>sinctius</a:t>
            </a:r>
            <a:r>
              <a:rPr lang="en-US"/>
              <a:t> </a:t>
            </a:r>
            <a:r>
              <a:rPr lang="en-US" err="1"/>
              <a:t>nimaxime</a:t>
            </a:r>
            <a:r>
              <a:rPr lang="en-US"/>
              <a:t> </a:t>
            </a:r>
            <a:r>
              <a:rPr lang="en-US" err="1"/>
              <a:t>nonsequibus</a:t>
            </a:r>
            <a:r>
              <a:rPr lang="en-US"/>
              <a:t> </a:t>
            </a:r>
            <a:r>
              <a:rPr lang="en-US" err="1"/>
              <a:t>dollendis</a:t>
            </a:r>
            <a:r>
              <a:rPr lang="en-US"/>
              <a:t> as </a:t>
            </a:r>
            <a:r>
              <a:rPr lang="en-US" err="1"/>
              <a:t>autestiatur</a:t>
            </a:r>
            <a:r>
              <a:rPr lang="en-US"/>
              <a:t>. </a:t>
            </a:r>
            <a:r>
              <a:rPr lang="en-US" err="1"/>
              <a:t>Urestempor</a:t>
            </a:r>
            <a:r>
              <a:rPr lang="en-US"/>
              <a:t> </a:t>
            </a:r>
            <a:r>
              <a:rPr lang="en-US" err="1"/>
              <a:t>ra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velique</a:t>
            </a:r>
            <a:r>
              <a:rPr lang="en-US"/>
              <a:t> </a:t>
            </a:r>
            <a:r>
              <a:rPr lang="en-US" err="1"/>
              <a:t>perum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qui </a:t>
            </a:r>
            <a:r>
              <a:rPr lang="en-US" err="1"/>
              <a:t>omnimus</a:t>
            </a:r>
            <a:r>
              <a:rPr lang="en-US"/>
              <a:t>, </a:t>
            </a:r>
            <a:r>
              <a:rPr lang="en-US" err="1"/>
              <a:t>sunt</a:t>
            </a:r>
            <a:r>
              <a:rPr lang="en-US"/>
              <a:t> </a:t>
            </a:r>
            <a:r>
              <a:rPr lang="en-US" err="1"/>
              <a:t>fuga</a:t>
            </a:r>
            <a:r>
              <a:rPr lang="en-US"/>
              <a:t>.</a:t>
            </a:r>
          </a:p>
          <a:p>
            <a:pPr lvl="1"/>
            <a:endParaRPr lang="en-US"/>
          </a:p>
          <a:p>
            <a:pPr marL="210050" marR="0" lvl="1" indent="-210050" algn="l" defTabSz="685644" rtl="0" eaLnBrk="1" fontAlgn="auto" latinLnBrk="0" hangingPunct="1">
              <a:lnSpc>
                <a:spcPts val="1324"/>
              </a:lnSpc>
              <a:spcBef>
                <a:spcPts val="1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Body copy Segoe Regular 14/18. </a:t>
            </a:r>
            <a:r>
              <a:rPr lang="en-US" err="1"/>
              <a:t>Boribus</a:t>
            </a:r>
            <a:r>
              <a:rPr lang="en-US"/>
              <a:t> </a:t>
            </a:r>
            <a:r>
              <a:rPr lang="en-US" err="1"/>
              <a:t>sinctius</a:t>
            </a:r>
            <a:r>
              <a:rPr lang="en-US"/>
              <a:t> </a:t>
            </a:r>
            <a:r>
              <a:rPr lang="en-US" err="1"/>
              <a:t>nimaxime</a:t>
            </a:r>
            <a:r>
              <a:rPr lang="en-US"/>
              <a:t> </a:t>
            </a:r>
            <a:r>
              <a:rPr lang="en-US" err="1"/>
              <a:t>nonsequibus</a:t>
            </a:r>
            <a:r>
              <a:rPr lang="en-US"/>
              <a:t> </a:t>
            </a:r>
            <a:r>
              <a:rPr lang="en-US" err="1"/>
              <a:t>dollendis</a:t>
            </a:r>
            <a:r>
              <a:rPr lang="en-US"/>
              <a:t> as </a:t>
            </a:r>
            <a:r>
              <a:rPr lang="en-US" err="1"/>
              <a:t>autestiatur</a:t>
            </a:r>
            <a:r>
              <a:rPr lang="en-US"/>
              <a:t>. </a:t>
            </a:r>
            <a:r>
              <a:rPr lang="en-US" err="1"/>
              <a:t>Urestempor</a:t>
            </a:r>
            <a:r>
              <a:rPr lang="en-US"/>
              <a:t> </a:t>
            </a:r>
            <a:r>
              <a:rPr lang="en-US" err="1"/>
              <a:t>ra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velique</a:t>
            </a:r>
            <a:r>
              <a:rPr lang="en-US"/>
              <a:t> </a:t>
            </a:r>
            <a:r>
              <a:rPr lang="en-US" err="1"/>
              <a:t>perum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qui </a:t>
            </a:r>
            <a:r>
              <a:rPr lang="en-US" err="1"/>
              <a:t>omnimus</a:t>
            </a:r>
            <a:r>
              <a:rPr lang="en-US"/>
              <a:t>, </a:t>
            </a:r>
            <a:r>
              <a:rPr lang="en-US" err="1"/>
              <a:t>sunt</a:t>
            </a:r>
            <a:r>
              <a:rPr lang="en-US"/>
              <a:t> </a:t>
            </a:r>
            <a:r>
              <a:rPr lang="en-US" err="1"/>
              <a:t>fuga</a:t>
            </a:r>
            <a:r>
              <a:rPr lang="en-US"/>
              <a:t>.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6273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329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4792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0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2183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009A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9695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2F578-D1FF-43B3-9E88-AB6C792E04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421" y="1548063"/>
            <a:ext cx="8887326" cy="1084012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EEA7D8-B85C-47AC-BEFE-4FABCCBF23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38283"/>
            <a:ext cx="6858000" cy="1241425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982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CB489-1C00-486A-AAF4-4F79CEB62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BE6571-8980-43D4-B0E7-C539F50F49D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  <a:latin typeface="HelveticaNeueLT Std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TITLE STYLES</a:t>
            </a:r>
          </a:p>
        </p:txBody>
      </p:sp>
    </p:spTree>
    <p:extLst>
      <p:ext uri="{BB962C8B-B14F-4D97-AF65-F5344CB8AC3E}">
        <p14:creationId xmlns:p14="http://schemas.microsoft.com/office/powerpoint/2010/main" val="1639086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03884-5E30-4320-AD73-F3D54B468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798" y="14287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22F96-DB44-479B-9D83-4BB24739A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574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920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HelveticaNeueLT Std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676F1A-D6AE-4DE6-972C-C52CEAD3C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164F0A-B725-4427-A213-BF9D6E16B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906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8" r:id="rId2"/>
    <p:sldLayoutId id="2147483657" r:id="rId3"/>
    <p:sldLayoutId id="2147483659" r:id="rId4"/>
    <p:sldLayoutId id="2147483660" r:id="rId5"/>
    <p:sldLayoutId id="214748366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HelveticaNeueLT Std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24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NeueLT Std Thin"/>
                <a:cs typeface="HelveticaNeueLT Std Thin"/>
              </a:defRPr>
            </a:lvl1pPr>
          </a:lstStyle>
          <a:p>
            <a:fld id="{EE8B2183-1E06-4045-BF6E-2CD4337A3F9C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NeueLT Std Thin"/>
                <a:cs typeface="HelveticaNeueLT Std Thin"/>
              </a:defRPr>
            </a:lvl1pPr>
          </a:lstStyle>
          <a:p>
            <a:fld id="{B84E0FCD-117B-FD4B-A08D-F9AA7E2568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85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ransition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 Neue LT Std 55 Roman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HelveticaNeueLT Std Lt"/>
          <a:ea typeface="+mn-ea"/>
          <a:cs typeface="HelveticaNeueLT Std L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HelveticaNeueLT Std Lt"/>
          <a:ea typeface="+mn-ea"/>
          <a:cs typeface="HelveticaNeueLT Std L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HelveticaNeueLT Std Lt"/>
          <a:ea typeface="+mn-ea"/>
          <a:cs typeface="HelveticaNeueLT Std L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HelveticaNeueLT Std Lt"/>
          <a:ea typeface="+mn-ea"/>
          <a:cs typeface="HelveticaNeueLT Std L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HelveticaNeueLT Std Lt"/>
          <a:ea typeface="+mn-ea"/>
          <a:cs typeface="HelveticaNeueLT Std L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png"/><Relationship Id="rId5" Type="http://schemas.openxmlformats.org/officeDocument/2006/relationships/customXml" Target="../ink/ink1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inghub.bath.ac.uk/events/releasing-grades-and-feedback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Pages/ResponsePage.aspx?id=Ij1-N6FOLUKwrY_MiUBrnmTrxR-6RttPuTbIayi3nPdUN0dXMUxURTgwSEhTUEw5UjdWWU9NN05HMS4u" TargetMode="External"/><Relationship Id="rId7" Type="http://schemas.openxmlformats.org/officeDocument/2006/relationships/hyperlink" Target="https://teachinghub.bath.ac.uk/guide/grade-transfer-what-is-it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teachinghub.bath.ac.uk/guide/how-to-release-grades-and-feedback/" TargetMode="External"/><Relationship Id="rId5" Type="http://schemas.openxmlformats.org/officeDocument/2006/relationships/hyperlink" Target="https://teachinghub.bath.ac.uk/guide/how-to-set-up-a-moodle-quiz/" TargetMode="External"/><Relationship Id="rId4" Type="http://schemas.openxmlformats.org/officeDocument/2006/relationships/hyperlink" Target="https://teachinghub.bath.ac.uk/guide/summative-recommended-workflow-moodle-quiz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forms.office.com/Pages/ResponsePage.aspx?id=Ij1-N6FOLUKwrY_MiUBrntrAUXSc05pMgTYzqKetmvFUQkc5NVlaNzVLNU8yU0lDVUM3V0c0Q1FYVC4u" TargetMode="External"/><Relationship Id="rId7" Type="http://schemas.openxmlformats.org/officeDocument/2006/relationships/hyperlink" Target="https://teachinghub.bath.ac.uk/guide/summative-recommended-workflow-moodle-quiz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teachinghub.bath.ac.uk/guide/how-to-set-up-a-moodle-quiz/#2-build-quiz" TargetMode="External"/><Relationship Id="rId5" Type="http://schemas.openxmlformats.org/officeDocument/2006/relationships/hyperlink" Target="https://teachinghub.bath.ac.uk/guide/how-to-set-up-a-moodle-quiz/" TargetMode="External"/><Relationship Id="rId4" Type="http://schemas.openxmlformats.org/officeDocument/2006/relationships/hyperlink" Target="https://teachinghub.bath.ac.uk/guide/the-moodle-quiz-question-bank/#how-to-create-questions-in-the-question-bank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teachinghub.bath.ac.uk/guide/managing-groups-and-groupings/#creating-groups" TargetMode="Externa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inghub.bath.ac.uk/guide/moodle-quiz-how-to-grade-view-results-of-a-moodle-quiz/#view-quiz-result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5878" y="719146"/>
            <a:ext cx="7315200" cy="965276"/>
          </a:xfrm>
        </p:spPr>
        <p:txBody>
          <a:bodyPr>
            <a:normAutofit/>
          </a:bodyPr>
          <a:lstStyle/>
          <a:p>
            <a:r>
              <a:rPr lang="en-US" dirty="0">
                <a:latin typeface="HelveticaNeueLT Std Lt"/>
              </a:rPr>
              <a:t>Moodle Quiz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FBFA1E-C6F7-DF28-1024-D0316EE56B39}"/>
              </a:ext>
            </a:extLst>
          </p:cNvPr>
          <p:cNvSpPr txBox="1">
            <a:spLocks/>
          </p:cNvSpPr>
          <p:nvPr/>
        </p:nvSpPr>
        <p:spPr>
          <a:xfrm>
            <a:off x="1483176" y="1915129"/>
            <a:ext cx="6400800" cy="691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b="0" i="0" kern="1200">
                <a:solidFill>
                  <a:srgbClr val="FFFFFF"/>
                </a:solidFill>
                <a:latin typeface="HelveticaNeueLT Std Lt"/>
                <a:ea typeface="+mn-ea"/>
                <a:cs typeface="HelveticaNeueLT Std Lt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HelveticaNeueLT Std Lt"/>
                <a:ea typeface="+mn-ea"/>
                <a:cs typeface="HelveticaNeueLT Std Lt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HelveticaNeueLT Std Lt"/>
                <a:ea typeface="+mn-ea"/>
                <a:cs typeface="HelveticaNeueLT Std Lt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NeueLT Std Lt"/>
                <a:ea typeface="+mn-ea"/>
                <a:cs typeface="HelveticaNeueLT Std Lt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NeueLT Std Lt"/>
                <a:ea typeface="+mn-ea"/>
                <a:cs typeface="HelveticaNeueLT Std Lt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Reviewing and Releasing Results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EBAF66F-6588-46D4-BC65-B2E23BCA8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765" y="3116497"/>
            <a:ext cx="4465109" cy="42359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>
                <a:latin typeface="Arial"/>
                <a:cs typeface="Arial"/>
              </a:rPr>
              <a:t>Josh Lim, Eliana Cortes - TEL Team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DD5AA9C-2181-4BB8-A362-36C8E43593D8}"/>
              </a:ext>
            </a:extLst>
          </p:cNvPr>
          <p:cNvSpPr txBox="1">
            <a:spLocks/>
          </p:cNvSpPr>
          <p:nvPr/>
        </p:nvSpPr>
        <p:spPr>
          <a:xfrm>
            <a:off x="936473" y="3612954"/>
            <a:ext cx="1753944" cy="3632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b="0" i="0" kern="1200">
                <a:solidFill>
                  <a:srgbClr val="FFFFFF"/>
                </a:solidFill>
                <a:latin typeface="HelveticaNeueLT Std Lt"/>
                <a:ea typeface="+mn-ea"/>
                <a:cs typeface="HelveticaNeueLT Std Lt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HelveticaNeueLT Std Lt"/>
                <a:ea typeface="+mn-ea"/>
                <a:cs typeface="HelveticaNeueLT Std Lt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HelveticaNeueLT Std Lt"/>
                <a:ea typeface="+mn-ea"/>
                <a:cs typeface="HelveticaNeueLT Std Lt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NeueLT Std Lt"/>
                <a:ea typeface="+mn-ea"/>
                <a:cs typeface="HelveticaNeueLT Std Lt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NeueLT Std Lt"/>
                <a:ea typeface="+mn-ea"/>
                <a:cs typeface="HelveticaNeueLT Std Lt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tel@bath.ac.uk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3DF5B0-F87F-429B-A968-B28720A36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52" y="3481241"/>
            <a:ext cx="559126" cy="559126"/>
          </a:xfrm>
          <a:prstGeom prst="rect">
            <a:avLst/>
          </a:prstGeom>
        </p:spPr>
      </p:pic>
      <p:sp>
        <p:nvSpPr>
          <p:cNvPr id="5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135551"/>
            <a:ext cx="9144000" cy="100795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A6EA3F-DFE7-2AEE-BABF-475B11ED800D}"/>
              </a:ext>
            </a:extLst>
          </p:cNvPr>
          <p:cNvSpPr txBox="1"/>
          <p:nvPr/>
        </p:nvSpPr>
        <p:spPr>
          <a:xfrm>
            <a:off x="6359382" y="3045224"/>
            <a:ext cx="2565702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TEL-Bytes Webinar</a:t>
            </a:r>
          </a:p>
          <a:p>
            <a:pPr>
              <a:lnSpc>
                <a:spcPct val="150000"/>
              </a:lnSpc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May 2024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35" y="4312662"/>
            <a:ext cx="8331877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Welcome! Please join in and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post your questions in the chat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ask them at the Q&amp;A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at the end of the session.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64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0692" y="-4039"/>
            <a:ext cx="6418929" cy="857250"/>
          </a:xfrm>
        </p:spPr>
        <p:txBody>
          <a:bodyPr>
            <a:normAutofit/>
          </a:bodyPr>
          <a:lstStyle/>
          <a:p>
            <a:r>
              <a:rPr lang="en-US" sz="3800" dirty="0" err="1">
                <a:latin typeface="HelveticaNeueLT Std Lt"/>
              </a:rPr>
              <a:t>6a</a:t>
            </a:r>
            <a:r>
              <a:rPr lang="en-US" sz="3800" dirty="0">
                <a:latin typeface="HelveticaNeueLT Std Lt"/>
              </a:rPr>
              <a:t>.</a:t>
            </a:r>
            <a:r>
              <a:rPr lang="en-GB" sz="3800" dirty="0">
                <a:latin typeface="HelveticaNeueLT Std Lt"/>
              </a:rPr>
              <a:t> Regrading Demo</a:t>
            </a:r>
            <a:endParaRPr lang="en-GB" sz="3800" dirty="0"/>
          </a:p>
        </p:txBody>
      </p:sp>
      <p:pic>
        <p:nvPicPr>
          <p:cNvPr id="8" name="Picture 7" descr="Screenshot of the results tab, showing where is the drop off menu for grades and the 'regrade all' button.">
            <a:extLst>
              <a:ext uri="{FF2B5EF4-FFF2-40B4-BE49-F238E27FC236}">
                <a16:creationId xmlns:a16="http://schemas.microsoft.com/office/drawing/2014/main" id="{EE7BB0C8-94CB-F024-4145-228F859108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2504" y="1011766"/>
            <a:ext cx="4713107" cy="38666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Screenshot of the tab Results showing the drop down menu for grades, responses and manual grading ">
            <a:extLst>
              <a:ext uri="{FF2B5EF4-FFF2-40B4-BE49-F238E27FC236}">
                <a16:creationId xmlns:a16="http://schemas.microsoft.com/office/drawing/2014/main" id="{D041A32C-08C5-C9C4-F2F7-F61A6609F1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3" t="41259" b="2279"/>
          <a:stretch/>
        </p:blipFill>
        <p:spPr bwMode="auto">
          <a:xfrm>
            <a:off x="5358581" y="1000592"/>
            <a:ext cx="3641040" cy="149450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6A556B9-347E-6043-94FF-C6F09BABA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4379" y="1464049"/>
            <a:ext cx="1477944" cy="40407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216A0CD-37C0-10A0-95A7-84365A04C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622323" y="1640264"/>
            <a:ext cx="3736258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Arrow: Right 2">
            <a:extLst>
              <a:ext uri="{FF2B5EF4-FFF2-40B4-BE49-F238E27FC236}">
                <a16:creationId xmlns:a16="http://schemas.microsoft.com/office/drawing/2014/main" id="{A6752432-C56A-1B6F-0855-FB6D2636F2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4241221">
            <a:off x="2541769" y="4809117"/>
            <a:ext cx="300182" cy="313141"/>
          </a:xfrm>
          <a:prstGeom prst="rightArrow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BCCA70E-EB82-2320-86E6-B4EA761FE6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1619789" y="1119597"/>
              <a:ext cx="772200" cy="304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BCCA70E-EB82-2320-86E6-B4EA761FE6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01789" y="1101597"/>
                <a:ext cx="807840" cy="33984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70C969C0-19A4-D391-C873-375859A98AF2}"/>
              </a:ext>
            </a:extLst>
          </p:cNvPr>
          <p:cNvSpPr/>
          <p:nvPr/>
        </p:nvSpPr>
        <p:spPr>
          <a:xfrm>
            <a:off x="2565860" y="4423569"/>
            <a:ext cx="252000" cy="252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AE6234E-7BCB-EB32-03DB-66E00529F3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58581" y="2785782"/>
            <a:ext cx="4038600" cy="115481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2100" b="1">
                <a:latin typeface="+mn-lt"/>
              </a:rPr>
              <a:t>Regrading</a:t>
            </a:r>
          </a:p>
          <a:p>
            <a:pPr marL="400050" lvl="1" indent="0">
              <a:buNone/>
            </a:pPr>
            <a:r>
              <a:rPr lang="en-GB" sz="2100">
                <a:latin typeface="+mn-lt"/>
                <a:ea typeface="Calibri"/>
                <a:cs typeface="Calibri"/>
              </a:rPr>
              <a:t>Dry run a full regrade </a:t>
            </a:r>
            <a:endParaRPr lang="en-GB" sz="2100" dirty="0">
              <a:latin typeface="+mn-lt"/>
              <a:ea typeface="Calibri"/>
              <a:cs typeface="Calibri"/>
            </a:endParaRPr>
          </a:p>
          <a:p>
            <a:pPr marL="400050" lvl="1" indent="0">
              <a:buNone/>
            </a:pPr>
            <a:r>
              <a:rPr lang="en-GB" sz="2100" dirty="0">
                <a:latin typeface="+mn-lt"/>
                <a:ea typeface="Calibri"/>
                <a:cs typeface="Calibri"/>
              </a:rPr>
              <a:t>Regrade all</a:t>
            </a:r>
            <a:endParaRPr lang="en-GB" sz="2100">
              <a:latin typeface="+mn-lt"/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endParaRPr lang="en-GB" sz="2000">
              <a:latin typeface="+mn-lt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C0639BD-6EA3-F2D2-04F8-2751678D7DAD}"/>
              </a:ext>
            </a:extLst>
          </p:cNvPr>
          <p:cNvSpPr/>
          <p:nvPr/>
        </p:nvSpPr>
        <p:spPr>
          <a:xfrm>
            <a:off x="5124388" y="1989788"/>
            <a:ext cx="252000" cy="252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38CD9F68-E2B6-4FA3-9F3E-9F3D421CE30E}"/>
              </a:ext>
            </a:extLst>
          </p:cNvPr>
          <p:cNvSpPr txBox="1">
            <a:spLocks/>
          </p:cNvSpPr>
          <p:nvPr/>
        </p:nvSpPr>
        <p:spPr>
          <a:xfrm>
            <a:off x="5384179" y="4238446"/>
            <a:ext cx="4038600" cy="516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HelveticaNeueLT Std Lt"/>
                <a:ea typeface="+mn-ea"/>
                <a:cs typeface="HelveticaNeueLT Std L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HelveticaNeueLT Std Lt"/>
                <a:ea typeface="+mn-ea"/>
                <a:cs typeface="HelveticaNeueLT Std L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HelveticaNeueLT Std Lt"/>
                <a:ea typeface="+mn-ea"/>
                <a:cs typeface="HelveticaNeueLT Std L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HelveticaNeueLT Std Lt"/>
                <a:ea typeface="+mn-ea"/>
                <a:cs typeface="HelveticaNeueLT Std L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HelveticaNeueLT Std Lt"/>
                <a:ea typeface="+mn-ea"/>
                <a:cs typeface="HelveticaNeueLT Std L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2100" b="1">
                <a:latin typeface="+mn-lt"/>
              </a:rPr>
              <a:t>Manual grading- essay type questions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3B8ACEE-2187-B362-FAC3-EA725B0EED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06581" y="2857547"/>
            <a:ext cx="252000" cy="252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08D4FDC-8C61-0DE2-A0E6-0442D9DFD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24388" y="4318142"/>
            <a:ext cx="252000" cy="252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tx1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57830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0692" y="-4039"/>
            <a:ext cx="6418929" cy="857250"/>
          </a:xfrm>
        </p:spPr>
        <p:txBody>
          <a:bodyPr>
            <a:normAutofit/>
          </a:bodyPr>
          <a:lstStyle/>
          <a:p>
            <a:r>
              <a:rPr lang="en-GB" sz="3800" dirty="0">
                <a:latin typeface="HelveticaNeueLT Std Lt"/>
              </a:rPr>
              <a:t>7. Distributing grades</a:t>
            </a:r>
            <a:endParaRPr lang="en-GB" sz="3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EB7A5-B765-5ACF-2D9A-9065AF136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301" y="3992777"/>
            <a:ext cx="8859795" cy="104054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400"/>
              <a:t>More info: </a:t>
            </a:r>
            <a:r>
              <a:rPr lang="en-GB" sz="2400">
                <a:hlinkClick r:id="rId3"/>
              </a:rPr>
              <a:t>Releasing grades and feedback with marking workflow and </a:t>
            </a:r>
            <a:r>
              <a:rPr lang="en-GB" sz="2400" b="1">
                <a:hlinkClick r:id="rId3"/>
              </a:rPr>
              <a:t>grade transfer- </a:t>
            </a:r>
            <a:r>
              <a:rPr lang="de-DE" sz="2400">
                <a:hlinkClick r:id="rId3"/>
              </a:rPr>
              <a:t>02/05/2024 , 10:15 AM - 10:45 AM </a:t>
            </a:r>
            <a:endParaRPr lang="de-DE" sz="2400"/>
          </a:p>
          <a:p>
            <a:pPr marL="0" indent="0">
              <a:buNone/>
            </a:pPr>
            <a:endParaRPr lang="de-DE" sz="2400"/>
          </a:p>
          <a:p>
            <a:pPr marL="0" indent="0">
              <a:buNone/>
            </a:pPr>
            <a:endParaRPr lang="en-GB" sz="2400"/>
          </a:p>
          <a:p>
            <a:pPr marL="0" indent="0">
              <a:buNone/>
            </a:pPr>
            <a:endParaRPr lang="en-GB" sz="2400"/>
          </a:p>
        </p:txBody>
      </p:sp>
      <p:pic>
        <p:nvPicPr>
          <p:cNvPr id="5" name="Picture 4" descr="screenshot of the review options highlighting that it must be selected the option marks below After the quiz is closed so you can release grades">
            <a:extLst>
              <a:ext uri="{FF2B5EF4-FFF2-40B4-BE49-F238E27FC236}">
                <a16:creationId xmlns:a16="http://schemas.microsoft.com/office/drawing/2014/main" id="{926A0496-6C7C-5E82-DCCA-A13DB8CE44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73"/>
          <a:stretch/>
        </p:blipFill>
        <p:spPr>
          <a:xfrm>
            <a:off x="100754" y="1516221"/>
            <a:ext cx="8803011" cy="18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060479E-F4DC-29D5-EF3B-40B5D503F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91634" y="1582353"/>
            <a:ext cx="1639329" cy="1769868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21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0692" y="-4039"/>
            <a:ext cx="6418929" cy="857250"/>
          </a:xfrm>
        </p:spPr>
        <p:txBody>
          <a:bodyPr>
            <a:normAutofit/>
          </a:bodyPr>
          <a:lstStyle/>
          <a:p>
            <a:r>
              <a:rPr lang="en-GB" sz="3800">
                <a:latin typeface="HelveticaNeueLT Std Lt"/>
              </a:rPr>
              <a:t>Summary &amp; Feedback</a:t>
            </a:r>
            <a:endParaRPr lang="en-GB" sz="380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9259786-A117-B855-073F-4C47BA530BD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HelveticaNeueLT Std Lt"/>
                <a:ea typeface="+mn-ea"/>
                <a:cs typeface="HelveticaNeueLT Std L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HelveticaNeueLT Std Lt"/>
                <a:ea typeface="+mn-ea"/>
                <a:cs typeface="HelveticaNeueLT Std L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HelveticaNeueLT Std Lt"/>
                <a:ea typeface="+mn-ea"/>
                <a:cs typeface="HelveticaNeueLT Std L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HelveticaNeueLT Std Lt"/>
                <a:ea typeface="+mn-ea"/>
                <a:cs typeface="HelveticaNeueLT Std L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HelveticaNeueLT Std Lt"/>
                <a:ea typeface="+mn-ea"/>
                <a:cs typeface="HelveticaNeueLT Std L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Please take one minute to fill in this </a:t>
            </a:r>
            <a:r>
              <a:rPr lang="en-GB" dirty="0">
                <a:hlinkClick r:id="rId3"/>
              </a:rPr>
              <a:t>MS feedback form</a:t>
            </a:r>
            <a:r>
              <a:rPr lang="en-GB" dirty="0"/>
              <a:t>. Your responses are anonymous.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More resources:</a:t>
            </a:r>
          </a:p>
          <a:p>
            <a:r>
              <a:rPr lang="en-GB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ar(--global-heading-font-family)"/>
                <a:hlinkClick r:id="rId4"/>
              </a:rPr>
              <a:t>Moodle – Quiz (summative workflow)</a:t>
            </a:r>
            <a:endParaRPr lang="en-GB" sz="3600" b="1" i="0" dirty="0">
              <a:solidFill>
                <a:srgbClr val="000000"/>
              </a:solidFill>
              <a:effectLst/>
              <a:highlight>
                <a:srgbClr val="FFFFFF"/>
              </a:highlight>
              <a:latin typeface="+mn-lt"/>
            </a:endParaRPr>
          </a:p>
          <a:p>
            <a:pPr lvl="1"/>
            <a:r>
              <a:rPr lang="en-GB" sz="32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  <a:hlinkClick r:id="rId5"/>
              </a:rPr>
              <a:t>How to set-up a Moodle Quiz</a:t>
            </a:r>
            <a:endParaRPr lang="en-GB" sz="320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+mn-lt"/>
            </a:endParaRPr>
          </a:p>
          <a:p>
            <a:pPr lvl="1"/>
            <a:r>
              <a:rPr lang="en-GB" sz="32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  <a:hlinkClick r:id="rId6"/>
              </a:rPr>
              <a:t>How to release grades and feedback</a:t>
            </a:r>
            <a:endParaRPr lang="en-GB" sz="320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+mn-lt"/>
            </a:endParaRPr>
          </a:p>
          <a:p>
            <a:pPr lvl="1"/>
            <a:r>
              <a:rPr lang="en-GB" sz="32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  <a:hlinkClick r:id="rId7"/>
              </a:rPr>
              <a:t>Grade Transfer – what is it?</a:t>
            </a:r>
            <a:endParaRPr lang="en-GB" sz="320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399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ntre for Learning &amp; Teaching logo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24"/>
            <a:ext cx="9057736" cy="5094976"/>
          </a:xfrm>
          <a:prstGeom prst="rect">
            <a:avLst/>
          </a:prstGeom>
        </p:spPr>
      </p:pic>
      <p:pic>
        <p:nvPicPr>
          <p:cNvPr id="9" name="Picture 8" descr="University of Bath logo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374" y="0"/>
            <a:ext cx="1986626" cy="8908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7141" y="1193834"/>
            <a:ext cx="8024037" cy="234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HelveticaNeueLT Std Lt"/>
                <a:cs typeface="HelveticaNeueLT Std Lt"/>
              </a:rPr>
              <a:t>Produced by</a:t>
            </a:r>
          </a:p>
          <a:p>
            <a:pPr algn="ctr">
              <a:lnSpc>
                <a:spcPct val="150000"/>
              </a:lnSpc>
            </a:pPr>
            <a:r>
              <a:rPr lang="en-US" sz="3600">
                <a:latin typeface="HelveticaNeueLT Std"/>
                <a:cs typeface="HelveticaNeueLT Std"/>
              </a:rPr>
              <a:t>Centre for Learning &amp; Teaching</a:t>
            </a:r>
          </a:p>
          <a:p>
            <a:pPr algn="ctr">
              <a:lnSpc>
                <a:spcPct val="150000"/>
              </a:lnSpc>
            </a:pPr>
            <a:r>
              <a:rPr lang="en-US" sz="2000">
                <a:latin typeface="HelveticaNeueLT Std Lt"/>
                <a:cs typeface="HelveticaNeueLT Std Lt"/>
              </a:rPr>
              <a:t>in conjunction with</a:t>
            </a:r>
          </a:p>
          <a:p>
            <a:pPr algn="ctr">
              <a:lnSpc>
                <a:spcPct val="150000"/>
              </a:lnSpc>
            </a:pPr>
            <a:r>
              <a:rPr lang="en-US" sz="3200">
                <a:latin typeface="HelveticaNeueLT Std Lt"/>
                <a:cs typeface="HelveticaNeueLT Std Lt"/>
              </a:rPr>
              <a:t>Technology Enhanced Learning</a:t>
            </a:r>
          </a:p>
        </p:txBody>
      </p:sp>
      <p:grpSp>
        <p:nvGrpSpPr>
          <p:cNvPr id="2" name="Group 1" descr="2017 - This work is licenced under a Creative Commons Attribution-NonCommerical-NoDerivatives 4.0 International Licence">
            <a:extLst>
              <a:ext uri="{FF2B5EF4-FFF2-40B4-BE49-F238E27FC236}">
                <a16:creationId xmlns:a16="http://schemas.microsoft.com/office/drawing/2014/main" id="{9561DD95-1E01-476F-8038-64D7ADE00F3F}"/>
              </a:ext>
            </a:extLst>
          </p:cNvPr>
          <p:cNvGrpSpPr/>
          <p:nvPr/>
        </p:nvGrpSpPr>
        <p:grpSpPr>
          <a:xfrm>
            <a:off x="414753" y="4776859"/>
            <a:ext cx="8792570" cy="267155"/>
            <a:chOff x="414753" y="4776859"/>
            <a:chExt cx="8792570" cy="267155"/>
          </a:xfrm>
        </p:grpSpPr>
        <p:pic>
          <p:nvPicPr>
            <p:cNvPr id="6" name="Picture 5" descr="Creative Commons logo&#10;"/>
            <p:cNvPicPr>
              <a:picLocks noChangeAspect="1"/>
            </p:cNvPicPr>
            <p:nvPr/>
          </p:nvPicPr>
          <p:blipFill>
            <a:blip r:embed="rId4">
              <a:lum brigh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753" y="4776859"/>
              <a:ext cx="281032" cy="26715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95785" y="4776859"/>
              <a:ext cx="851153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>
                  <a:latin typeface="HelveticaNeueLT Std Lt"/>
                  <a:cs typeface="HelveticaNeueLT Std Lt"/>
                </a:rPr>
                <a:t>2024 - This work is licensed under a Creative Commons Attribution-NonCommercial-NoDerivatives 4.0 International License </a:t>
              </a: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D1B97FFD-A30C-A8AD-D2CE-D71A4CEAF7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-1102519"/>
            <a:ext cx="7772400" cy="11025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Rights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4973492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0064" y="-4039"/>
            <a:ext cx="6348700" cy="857250"/>
          </a:xfrm>
        </p:spPr>
        <p:txBody>
          <a:bodyPr>
            <a:normAutofit/>
          </a:bodyPr>
          <a:lstStyle/>
          <a:p>
            <a:r>
              <a:rPr lang="en-GB" sz="3800"/>
              <a:t>Aims for today’s workshop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610EEA-5495-9740-AA2E-A6831EF7D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652" y="1269424"/>
            <a:ext cx="8280366" cy="32243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Calibri"/>
              <a:buAutoNum type="arabicPeriod"/>
            </a:pPr>
            <a:r>
              <a:rPr lang="en-GB">
                <a:latin typeface="+mn-lt"/>
                <a:cs typeface="Arial"/>
              </a:rPr>
              <a:t>To review important features about reviewing and releasing results in Moodle quizzes </a:t>
            </a:r>
          </a:p>
          <a:p>
            <a:pPr marL="514350" indent="-514350">
              <a:buFont typeface="Calibri"/>
              <a:buAutoNum type="arabicPeriod"/>
            </a:pPr>
            <a:endParaRPr lang="en-GB">
              <a:latin typeface="+mn-lt"/>
              <a:cs typeface="Arial"/>
            </a:endParaRPr>
          </a:p>
          <a:p>
            <a:pPr marL="514350" indent="-514350">
              <a:buFont typeface="Calibri"/>
              <a:buAutoNum type="arabicPeriod"/>
            </a:pPr>
            <a:r>
              <a:rPr lang="en-GB">
                <a:latin typeface="+mn-lt"/>
                <a:cs typeface="Arial"/>
              </a:rPr>
              <a:t>Identify how to access further guidance and support</a:t>
            </a:r>
          </a:p>
          <a:p>
            <a:pPr marL="514350" indent="-514350">
              <a:buFont typeface="+mj-lt"/>
              <a:buAutoNum type="arabicPeriod"/>
            </a:pPr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75364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0692" y="-4039"/>
            <a:ext cx="6078071" cy="857250"/>
          </a:xfrm>
        </p:spPr>
        <p:txBody>
          <a:bodyPr>
            <a:normAutofit/>
          </a:bodyPr>
          <a:lstStyle/>
          <a:p>
            <a:r>
              <a:rPr lang="en-US" sz="3800">
                <a:latin typeface="HelveticaNeueLT Std Lt"/>
              </a:rPr>
              <a:t>Session Overview</a:t>
            </a:r>
            <a:endParaRPr lang="en-GB" sz="38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610EEA-5495-9740-AA2E-A6831EF7D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652" y="1269424"/>
            <a:ext cx="8280366" cy="322436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>
                <a:latin typeface="+mn-lt"/>
              </a:rPr>
              <a:t>Intro - checklist </a:t>
            </a:r>
          </a:p>
          <a:p>
            <a:pPr lvl="1"/>
            <a:r>
              <a:rPr lang="en-US" dirty="0">
                <a:latin typeface="+mn-lt"/>
              </a:rPr>
              <a:t>User overrides</a:t>
            </a:r>
          </a:p>
          <a:p>
            <a:r>
              <a:rPr lang="en-US" b="1" dirty="0">
                <a:latin typeface="+mn-lt"/>
              </a:rPr>
              <a:t>Review Quiz Attempts</a:t>
            </a:r>
          </a:p>
          <a:p>
            <a:r>
              <a:rPr lang="en-US" b="1" dirty="0">
                <a:latin typeface="+mn-lt"/>
              </a:rPr>
              <a:t>Regrading</a:t>
            </a:r>
          </a:p>
          <a:p>
            <a:r>
              <a:rPr lang="en-US" b="1" dirty="0">
                <a:latin typeface="+mn-lt"/>
              </a:rPr>
              <a:t>Release</a:t>
            </a:r>
          </a:p>
          <a:p>
            <a:endParaRPr lang="en-GB" dirty="0">
              <a:latin typeface="+mn-lt"/>
            </a:endParaRPr>
          </a:p>
          <a:p>
            <a:r>
              <a:rPr lang="en-GB" dirty="0">
                <a:latin typeface="+mn-lt"/>
              </a:rPr>
              <a:t>More support and Q&amp;A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F0D3CE-7B42-1EBB-DB03-8A1464020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349" y="1967292"/>
            <a:ext cx="2907755" cy="74441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0F0BC52-95F2-8D71-569C-F8DE134FB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057604" y="2827322"/>
            <a:ext cx="1819069" cy="523220"/>
            <a:chOff x="6057604" y="2827322"/>
            <a:chExt cx="1819069" cy="523220"/>
          </a:xfrm>
        </p:grpSpPr>
        <p:pic>
          <p:nvPicPr>
            <p:cNvPr id="9" name="Picture 8" descr="A screenshot of a quiz&#10;&#10;Description automatically generated">
              <a:extLst>
                <a:ext uri="{FF2B5EF4-FFF2-40B4-BE49-F238E27FC236}">
                  <a16:creationId xmlns:a16="http://schemas.microsoft.com/office/drawing/2014/main" id="{F542EAEC-A187-C3A1-A8B2-79E482D4AE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792698" y="2827322"/>
              <a:ext cx="1083975" cy="45600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346D1DF-FFA4-E12B-5F8D-5BB6961F750C}"/>
                </a:ext>
              </a:extLst>
            </p:cNvPr>
            <p:cNvSpPr txBox="1"/>
            <p:nvPr/>
          </p:nvSpPr>
          <p:spPr>
            <a:xfrm>
              <a:off x="6057604" y="2827322"/>
              <a:ext cx="13344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/>
                <a:t>Quiz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685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>
                <a:latin typeface="HelveticaNeueLT Std Lt"/>
              </a:rPr>
              <a:t>Quiz Setup Checklist </a:t>
            </a:r>
            <a:endParaRPr lang="en-GB" sz="3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610EEA-5495-9740-AA2E-A6831EF7D33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en-GB" dirty="0">
                <a:latin typeface="+mn-lt"/>
              </a:rPr>
              <a:t>Complete the </a:t>
            </a:r>
            <a:r>
              <a:rPr lang="en-GB" dirty="0">
                <a:latin typeface="+mn-lt"/>
                <a:hlinkClick r:id="rId3"/>
              </a:rPr>
              <a:t>Quiz Notification Form</a:t>
            </a:r>
            <a:endParaRPr lang="en-GB" dirty="0">
              <a:latin typeface="+mn-lt"/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r>
              <a:rPr lang="en-GB" dirty="0">
                <a:latin typeface="+mn-lt"/>
                <a:hlinkClick r:id="rId4"/>
              </a:rPr>
              <a:t>Create Questions in the Question Bank</a:t>
            </a:r>
            <a:endParaRPr lang="en-GB" dirty="0">
              <a:latin typeface="+mn-lt"/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r>
              <a:rPr lang="en-GB" dirty="0">
                <a:latin typeface="+mn-lt"/>
                <a:hlinkClick r:id="rId5"/>
              </a:rPr>
              <a:t>Create the Quiz Activity</a:t>
            </a:r>
            <a:endParaRPr lang="en-GB" dirty="0">
              <a:latin typeface="+mn-lt"/>
            </a:endParaRPr>
          </a:p>
          <a:p>
            <a:pPr marL="514350" indent="-514350">
              <a:buAutoNum type="arabicPeriod"/>
            </a:pPr>
            <a:r>
              <a:rPr lang="en-US" dirty="0">
                <a:latin typeface="+mn-lt"/>
                <a:ea typeface="Calibri"/>
                <a:cs typeface="Calibri"/>
                <a:hlinkClick r:id="rId6"/>
              </a:rPr>
              <a:t>Add questions to the Quiz</a:t>
            </a:r>
            <a:r>
              <a:rPr lang="en-US" dirty="0">
                <a:latin typeface="+mn-lt"/>
                <a:ea typeface="Calibri"/>
                <a:cs typeface="Calibri"/>
              </a:rPr>
              <a:t> (and Preview)</a:t>
            </a:r>
          </a:p>
          <a:p>
            <a:pPr marL="0" indent="0">
              <a:buNone/>
            </a:pPr>
            <a:endParaRPr lang="en-GB" b="1" i="0" dirty="0">
              <a:solidFill>
                <a:srgbClr val="000000"/>
              </a:solidFill>
              <a:effectLst/>
              <a:highlight>
                <a:srgbClr val="FFFFFF"/>
              </a:highlight>
              <a:latin typeface="var(--global-heading-font-family)"/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000000"/>
                </a:solidFill>
                <a:highlight>
                  <a:srgbClr val="FFFFFF"/>
                </a:highlight>
                <a:latin typeface="var(--global-heading-font-family)"/>
              </a:rPr>
              <a:t>See </a:t>
            </a:r>
            <a:r>
              <a:rPr lang="en-GB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ar(--global-heading-font-family)"/>
                <a:hlinkClick r:id="rId7"/>
              </a:rPr>
              <a:t>Moodle – Quiz (summative workflow)</a:t>
            </a:r>
            <a:endParaRPr lang="en-GB" dirty="0">
              <a:latin typeface="+mn-lt"/>
              <a:ea typeface="Calibri"/>
              <a:cs typeface="Calibri"/>
            </a:endParaRPr>
          </a:p>
        </p:txBody>
      </p:sp>
      <p:pic>
        <p:nvPicPr>
          <p:cNvPr id="6" name="Content Placeholder 5" descr="Screenshot of teaching hub showing Moodle quiz workflow instructions">
            <a:extLst>
              <a:ext uri="{FF2B5EF4-FFF2-40B4-BE49-F238E27FC236}">
                <a16:creationId xmlns:a16="http://schemas.microsoft.com/office/drawing/2014/main" id="{6DAF093A-D2BD-DEFE-3230-B0A61DF7A2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8"/>
          <a:stretch>
            <a:fillRect/>
          </a:stretch>
        </p:blipFill>
        <p:spPr>
          <a:xfrm>
            <a:off x="4648200" y="1351925"/>
            <a:ext cx="4038600" cy="3090524"/>
          </a:xfrm>
        </p:spPr>
      </p:pic>
    </p:spTree>
    <p:extLst>
      <p:ext uri="{BB962C8B-B14F-4D97-AF65-F5344CB8AC3E}">
        <p14:creationId xmlns:p14="http://schemas.microsoft.com/office/powerpoint/2010/main" val="2466966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>
                <a:latin typeface="HelveticaNeueLT Std Lt"/>
              </a:rPr>
              <a:t>4a.Overrides </a:t>
            </a:r>
            <a:endParaRPr lang="en-GB" sz="38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610EEA-5495-9740-AA2E-A6831EF7D33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2400" b="1" dirty="0">
                <a:latin typeface="+mn-lt"/>
              </a:rPr>
              <a:t>When to use it?</a:t>
            </a:r>
          </a:p>
          <a:p>
            <a:pPr marL="514350" indent="-514350"/>
            <a:r>
              <a:rPr lang="en-GB" dirty="0">
                <a:latin typeface="+mn-lt"/>
                <a:ea typeface="Calibri"/>
                <a:cs typeface="Calibri"/>
              </a:rPr>
              <a:t>DAP adjustments</a:t>
            </a:r>
          </a:p>
          <a:p>
            <a:pPr marL="514350" indent="-514350"/>
            <a:r>
              <a:rPr lang="en-GB" dirty="0">
                <a:latin typeface="+mn-lt"/>
                <a:ea typeface="Calibri"/>
                <a:cs typeface="Calibri"/>
              </a:rPr>
              <a:t>Extensions/ Additional attempt (mitigations)  </a:t>
            </a:r>
          </a:p>
          <a:p>
            <a:pPr marL="514350" indent="-514350">
              <a:buAutoNum type="arabicPeriod"/>
            </a:pPr>
            <a:endParaRPr lang="en-GB" sz="20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8CF98-FD82-51DC-8D9E-BE535586F01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b="1" i="0" dirty="0">
                <a:solidFill>
                  <a:srgbClr val="000000"/>
                </a:solidFill>
                <a:effectLst/>
                <a:latin typeface="+mn-lt"/>
              </a:rPr>
              <a:t>What can you do? </a:t>
            </a:r>
          </a:p>
          <a:p>
            <a:pPr marL="0" indent="0">
              <a:buNone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+mn-lt"/>
              </a:rPr>
              <a:t>For individual or a group:</a:t>
            </a:r>
          </a:p>
          <a:p>
            <a:pPr marL="514350" indent="-514350"/>
            <a:r>
              <a:rPr lang="en-GB" sz="2400" b="0" i="0" dirty="0">
                <a:solidFill>
                  <a:srgbClr val="000000"/>
                </a:solidFill>
                <a:effectLst/>
                <a:latin typeface="+mn-lt"/>
              </a:rPr>
              <a:t>add extra time, </a:t>
            </a:r>
          </a:p>
          <a:p>
            <a:pPr marL="514350" indent="-514350"/>
            <a:r>
              <a:rPr lang="en-GB" sz="2400" b="0" i="0" dirty="0">
                <a:solidFill>
                  <a:srgbClr val="000000"/>
                </a:solidFill>
                <a:effectLst/>
                <a:latin typeface="+mn-lt"/>
              </a:rPr>
              <a:t>change the quiz open or close time, </a:t>
            </a:r>
          </a:p>
          <a:p>
            <a:pPr marL="514350" indent="-514350"/>
            <a:r>
              <a:rPr lang="en-GB" sz="2400" b="0" i="0" dirty="0">
                <a:solidFill>
                  <a:srgbClr val="000000"/>
                </a:solidFill>
                <a:effectLst/>
                <a:latin typeface="+mn-lt"/>
              </a:rPr>
              <a:t>amend a quiz time limit, </a:t>
            </a:r>
          </a:p>
          <a:p>
            <a:pPr marL="514350" indent="-514350"/>
            <a:r>
              <a:rPr lang="en-GB" sz="2400" b="0" i="0" dirty="0">
                <a:solidFill>
                  <a:srgbClr val="000000"/>
                </a:solidFill>
                <a:effectLst/>
                <a:latin typeface="+mn-lt"/>
              </a:rPr>
              <a:t>change the number of attempts</a:t>
            </a:r>
          </a:p>
        </p:txBody>
      </p:sp>
    </p:spTree>
    <p:extLst>
      <p:ext uri="{BB962C8B-B14F-4D97-AF65-F5344CB8AC3E}">
        <p14:creationId xmlns:p14="http://schemas.microsoft.com/office/powerpoint/2010/main" val="259374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0692" y="-4039"/>
            <a:ext cx="6078071" cy="857250"/>
          </a:xfrm>
        </p:spPr>
        <p:txBody>
          <a:bodyPr>
            <a:normAutofit/>
          </a:bodyPr>
          <a:lstStyle/>
          <a:p>
            <a:r>
              <a:rPr lang="en-US" sz="3800">
                <a:latin typeface="HelveticaNeueLT Std Lt"/>
              </a:rPr>
              <a:t>4a.Overrides - Select</a:t>
            </a:r>
            <a:endParaRPr lang="en-GB" sz="3800"/>
          </a:p>
        </p:txBody>
      </p:sp>
      <p:pic>
        <p:nvPicPr>
          <p:cNvPr id="7" name="Picture 6" descr="Screenshot of the more tab showing the option for override ">
            <a:extLst>
              <a:ext uri="{FF2B5EF4-FFF2-40B4-BE49-F238E27FC236}">
                <a16:creationId xmlns:a16="http://schemas.microsoft.com/office/drawing/2014/main" id="{AADDF252-39B5-4262-F5BE-7C60AC3F74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931" y="1010608"/>
            <a:ext cx="5291529" cy="389117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screenshot of the group overrides menu at the left and the 'add group override' button at the right ">
            <a:extLst>
              <a:ext uri="{FF2B5EF4-FFF2-40B4-BE49-F238E27FC236}">
                <a16:creationId xmlns:a16="http://schemas.microsoft.com/office/drawing/2014/main" id="{0ADD0E08-5C74-9AEB-7C85-5BEFD9BF3D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63915" y="2205979"/>
            <a:ext cx="3507699" cy="16414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882CBD4-D46F-BD1A-562A-FB6E0C4DB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04674" y="2671010"/>
            <a:ext cx="1732548" cy="272715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0F0263C-3C53-E105-6E85-C4C6E77588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0" idx="2"/>
            <a:endCxn id="13" idx="1"/>
          </p:cNvCxnSpPr>
          <p:nvPr/>
        </p:nvCxnSpPr>
        <p:spPr>
          <a:xfrm>
            <a:off x="4170948" y="2943725"/>
            <a:ext cx="1304607" cy="55071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BD75E17-D03F-2960-E952-7E2E42B2E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75555" y="3075709"/>
            <a:ext cx="1081264" cy="837467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C4C2787C-CDF7-808A-96B6-C19A67028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4241221">
            <a:off x="7366960" y="3398888"/>
            <a:ext cx="201142" cy="191109"/>
          </a:xfrm>
          <a:prstGeom prst="rightArrow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A6AB54-0658-5470-A920-A6A3463B8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209119" y="947239"/>
            <a:ext cx="3737811" cy="155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lvl="1">
              <a:spcBef>
                <a:spcPct val="20000"/>
              </a:spcBef>
            </a:pPr>
            <a:r>
              <a:rPr lang="en-GB" sz="2200">
                <a:cs typeface="Calibri"/>
              </a:rPr>
              <a:t>More info about </a:t>
            </a:r>
            <a:r>
              <a:rPr lang="en-GB" sz="2200" b="1">
                <a:hlinkClick r:id="rId5"/>
              </a:rPr>
              <a:t>Managing Moodle Groups and Groupings</a:t>
            </a:r>
            <a:endParaRPr lang="en-GB" sz="2200" b="1"/>
          </a:p>
          <a:p>
            <a:pPr marL="400050" lvl="1">
              <a:spcBef>
                <a:spcPct val="20000"/>
              </a:spcBef>
            </a:pPr>
            <a:endParaRPr lang="en-GB" sz="2400">
              <a:cs typeface="Calibri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E79A345-0B87-91C6-FF3C-FBF5825557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63915" y="3979386"/>
            <a:ext cx="3668446" cy="101015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2000" b="1" dirty="0">
                <a:latin typeface="+mn-lt"/>
              </a:rPr>
              <a:t>Remember </a:t>
            </a:r>
          </a:p>
          <a:p>
            <a:pPr marL="400050" lvl="1" indent="0">
              <a:buNone/>
            </a:pPr>
            <a:r>
              <a:rPr lang="en-GB" sz="2000" dirty="0">
                <a:latin typeface="+mn-lt"/>
                <a:ea typeface="Calibri"/>
                <a:cs typeface="Calibri"/>
              </a:rPr>
              <a:t>Name your extension groups with sensible names</a:t>
            </a:r>
          </a:p>
          <a:p>
            <a:pPr marL="514350" indent="-514350">
              <a:buAutoNum type="arabicPeriod"/>
            </a:pPr>
            <a:endParaRPr lang="en-GB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11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0692" y="-4039"/>
            <a:ext cx="6078071" cy="857250"/>
          </a:xfrm>
        </p:spPr>
        <p:txBody>
          <a:bodyPr>
            <a:normAutofit/>
          </a:bodyPr>
          <a:lstStyle/>
          <a:p>
            <a:r>
              <a:rPr lang="en-US" sz="3800" dirty="0" err="1">
                <a:latin typeface="HelveticaNeueLT Std Lt"/>
              </a:rPr>
              <a:t>4a</a:t>
            </a:r>
            <a:r>
              <a:rPr lang="en-US" sz="3800" dirty="0">
                <a:latin typeface="HelveticaNeueLT Std Lt"/>
              </a:rPr>
              <a:t>. Overrides – Settings </a:t>
            </a:r>
            <a:endParaRPr lang="en-GB" sz="3800" dirty="0"/>
          </a:p>
        </p:txBody>
      </p:sp>
      <p:pic>
        <p:nvPicPr>
          <p:cNvPr id="6" name="Picture 5" descr="screenshot showing the selection of an override group ">
            <a:extLst>
              <a:ext uri="{FF2B5EF4-FFF2-40B4-BE49-F238E27FC236}">
                <a16:creationId xmlns:a16="http://schemas.microsoft.com/office/drawing/2014/main" id="{90730844-3D11-00CC-732C-9E08DFDC12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951" y="959372"/>
            <a:ext cx="5186598" cy="40266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Screenshot showing the method to select an individual override user ">
            <a:extLst>
              <a:ext uri="{FF2B5EF4-FFF2-40B4-BE49-F238E27FC236}">
                <a16:creationId xmlns:a16="http://schemas.microsoft.com/office/drawing/2014/main" id="{51E22BC2-5592-A7D6-2A6F-5A872E94C7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1528" y="1380168"/>
            <a:ext cx="3777521" cy="1221698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21D90D4-5834-A18B-64A2-C19115C65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4905" y="1892968"/>
            <a:ext cx="2646948" cy="396000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8B5AEFF-1515-6BA5-49CA-F18274259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2991853" y="1991017"/>
            <a:ext cx="2299675" cy="9804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7C95FB12-D4D0-EFB9-FA62-CBE0ABF55C90}"/>
              </a:ext>
            </a:extLst>
          </p:cNvPr>
          <p:cNvSpPr/>
          <p:nvPr/>
        </p:nvSpPr>
        <p:spPr>
          <a:xfrm>
            <a:off x="298705" y="2870162"/>
            <a:ext cx="252000" cy="252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1A00E6-741E-34CB-EA41-350590301B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0799" y="2764715"/>
            <a:ext cx="3478451" cy="101015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2000" b="1" dirty="0">
                <a:latin typeface="+mn-lt"/>
              </a:rPr>
              <a:t>Extend/change the window time of the quiz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E125DF6-F492-AF73-0E25-1D545B42A296}"/>
              </a:ext>
            </a:extLst>
          </p:cNvPr>
          <p:cNvSpPr/>
          <p:nvPr/>
        </p:nvSpPr>
        <p:spPr>
          <a:xfrm>
            <a:off x="298705" y="3494544"/>
            <a:ext cx="252000" cy="252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AB901F32-72AA-6B67-C8B0-E3738A5F1E5A}"/>
              </a:ext>
            </a:extLst>
          </p:cNvPr>
          <p:cNvSpPr txBox="1">
            <a:spLocks/>
          </p:cNvSpPr>
          <p:nvPr/>
        </p:nvSpPr>
        <p:spPr>
          <a:xfrm>
            <a:off x="5710799" y="3550928"/>
            <a:ext cx="3478451" cy="3867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HelveticaNeueLT Std Lt"/>
                <a:ea typeface="+mn-ea"/>
                <a:cs typeface="HelveticaNeueLT Std L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HelveticaNeueLT Std Lt"/>
                <a:ea typeface="+mn-ea"/>
                <a:cs typeface="HelveticaNeueLT Std L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HelveticaNeueLT Std Lt"/>
                <a:ea typeface="+mn-ea"/>
                <a:cs typeface="HelveticaNeueLT Std L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HelveticaNeueLT Std Lt"/>
                <a:ea typeface="+mn-ea"/>
                <a:cs typeface="HelveticaNeueLT Std L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HelveticaNeueLT Std Lt"/>
                <a:ea typeface="+mn-ea"/>
                <a:cs typeface="HelveticaNeueLT Std L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2000" b="1">
                <a:latin typeface="+mn-lt"/>
              </a:rPr>
              <a:t>Add extra time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C9A3FE5-FBE4-6A2C-F864-28927E007015}"/>
              </a:ext>
            </a:extLst>
          </p:cNvPr>
          <p:cNvSpPr/>
          <p:nvPr/>
        </p:nvSpPr>
        <p:spPr>
          <a:xfrm>
            <a:off x="298705" y="3930006"/>
            <a:ext cx="252000" cy="252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179D65D9-8508-F93B-E063-5D88E4B436BA}"/>
              </a:ext>
            </a:extLst>
          </p:cNvPr>
          <p:cNvSpPr txBox="1">
            <a:spLocks/>
          </p:cNvSpPr>
          <p:nvPr/>
        </p:nvSpPr>
        <p:spPr>
          <a:xfrm>
            <a:off x="5759290" y="4150942"/>
            <a:ext cx="3478451" cy="3867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HelveticaNeueLT Std Lt"/>
                <a:ea typeface="+mn-ea"/>
                <a:cs typeface="HelveticaNeueLT Std L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HelveticaNeueLT Std Lt"/>
                <a:ea typeface="+mn-ea"/>
                <a:cs typeface="HelveticaNeueLT Std L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HelveticaNeueLT Std Lt"/>
                <a:ea typeface="+mn-ea"/>
                <a:cs typeface="HelveticaNeueLT Std L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HelveticaNeueLT Std Lt"/>
                <a:ea typeface="+mn-ea"/>
                <a:cs typeface="HelveticaNeueLT Std L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HelveticaNeueLT Std Lt"/>
                <a:ea typeface="+mn-ea"/>
                <a:cs typeface="HelveticaNeueLT Std L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2000" b="1">
                <a:latin typeface="+mn-lt"/>
              </a:rPr>
              <a:t>Add attempts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51AD1E3-ED53-14A2-F791-0B43AC3F6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93807" y="2870162"/>
            <a:ext cx="316992" cy="31026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F7F6A01-54C4-082B-8BC3-CFD3E0B9D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93807" y="3619738"/>
            <a:ext cx="316992" cy="31026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C1E49A9-D010-53F6-4BC4-331E86B39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93807" y="4189205"/>
            <a:ext cx="316992" cy="31026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549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184" y="16476"/>
            <a:ext cx="6078071" cy="857250"/>
          </a:xfrm>
        </p:spPr>
        <p:txBody>
          <a:bodyPr>
            <a:normAutofit/>
          </a:bodyPr>
          <a:lstStyle/>
          <a:p>
            <a:r>
              <a:rPr lang="en-US" sz="3800">
                <a:latin typeface="HelveticaNeueLT Std Lt"/>
              </a:rPr>
              <a:t>5.Run the Quiz </a:t>
            </a:r>
            <a:endParaRPr lang="en-GB" sz="3800"/>
          </a:p>
        </p:txBody>
      </p:sp>
      <p:pic>
        <p:nvPicPr>
          <p:cNvPr id="9" name="Picture 8" descr="screenshot of the start message at the Moodle quiz warning students about time limit">
            <a:extLst>
              <a:ext uri="{FF2B5EF4-FFF2-40B4-BE49-F238E27FC236}">
                <a16:creationId xmlns:a16="http://schemas.microsoft.com/office/drawing/2014/main" id="{541B59E6-8699-A52C-F192-FA38F99841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3"/>
          <a:stretch/>
        </p:blipFill>
        <p:spPr>
          <a:xfrm>
            <a:off x="176683" y="1060874"/>
            <a:ext cx="5800711" cy="3730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887A0387-66F4-AB09-DA0E-6F6C1168B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4241221">
            <a:off x="1820177" y="3549886"/>
            <a:ext cx="300182" cy="313141"/>
          </a:xfrm>
          <a:prstGeom prst="rightArrow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FE3A0F7-14F1-C5EC-3EB9-6761BD3CA1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66962" y="1175559"/>
            <a:ext cx="2982097" cy="350119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2400" i="1" dirty="0">
                <a:latin typeface="+mn-lt"/>
              </a:rPr>
              <a:t>In case of technical issues</a:t>
            </a:r>
            <a:r>
              <a:rPr lang="en-GB" sz="2400" dirty="0">
                <a:latin typeface="+mn-lt"/>
              </a:rPr>
              <a:t>, students can </a:t>
            </a:r>
            <a:r>
              <a:rPr lang="en-GB" sz="2400" b="1" dirty="0">
                <a:latin typeface="+mn-lt"/>
              </a:rPr>
              <a:t>take a screenshot </a:t>
            </a:r>
            <a:r>
              <a:rPr lang="en-GB" sz="2400" dirty="0">
                <a:latin typeface="+mn-lt"/>
              </a:rPr>
              <a:t>and contact you by email. </a:t>
            </a:r>
          </a:p>
          <a:p>
            <a:pPr marL="0" indent="0">
              <a:buNone/>
            </a:pPr>
            <a:r>
              <a:rPr lang="en-GB" sz="2400" dirty="0">
                <a:latin typeface="+mn-lt"/>
              </a:rPr>
              <a:t>They can also receive support from IT-helpdesk </a:t>
            </a:r>
          </a:p>
        </p:txBody>
      </p:sp>
    </p:spTree>
    <p:extLst>
      <p:ext uri="{BB962C8B-B14F-4D97-AF65-F5344CB8AC3E}">
        <p14:creationId xmlns:p14="http://schemas.microsoft.com/office/powerpoint/2010/main" val="151690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0692" y="-4039"/>
            <a:ext cx="6418929" cy="857250"/>
          </a:xfrm>
        </p:spPr>
        <p:txBody>
          <a:bodyPr>
            <a:normAutofit/>
          </a:bodyPr>
          <a:lstStyle/>
          <a:p>
            <a:r>
              <a:rPr lang="en-US" sz="3800">
                <a:latin typeface="HelveticaNeueLT Std Lt"/>
              </a:rPr>
              <a:t>6.</a:t>
            </a:r>
            <a:r>
              <a:rPr lang="en-GB" sz="3800">
                <a:latin typeface="HelveticaNeueLT Std Lt"/>
              </a:rPr>
              <a:t> Review attempts (Demo)</a:t>
            </a:r>
            <a:endParaRPr lang="en-GB" sz="3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EB7A5-B765-5ACF-2D9A-9065AF136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4292"/>
            <a:ext cx="5943600" cy="3394472"/>
          </a:xfrm>
        </p:spPr>
        <p:txBody>
          <a:bodyPr/>
          <a:lstStyle/>
          <a:p>
            <a:r>
              <a:rPr lang="en-GB">
                <a:latin typeface="+mn-lt"/>
              </a:rPr>
              <a:t>It is advised to </a:t>
            </a:r>
            <a:r>
              <a:rPr lang="en-GB">
                <a:latin typeface="+mn-lt"/>
                <a:hlinkClick r:id="rId3"/>
              </a:rPr>
              <a:t>review the quiz attempts</a:t>
            </a:r>
            <a:r>
              <a:rPr lang="en-GB">
                <a:latin typeface="+mn-lt"/>
              </a:rPr>
              <a:t> to identify errors </a:t>
            </a:r>
          </a:p>
          <a:p>
            <a:r>
              <a:rPr lang="en-GB">
                <a:latin typeface="+mn-lt"/>
              </a:rPr>
              <a:t>Marking essays. I</a:t>
            </a:r>
            <a:r>
              <a:rPr lang="en-GB" b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f you have used the </a:t>
            </a:r>
            <a:r>
              <a:rPr lang="en-GB" b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essay question type</a:t>
            </a:r>
            <a:r>
              <a:rPr lang="en-GB" b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, you will need to manually grade the response.</a:t>
            </a:r>
            <a:endParaRPr lang="en-GB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66E244-FB99-BECC-68AC-1D1767A72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615498"/>
            <a:ext cx="2468512" cy="246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1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8"/>
  <p:tag name="TPOS" val="2"/>
  <p:tag name="TPLASTSAVEVERSION" val="6.2 PC"/>
  <p:tag name="TPLASTSAVEPRODUCT" val="TurningPoint web for PowerPoint"/>
  <p:tag name="TPFULLVERSION" val="2.2.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LT PPT Template v2.pptx" id="{92A6535F-29FC-497A-8F0E-978A983F778D}" vid="{9F0139B0-94A5-42AF-B815-F26973B6EA6B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T PPT Template v2.pptx" id="{92A6535F-29FC-497A-8F0E-978A983F778D}" vid="{8549C546-BF89-4B8B-8297-4B9109435AFA}"/>
    </a:ext>
  </a:extLst>
</a:theme>
</file>

<file path=ppt/theme/theme3.xml><?xml version="1.0" encoding="utf-8"?>
<a:theme xmlns:a="http://schemas.openxmlformats.org/drawingml/2006/main" name="CLT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4E96E221-532C-574F-A3CF-CC7D42E9D62E}" vid="{C05CF61B-2826-B54A-A132-109E13CA743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7B47F8D-2B4A-4950-876D-7704DDA37D9A}">
  <we:reference id="wa104379370" version="2.0.0.0" store="en-US" storeType="OMEX"/>
  <we:alternateReferences>
    <we:reference id="wa104379370" version="2.0.0.0" store="WA104379370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CE7B06C7A4AD439BD17AFD297B32B6" ma:contentTypeVersion="18" ma:contentTypeDescription="Create a new document." ma:contentTypeScope="" ma:versionID="f749e2c631b38f13793882179f43d140">
  <xsd:schema xmlns:xsd="http://www.w3.org/2001/XMLSchema" xmlns:xs="http://www.w3.org/2001/XMLSchema" xmlns:p="http://schemas.microsoft.com/office/2006/metadata/properties" xmlns:ns2="12545316-4597-4fad-8d4c-963aca4a7e43" xmlns:ns3="7ceff3d1-26d0-4a19-9784-ffc192f0c3e4" xmlns:ns4="7baf63a6-8159-4531-922f-8d695af1915f" targetNamespace="http://schemas.microsoft.com/office/2006/metadata/properties" ma:root="true" ma:fieldsID="dd53f085f80439492a097d8f51e2f6c8" ns2:_="" ns3:_="" ns4:_="">
    <xsd:import namespace="12545316-4597-4fad-8d4c-963aca4a7e43"/>
    <xsd:import namespace="7ceff3d1-26d0-4a19-9784-ffc192f0c3e4"/>
    <xsd:import namespace="7baf63a6-8159-4531-922f-8d695af191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545316-4597-4fad-8d4c-963aca4a7e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5693718-8356-48ba-866a-85db3a9efc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eff3d1-26d0-4a19-9784-ffc192f0c3e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af63a6-8159-4531-922f-8d695af1915f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b3de8453-3d93-40e3-b7c9-8c4ee99d16ef}" ma:internalName="TaxCatchAll" ma:showField="CatchAllData" ma:web="7ceff3d1-26d0-4a19-9784-ffc192f0c3e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2545316-4597-4fad-8d4c-963aca4a7e43">
      <Terms xmlns="http://schemas.microsoft.com/office/infopath/2007/PartnerControls"/>
    </lcf76f155ced4ddcb4097134ff3c332f>
    <TaxCatchAll xmlns="7baf63a6-8159-4531-922f-8d695af1915f" xsi:nil="true"/>
  </documentManagement>
</p:properties>
</file>

<file path=customXml/itemProps1.xml><?xml version="1.0" encoding="utf-8"?>
<ds:datastoreItem xmlns:ds="http://schemas.openxmlformats.org/officeDocument/2006/customXml" ds:itemID="{3E41AB1E-12F7-468D-B0BE-56F207D76517}">
  <ds:schemaRefs>
    <ds:schemaRef ds:uri="12545316-4597-4fad-8d4c-963aca4a7e43"/>
    <ds:schemaRef ds:uri="7baf63a6-8159-4531-922f-8d695af1915f"/>
    <ds:schemaRef ds:uri="7ceff3d1-26d0-4a19-9784-ffc192f0c3e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36F50A7-2C17-43F9-98C3-21466BE6F8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C67E95-36EA-4CEF-AB60-E03A9FF921E0}">
  <ds:schemaRefs>
    <ds:schemaRef ds:uri="7baf63a6-8159-4531-922f-8d695af1915f"/>
    <ds:schemaRef ds:uri="12545316-4597-4fad-8d4c-963aca4a7e43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openxmlformats.org/package/2006/metadata/core-properties"/>
    <ds:schemaRef ds:uri="7ceff3d1-26d0-4a19-9784-ffc192f0c3e4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377e3d22-4ea1-422d-b0ad-8fcc89406b9e}" enabled="0" method="" siteId="{377e3d22-4ea1-422d-b0ad-8fcc89406b9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CLT PPT Template v2</Template>
  <TotalTime>161</TotalTime>
  <Words>660</Words>
  <Application>Microsoft Office PowerPoint</Application>
  <PresentationFormat>On-screen Show (16:9)</PresentationFormat>
  <Paragraphs>118</Paragraphs>
  <Slides>13</Slides>
  <Notes>12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Calibri</vt:lpstr>
      <vt:lpstr>Helvetica Neue LT Std 55 Roman</vt:lpstr>
      <vt:lpstr>HelveticaNeueLT Std</vt:lpstr>
      <vt:lpstr>HelveticaNeueLT Std Lt</vt:lpstr>
      <vt:lpstr>HelveticaNeueLT Std Thin</vt:lpstr>
      <vt:lpstr>var(--global-heading-font-family)</vt:lpstr>
      <vt:lpstr>Wingdings</vt:lpstr>
      <vt:lpstr>Office Theme</vt:lpstr>
      <vt:lpstr>Custom Design</vt:lpstr>
      <vt:lpstr>CLT PPT Template</vt:lpstr>
      <vt:lpstr>Moodle Quiz </vt:lpstr>
      <vt:lpstr>Aims for today’s workshop</vt:lpstr>
      <vt:lpstr>Session Overview</vt:lpstr>
      <vt:lpstr>Quiz Setup Checklist </vt:lpstr>
      <vt:lpstr>4a.Overrides </vt:lpstr>
      <vt:lpstr>4a.Overrides - Select</vt:lpstr>
      <vt:lpstr>4a. Overrides – Settings </vt:lpstr>
      <vt:lpstr>5.Run the Quiz </vt:lpstr>
      <vt:lpstr>6. Review attempts (Demo)</vt:lpstr>
      <vt:lpstr>6a. Regrading Demo</vt:lpstr>
      <vt:lpstr>7. Distributing grades</vt:lpstr>
      <vt:lpstr>Summary &amp; Feedback</vt:lpstr>
      <vt:lpstr>Rights slide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Moodle Quiz </dc:title>
  <dc:subject/>
  <dc:creator>Joshua Lim</dc:creator>
  <cp:keywords/>
  <dc:description/>
  <cp:lastModifiedBy>Joshua Lim</cp:lastModifiedBy>
  <cp:revision>1</cp:revision>
  <dcterms:created xsi:type="dcterms:W3CDTF">2024-04-15T10:37:52Z</dcterms:created>
  <dcterms:modified xsi:type="dcterms:W3CDTF">2024-05-09T11:21:25Z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0x010100DCCE7B06C7A4AD439BD17AFD297B32B6</vt:lpwstr>
  </property>
  <property fmtid="{D5CDD505-2E9C-101B-9397-08002B2CF9AE}" pid="3" name="MediaServiceImageTags">
    <vt:lpwstr/>
  </property>
</Properties>
</file>