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4" r:id="rId1"/>
  </p:sldMasterIdLst>
  <p:sldIdLst>
    <p:sldId id="259" r:id="rId2"/>
    <p:sldId id="260" r:id="rId3"/>
    <p:sldId id="264" r:id="rId4"/>
    <p:sldId id="274" r:id="rId5"/>
    <p:sldId id="261" r:id="rId6"/>
    <p:sldId id="263" r:id="rId7"/>
    <p:sldId id="266" r:id="rId8"/>
    <p:sldId id="272" r:id="rId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058FE-2F2C-E9A8-49B9-5537479C7F97}" v="211" dt="2024-05-01T08:26:56.833"/>
    <p1510:client id="{826880CE-CCFF-C43E-4E26-7B7CF8F23656}" v="183" dt="2024-05-02T09:31:03.759"/>
    <p1510:client id="{8D27CF4F-C125-A52A-B122-955413187BE3}" v="62" dt="2024-05-01T12:21:56.122"/>
    <p1510:client id="{B94A3575-AFE2-5A32-A888-6EA42D78F1FF}" v="4" dt="2024-05-01T08:28:18.832"/>
    <p1510:client id="{CE02C196-7446-65EF-8FC1-FF5D2650B9A2}" v="112" dt="2024-05-01T11:33:48.678"/>
    <p1510:client id="{F6674419-AB09-4682-5A80-77393DD41170}" v="54" dt="2024-05-01T16:00:15.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 Scott" userId="S::gss40@bath.ac.uk::445b3aa6-7d79-4eb5-ae18-5db4842d9ee8" providerId="AD" clId="Web-{F6674419-AB09-4682-5A80-77393DD41170}"/>
    <pc:docChg chg="addSld delSld modSld">
      <pc:chgData name="Gwen Scott" userId="S::gss40@bath.ac.uk::445b3aa6-7d79-4eb5-ae18-5db4842d9ee8" providerId="AD" clId="Web-{F6674419-AB09-4682-5A80-77393DD41170}" dt="2024-05-01T16:00:15.852" v="69"/>
      <pc:docMkLst>
        <pc:docMk/>
      </pc:docMkLst>
      <pc:sldChg chg="addSp modSp del">
        <pc:chgData name="Gwen Scott" userId="S::gss40@bath.ac.uk::445b3aa6-7d79-4eb5-ae18-5db4842d9ee8" providerId="AD" clId="Web-{F6674419-AB09-4682-5A80-77393DD41170}" dt="2024-05-01T16:00:15.852" v="69"/>
        <pc:sldMkLst>
          <pc:docMk/>
          <pc:sldMk cId="3376758205" sldId="267"/>
        </pc:sldMkLst>
        <pc:spChg chg="add mod">
          <ac:chgData name="Gwen Scott" userId="S::gss40@bath.ac.uk::445b3aa6-7d79-4eb5-ae18-5db4842d9ee8" providerId="AD" clId="Web-{F6674419-AB09-4682-5A80-77393DD41170}" dt="2024-05-01T15:58:09.302" v="21" actId="1076"/>
          <ac:spMkLst>
            <pc:docMk/>
            <pc:sldMk cId="3376758205" sldId="267"/>
            <ac:spMk id="198" creationId="{88469F8C-E005-76AB-40F6-91BE495AC97C}"/>
          </ac:spMkLst>
        </pc:spChg>
        <pc:graphicFrameChg chg="modGraphic">
          <ac:chgData name="Gwen Scott" userId="S::gss40@bath.ac.uk::445b3aa6-7d79-4eb5-ae18-5db4842d9ee8" providerId="AD" clId="Web-{F6674419-AB09-4682-5A80-77393DD41170}" dt="2024-05-01T15:57:56.192" v="18" actId="20577"/>
          <ac:graphicFrameMkLst>
            <pc:docMk/>
            <pc:sldMk cId="3376758205" sldId="267"/>
            <ac:graphicFrameMk id="5" creationId="{06870CA4-1E3E-0624-8AE6-90B9F3D35562}"/>
          </ac:graphicFrameMkLst>
        </pc:graphicFrameChg>
      </pc:sldChg>
      <pc:sldChg chg="add replId">
        <pc:chgData name="Gwen Scott" userId="S::gss40@bath.ac.uk::445b3aa6-7d79-4eb5-ae18-5db4842d9ee8" providerId="AD" clId="Web-{F6674419-AB09-4682-5A80-77393DD41170}" dt="2024-05-01T15:58:15.020" v="22"/>
        <pc:sldMkLst>
          <pc:docMk/>
          <pc:sldMk cId="905520392" sldId="273"/>
        </pc:sldMkLst>
      </pc:sldChg>
      <pc:sldChg chg="addSp delSp modSp new mod setBg">
        <pc:chgData name="Gwen Scott" userId="S::gss40@bath.ac.uk::445b3aa6-7d79-4eb5-ae18-5db4842d9ee8" providerId="AD" clId="Web-{F6674419-AB09-4682-5A80-77393DD41170}" dt="2024-05-01T16:00:09.008" v="68"/>
        <pc:sldMkLst>
          <pc:docMk/>
          <pc:sldMk cId="3728652906" sldId="274"/>
        </pc:sldMkLst>
        <pc:spChg chg="mod">
          <ac:chgData name="Gwen Scott" userId="S::gss40@bath.ac.uk::445b3aa6-7d79-4eb5-ae18-5db4842d9ee8" providerId="AD" clId="Web-{F6674419-AB09-4682-5A80-77393DD41170}" dt="2024-05-01T16:00:09.008" v="68"/>
          <ac:spMkLst>
            <pc:docMk/>
            <pc:sldMk cId="3728652906" sldId="274"/>
            <ac:spMk id="2" creationId="{4C5E6D6C-C02A-9E45-D9CA-4812505CB687}"/>
          </ac:spMkLst>
        </pc:spChg>
        <pc:spChg chg="del mod">
          <ac:chgData name="Gwen Scott" userId="S::gss40@bath.ac.uk::445b3aa6-7d79-4eb5-ae18-5db4842d9ee8" providerId="AD" clId="Web-{F6674419-AB09-4682-5A80-77393DD41170}" dt="2024-05-01T16:00:09.008" v="68"/>
          <ac:spMkLst>
            <pc:docMk/>
            <pc:sldMk cId="3728652906" sldId="274"/>
            <ac:spMk id="3" creationId="{10AE11B4-23AC-5E81-38AA-A18EFDA4B8BC}"/>
          </ac:spMkLst>
        </pc:spChg>
        <pc:spChg chg="add">
          <ac:chgData name="Gwen Scott" userId="S::gss40@bath.ac.uk::445b3aa6-7d79-4eb5-ae18-5db4842d9ee8" providerId="AD" clId="Web-{F6674419-AB09-4682-5A80-77393DD41170}" dt="2024-05-01T16:00:09.008" v="68"/>
          <ac:spMkLst>
            <pc:docMk/>
            <pc:sldMk cId="3728652906" sldId="274"/>
            <ac:spMk id="9" creationId="{8682CCCE-534D-4FC6-BF2B-9BEA2F2BB482}"/>
          </ac:spMkLst>
        </pc:spChg>
        <pc:spChg chg="add">
          <ac:chgData name="Gwen Scott" userId="S::gss40@bath.ac.uk::445b3aa6-7d79-4eb5-ae18-5db4842d9ee8" providerId="AD" clId="Web-{F6674419-AB09-4682-5A80-77393DD41170}" dt="2024-05-01T16:00:09.008" v="68"/>
          <ac:spMkLst>
            <pc:docMk/>
            <pc:sldMk cId="3728652906" sldId="274"/>
            <ac:spMk id="11" creationId="{BC664B74-EEBB-416C-9D86-AE1FECC022DE}"/>
          </ac:spMkLst>
        </pc:spChg>
        <pc:spChg chg="add">
          <ac:chgData name="Gwen Scott" userId="S::gss40@bath.ac.uk::445b3aa6-7d79-4eb5-ae18-5db4842d9ee8" providerId="AD" clId="Web-{F6674419-AB09-4682-5A80-77393DD41170}" dt="2024-05-01T16:00:09.008" v="68"/>
          <ac:spMkLst>
            <pc:docMk/>
            <pc:sldMk cId="3728652906" sldId="274"/>
            <ac:spMk id="13" creationId="{52000483-C30E-42A1-8569-E1DE1F55BCAC}"/>
          </ac:spMkLst>
        </pc:spChg>
        <pc:spChg chg="add">
          <ac:chgData name="Gwen Scott" userId="S::gss40@bath.ac.uk::445b3aa6-7d79-4eb5-ae18-5db4842d9ee8" providerId="AD" clId="Web-{F6674419-AB09-4682-5A80-77393DD41170}" dt="2024-05-01T16:00:09.008" v="68"/>
          <ac:spMkLst>
            <pc:docMk/>
            <pc:sldMk cId="3728652906" sldId="274"/>
            <ac:spMk id="15" creationId="{A5ACD7E0-6D9A-4803-8B9B-D4602DC48C78}"/>
          </ac:spMkLst>
        </pc:spChg>
        <pc:spChg chg="add">
          <ac:chgData name="Gwen Scott" userId="S::gss40@bath.ac.uk::445b3aa6-7d79-4eb5-ae18-5db4842d9ee8" providerId="AD" clId="Web-{F6674419-AB09-4682-5A80-77393DD41170}" dt="2024-05-01T16:00:09.008" v="68"/>
          <ac:spMkLst>
            <pc:docMk/>
            <pc:sldMk cId="3728652906" sldId="274"/>
            <ac:spMk id="17" creationId="{C238E92D-87E7-4B27-AD36-0E1330051168}"/>
          </ac:spMkLst>
        </pc:spChg>
        <pc:spChg chg="add">
          <ac:chgData name="Gwen Scott" userId="S::gss40@bath.ac.uk::445b3aa6-7d79-4eb5-ae18-5db4842d9ee8" providerId="AD" clId="Web-{F6674419-AB09-4682-5A80-77393DD41170}" dt="2024-05-01T16:00:09.008" v="68"/>
          <ac:spMkLst>
            <pc:docMk/>
            <pc:sldMk cId="3728652906" sldId="274"/>
            <ac:spMk id="19" creationId="{6D0B958C-B82E-4F4B-945B-6B038D655637}"/>
          </ac:spMkLst>
        </pc:spChg>
        <pc:spChg chg="add">
          <ac:chgData name="Gwen Scott" userId="S::gss40@bath.ac.uk::445b3aa6-7d79-4eb5-ae18-5db4842d9ee8" providerId="AD" clId="Web-{F6674419-AB09-4682-5A80-77393DD41170}" dt="2024-05-01T16:00:09.008" v="68"/>
          <ac:spMkLst>
            <pc:docMk/>
            <pc:sldMk cId="3728652906" sldId="274"/>
            <ac:spMk id="21" creationId="{E18F3B2A-BB9B-4FB6-B8A5-2A8E5DB9321F}"/>
          </ac:spMkLst>
        </pc:spChg>
        <pc:spChg chg="add">
          <ac:chgData name="Gwen Scott" userId="S::gss40@bath.ac.uk::445b3aa6-7d79-4eb5-ae18-5db4842d9ee8" providerId="AD" clId="Web-{F6674419-AB09-4682-5A80-77393DD41170}" dt="2024-05-01T16:00:09.008" v="68"/>
          <ac:spMkLst>
            <pc:docMk/>
            <pc:sldMk cId="3728652906" sldId="274"/>
            <ac:spMk id="23" creationId="{C4164AEF-861B-41D1-9ED5-B81051DA7D4D}"/>
          </ac:spMkLst>
        </pc:spChg>
        <pc:graphicFrameChg chg="add">
          <ac:chgData name="Gwen Scott" userId="S::gss40@bath.ac.uk::445b3aa6-7d79-4eb5-ae18-5db4842d9ee8" providerId="AD" clId="Web-{F6674419-AB09-4682-5A80-77393DD41170}" dt="2024-05-01T16:00:09.008" v="68"/>
          <ac:graphicFrameMkLst>
            <pc:docMk/>
            <pc:sldMk cId="3728652906" sldId="274"/>
            <ac:graphicFrameMk id="5" creationId="{30B08FCD-9860-06BF-48B2-DCC28613C618}"/>
          </ac:graphicFrameMkLst>
        </pc:graphicFrameChg>
      </pc:sldChg>
    </pc:docChg>
  </pc:docChgLst>
  <pc:docChgLst>
    <pc:chgData name="Gwen Scott" userId="S::gss40@bath.ac.uk::445b3aa6-7d79-4eb5-ae18-5db4842d9ee8" providerId="AD" clId="Web-{826880CE-CCFF-C43E-4E26-7B7CF8F23656}"/>
    <pc:docChg chg="addSld delSld modSld sldOrd">
      <pc:chgData name="Gwen Scott" userId="S::gss40@bath.ac.uk::445b3aa6-7d79-4eb5-ae18-5db4842d9ee8" providerId="AD" clId="Web-{826880CE-CCFF-C43E-4E26-7B7CF8F23656}" dt="2024-05-02T09:31:03.759" v="187"/>
      <pc:docMkLst>
        <pc:docMk/>
      </pc:docMkLst>
      <pc:sldChg chg="modSp">
        <pc:chgData name="Gwen Scott" userId="S::gss40@bath.ac.uk::445b3aa6-7d79-4eb5-ae18-5db4842d9ee8" providerId="AD" clId="Web-{826880CE-CCFF-C43E-4E26-7B7CF8F23656}" dt="2024-05-01T13:38:35.436" v="185" actId="20577"/>
        <pc:sldMkLst>
          <pc:docMk/>
          <pc:sldMk cId="2176633354" sldId="259"/>
        </pc:sldMkLst>
        <pc:spChg chg="mod">
          <ac:chgData name="Gwen Scott" userId="S::gss40@bath.ac.uk::445b3aa6-7d79-4eb5-ae18-5db4842d9ee8" providerId="AD" clId="Web-{826880CE-CCFF-C43E-4E26-7B7CF8F23656}" dt="2024-05-01T13:38:35.436" v="185" actId="20577"/>
          <ac:spMkLst>
            <pc:docMk/>
            <pc:sldMk cId="2176633354" sldId="259"/>
            <ac:spMk id="3" creationId="{F5984AA0-D5B8-E719-CAEA-BBA5BBD0CD07}"/>
          </ac:spMkLst>
        </pc:spChg>
      </pc:sldChg>
      <pc:sldChg chg="modSp ord">
        <pc:chgData name="Gwen Scott" userId="S::gss40@bath.ac.uk::445b3aa6-7d79-4eb5-ae18-5db4842d9ee8" providerId="AD" clId="Web-{826880CE-CCFF-C43E-4E26-7B7CF8F23656}" dt="2024-05-01T13:38:54.468" v="186" actId="20577"/>
        <pc:sldMkLst>
          <pc:docMk/>
          <pc:sldMk cId="3177193492" sldId="266"/>
        </pc:sldMkLst>
        <pc:spChg chg="mod">
          <ac:chgData name="Gwen Scott" userId="S::gss40@bath.ac.uk::445b3aa6-7d79-4eb5-ae18-5db4842d9ee8" providerId="AD" clId="Web-{826880CE-CCFF-C43E-4E26-7B7CF8F23656}" dt="2024-05-01T13:38:54.468" v="186" actId="20577"/>
          <ac:spMkLst>
            <pc:docMk/>
            <pc:sldMk cId="3177193492" sldId="266"/>
            <ac:spMk id="6" creationId="{68771C4A-59DC-2F21-AE74-2F3A61037D46}"/>
          </ac:spMkLst>
        </pc:spChg>
      </pc:sldChg>
      <pc:sldChg chg="addSp delSp modSp del">
        <pc:chgData name="Gwen Scott" userId="S::gss40@bath.ac.uk::445b3aa6-7d79-4eb5-ae18-5db4842d9ee8" providerId="AD" clId="Web-{826880CE-CCFF-C43E-4E26-7B7CF8F23656}" dt="2024-05-01T12:45:57.040" v="25"/>
        <pc:sldMkLst>
          <pc:docMk/>
          <pc:sldMk cId="2032587485" sldId="268"/>
        </pc:sldMkLst>
        <pc:spChg chg="add">
          <ac:chgData name="Gwen Scott" userId="S::gss40@bath.ac.uk::445b3aa6-7d79-4eb5-ae18-5db4842d9ee8" providerId="AD" clId="Web-{826880CE-CCFF-C43E-4E26-7B7CF8F23656}" dt="2024-05-01T12:25:33.931" v="24"/>
          <ac:spMkLst>
            <pc:docMk/>
            <pc:sldMk cId="2032587485" sldId="268"/>
            <ac:spMk id="14" creationId="{F82BF3E2-EB0E-40D6-8835-2367A5316CA4}"/>
          </ac:spMkLst>
        </pc:spChg>
        <pc:spChg chg="add">
          <ac:chgData name="Gwen Scott" userId="S::gss40@bath.ac.uk::445b3aa6-7d79-4eb5-ae18-5db4842d9ee8" providerId="AD" clId="Web-{826880CE-CCFF-C43E-4E26-7B7CF8F23656}" dt="2024-05-01T12:25:33.931" v="24"/>
          <ac:spMkLst>
            <pc:docMk/>
            <pc:sldMk cId="2032587485" sldId="268"/>
            <ac:spMk id="15" creationId="{CB6FFAAC-8A48-4FBF-BAFE-BAD367694022}"/>
          </ac:spMkLst>
        </pc:spChg>
        <pc:spChg chg="add">
          <ac:chgData name="Gwen Scott" userId="S::gss40@bath.ac.uk::445b3aa6-7d79-4eb5-ae18-5db4842d9ee8" providerId="AD" clId="Web-{826880CE-CCFF-C43E-4E26-7B7CF8F23656}" dt="2024-05-01T12:25:33.931" v="24"/>
          <ac:spMkLst>
            <pc:docMk/>
            <pc:sldMk cId="2032587485" sldId="268"/>
            <ac:spMk id="16" creationId="{481E86DD-89E6-42B2-8675-84B7C56BFF7D}"/>
          </ac:spMkLst>
        </pc:spChg>
        <pc:spChg chg="add">
          <ac:chgData name="Gwen Scott" userId="S::gss40@bath.ac.uk::445b3aa6-7d79-4eb5-ae18-5db4842d9ee8" providerId="AD" clId="Web-{826880CE-CCFF-C43E-4E26-7B7CF8F23656}" dt="2024-05-01T12:25:33.931" v="24"/>
          <ac:spMkLst>
            <pc:docMk/>
            <pc:sldMk cId="2032587485" sldId="268"/>
            <ac:spMk id="17" creationId="{440EF577-B6F8-4C57-B956-AB860B388EB8}"/>
          </ac:spMkLst>
        </pc:spChg>
        <pc:spChg chg="add">
          <ac:chgData name="Gwen Scott" userId="S::gss40@bath.ac.uk::445b3aa6-7d79-4eb5-ae18-5db4842d9ee8" providerId="AD" clId="Web-{826880CE-CCFF-C43E-4E26-7B7CF8F23656}" dt="2024-05-01T12:25:33.931" v="24"/>
          <ac:spMkLst>
            <pc:docMk/>
            <pc:sldMk cId="2032587485" sldId="268"/>
            <ac:spMk id="18" creationId="{EA518CE4-E4D4-4D8A-980F-6D692AC96949}"/>
          </ac:spMkLst>
        </pc:spChg>
        <pc:spChg chg="add">
          <ac:chgData name="Gwen Scott" userId="S::gss40@bath.ac.uk::445b3aa6-7d79-4eb5-ae18-5db4842d9ee8" providerId="AD" clId="Web-{826880CE-CCFF-C43E-4E26-7B7CF8F23656}" dt="2024-05-01T12:25:33.931" v="24"/>
          <ac:spMkLst>
            <pc:docMk/>
            <pc:sldMk cId="2032587485" sldId="268"/>
            <ac:spMk id="19" creationId="{5E6FAE32-AB12-4E77-A677-F6BD5D71ADD0}"/>
          </ac:spMkLst>
        </pc:spChg>
        <pc:spChg chg="add">
          <ac:chgData name="Gwen Scott" userId="S::gss40@bath.ac.uk::445b3aa6-7d79-4eb5-ae18-5db4842d9ee8" providerId="AD" clId="Web-{826880CE-CCFF-C43E-4E26-7B7CF8F23656}" dt="2024-05-01T12:25:33.931" v="24"/>
          <ac:spMkLst>
            <pc:docMk/>
            <pc:sldMk cId="2032587485" sldId="268"/>
            <ac:spMk id="23" creationId="{2F6B32C1-BA91-470A-8C1B-33264F8B214E}"/>
          </ac:spMkLst>
        </pc:spChg>
        <pc:spChg chg="add">
          <ac:chgData name="Gwen Scott" userId="S::gss40@bath.ac.uk::445b3aa6-7d79-4eb5-ae18-5db4842d9ee8" providerId="AD" clId="Web-{826880CE-CCFF-C43E-4E26-7B7CF8F23656}" dt="2024-05-01T12:25:33.931" v="24"/>
          <ac:spMkLst>
            <pc:docMk/>
            <pc:sldMk cId="2032587485" sldId="268"/>
            <ac:spMk id="24" creationId="{459570ED-BE4C-49E8-86BC-A81140CFEB38}"/>
          </ac:spMkLst>
        </pc:spChg>
        <pc:picChg chg="del mod">
          <ac:chgData name="Gwen Scott" userId="S::gss40@bath.ac.uk::445b3aa6-7d79-4eb5-ae18-5db4842d9ee8" providerId="AD" clId="Web-{826880CE-CCFF-C43E-4E26-7B7CF8F23656}" dt="2024-05-01T12:25:32.572" v="23"/>
          <ac:picMkLst>
            <pc:docMk/>
            <pc:sldMk cId="2032587485" sldId="268"/>
            <ac:picMk id="3" creationId="{29D17212-9304-3EE2-B879-4D5E3063235F}"/>
          </ac:picMkLst>
        </pc:picChg>
        <pc:picChg chg="del mod">
          <ac:chgData name="Gwen Scott" userId="S::gss40@bath.ac.uk::445b3aa6-7d79-4eb5-ae18-5db4842d9ee8" providerId="AD" clId="Web-{826880CE-CCFF-C43E-4E26-7B7CF8F23656}" dt="2024-05-01T12:25:32.119" v="22"/>
          <ac:picMkLst>
            <pc:docMk/>
            <pc:sldMk cId="2032587485" sldId="268"/>
            <ac:picMk id="5" creationId="{6DB5A0EE-A325-EEDB-3252-2084DA5F9333}"/>
          </ac:picMkLst>
        </pc:picChg>
        <pc:picChg chg="del mod">
          <ac:chgData name="Gwen Scott" userId="S::gss40@bath.ac.uk::445b3aa6-7d79-4eb5-ae18-5db4842d9ee8" providerId="AD" clId="Web-{826880CE-CCFF-C43E-4E26-7B7CF8F23656}" dt="2024-05-01T12:25:31.525" v="21"/>
          <ac:picMkLst>
            <pc:docMk/>
            <pc:sldMk cId="2032587485" sldId="268"/>
            <ac:picMk id="6" creationId="{852B012F-629D-1027-A919-5D6090750BB6}"/>
          </ac:picMkLst>
        </pc:picChg>
        <pc:picChg chg="del mod">
          <ac:chgData name="Gwen Scott" userId="S::gss40@bath.ac.uk::445b3aa6-7d79-4eb5-ae18-5db4842d9ee8" providerId="AD" clId="Web-{826880CE-CCFF-C43E-4E26-7B7CF8F23656}" dt="2024-05-01T12:25:30.900" v="20"/>
          <ac:picMkLst>
            <pc:docMk/>
            <pc:sldMk cId="2032587485" sldId="268"/>
            <ac:picMk id="8" creationId="{ECC69418-972C-FDCE-F000-8B480DD38DED}"/>
          </ac:picMkLst>
        </pc:picChg>
        <pc:picChg chg="del mod">
          <ac:chgData name="Gwen Scott" userId="S::gss40@bath.ac.uk::445b3aa6-7d79-4eb5-ae18-5db4842d9ee8" providerId="AD" clId="Web-{826880CE-CCFF-C43E-4E26-7B7CF8F23656}" dt="2024-05-01T12:25:29.900" v="19"/>
          <ac:picMkLst>
            <pc:docMk/>
            <pc:sldMk cId="2032587485" sldId="268"/>
            <ac:picMk id="9" creationId="{01143B07-4171-7C36-7B8C-3A7B7E3286D4}"/>
          </ac:picMkLst>
        </pc:picChg>
        <pc:picChg chg="del mod">
          <ac:chgData name="Gwen Scott" userId="S::gss40@bath.ac.uk::445b3aa6-7d79-4eb5-ae18-5db4842d9ee8" providerId="AD" clId="Web-{826880CE-CCFF-C43E-4E26-7B7CF8F23656}" dt="2024-05-01T12:25:29.369" v="18"/>
          <ac:picMkLst>
            <pc:docMk/>
            <pc:sldMk cId="2032587485" sldId="268"/>
            <ac:picMk id="10" creationId="{82477F71-476D-48A0-BAF7-3635B75EA12D}"/>
          </ac:picMkLst>
        </pc:picChg>
        <pc:picChg chg="del mod">
          <ac:chgData name="Gwen Scott" userId="S::gss40@bath.ac.uk::445b3aa6-7d79-4eb5-ae18-5db4842d9ee8" providerId="AD" clId="Web-{826880CE-CCFF-C43E-4E26-7B7CF8F23656}" dt="2024-05-01T12:25:28.869" v="17"/>
          <ac:picMkLst>
            <pc:docMk/>
            <pc:sldMk cId="2032587485" sldId="268"/>
            <ac:picMk id="12" creationId="{DDE36D4E-F81A-8038-1FCF-8790C3F3A405}"/>
          </ac:picMkLst>
        </pc:picChg>
        <pc:picChg chg="del mod">
          <ac:chgData name="Gwen Scott" userId="S::gss40@bath.ac.uk::445b3aa6-7d79-4eb5-ae18-5db4842d9ee8" providerId="AD" clId="Web-{826880CE-CCFF-C43E-4E26-7B7CF8F23656}" dt="2024-05-01T12:25:28.213" v="16"/>
          <ac:picMkLst>
            <pc:docMk/>
            <pc:sldMk cId="2032587485" sldId="268"/>
            <ac:picMk id="13" creationId="{40BD4EB7-11CF-448C-AC52-34646C909539}"/>
          </ac:picMkLst>
        </pc:picChg>
        <pc:picChg chg="add">
          <ac:chgData name="Gwen Scott" userId="S::gss40@bath.ac.uk::445b3aa6-7d79-4eb5-ae18-5db4842d9ee8" providerId="AD" clId="Web-{826880CE-CCFF-C43E-4E26-7B7CF8F23656}" dt="2024-05-01T12:25:33.931" v="24"/>
          <ac:picMkLst>
            <pc:docMk/>
            <pc:sldMk cId="2032587485" sldId="268"/>
            <ac:picMk id="20" creationId="{C0FCBD7D-BD0C-A3B5-6DF5-CCF3A5EF2488}"/>
          </ac:picMkLst>
        </pc:picChg>
        <pc:picChg chg="add">
          <ac:chgData name="Gwen Scott" userId="S::gss40@bath.ac.uk::445b3aa6-7d79-4eb5-ae18-5db4842d9ee8" providerId="AD" clId="Web-{826880CE-CCFF-C43E-4E26-7B7CF8F23656}" dt="2024-05-01T12:25:33.931" v="24"/>
          <ac:picMkLst>
            <pc:docMk/>
            <pc:sldMk cId="2032587485" sldId="268"/>
            <ac:picMk id="21" creationId="{886F5BC6-986C-E97A-9BD6-EA28EEEA0EB8}"/>
          </ac:picMkLst>
        </pc:picChg>
        <pc:picChg chg="add">
          <ac:chgData name="Gwen Scott" userId="S::gss40@bath.ac.uk::445b3aa6-7d79-4eb5-ae18-5db4842d9ee8" providerId="AD" clId="Web-{826880CE-CCFF-C43E-4E26-7B7CF8F23656}" dt="2024-05-01T12:25:33.931" v="24"/>
          <ac:picMkLst>
            <pc:docMk/>
            <pc:sldMk cId="2032587485" sldId="268"/>
            <ac:picMk id="22" creationId="{F1403A69-9B48-84F1-3737-A0C7A19D8571}"/>
          </ac:picMkLst>
        </pc:picChg>
        <pc:picChg chg="add">
          <ac:chgData name="Gwen Scott" userId="S::gss40@bath.ac.uk::445b3aa6-7d79-4eb5-ae18-5db4842d9ee8" providerId="AD" clId="Web-{826880CE-CCFF-C43E-4E26-7B7CF8F23656}" dt="2024-05-01T12:25:33.931" v="24"/>
          <ac:picMkLst>
            <pc:docMk/>
            <pc:sldMk cId="2032587485" sldId="268"/>
            <ac:picMk id="25" creationId="{7ED01410-56D6-81D3-7E7C-15CF578D3777}"/>
          </ac:picMkLst>
        </pc:picChg>
        <pc:picChg chg="add">
          <ac:chgData name="Gwen Scott" userId="S::gss40@bath.ac.uk::445b3aa6-7d79-4eb5-ae18-5db4842d9ee8" providerId="AD" clId="Web-{826880CE-CCFF-C43E-4E26-7B7CF8F23656}" dt="2024-05-01T12:25:33.931" v="24"/>
          <ac:picMkLst>
            <pc:docMk/>
            <pc:sldMk cId="2032587485" sldId="268"/>
            <ac:picMk id="26" creationId="{5BE6B6D4-1F84-3EF5-5E66-AA89E226FFD9}"/>
          </ac:picMkLst>
        </pc:picChg>
        <pc:picChg chg="add">
          <ac:chgData name="Gwen Scott" userId="S::gss40@bath.ac.uk::445b3aa6-7d79-4eb5-ae18-5db4842d9ee8" providerId="AD" clId="Web-{826880CE-CCFF-C43E-4E26-7B7CF8F23656}" dt="2024-05-01T12:25:33.931" v="24"/>
          <ac:picMkLst>
            <pc:docMk/>
            <pc:sldMk cId="2032587485" sldId="268"/>
            <ac:picMk id="27" creationId="{F4963D69-8D85-E5EB-1476-EDE2819AE2AE}"/>
          </ac:picMkLst>
        </pc:picChg>
      </pc:sldChg>
      <pc:sldChg chg="new del">
        <pc:chgData name="Gwen Scott" userId="S::gss40@bath.ac.uk::445b3aa6-7d79-4eb5-ae18-5db4842d9ee8" providerId="AD" clId="Web-{826880CE-CCFF-C43E-4E26-7B7CF8F23656}" dt="2024-05-01T12:46:06.369" v="28"/>
        <pc:sldMkLst>
          <pc:docMk/>
          <pc:sldMk cId="3461330434" sldId="268"/>
        </pc:sldMkLst>
      </pc:sldChg>
      <pc:sldChg chg="addSp delSp modSp add del replId">
        <pc:chgData name="Gwen Scott" userId="S::gss40@bath.ac.uk::445b3aa6-7d79-4eb5-ae18-5db4842d9ee8" providerId="AD" clId="Web-{826880CE-CCFF-C43E-4E26-7B7CF8F23656}" dt="2024-05-01T12:57:37.366" v="123"/>
        <pc:sldMkLst>
          <pc:docMk/>
          <pc:sldMk cId="1091495901" sldId="269"/>
        </pc:sldMkLst>
        <pc:spChg chg="add del">
          <ac:chgData name="Gwen Scott" userId="S::gss40@bath.ac.uk::445b3aa6-7d79-4eb5-ae18-5db4842d9ee8" providerId="AD" clId="Web-{826880CE-CCFF-C43E-4E26-7B7CF8F23656}" dt="2024-05-01T12:54:10.790" v="94"/>
          <ac:spMkLst>
            <pc:docMk/>
            <pc:sldMk cId="1091495901" sldId="269"/>
            <ac:spMk id="7" creationId="{4F78DAAE-B0C3-49A3-8AB1-AD2FF0E3686F}"/>
          </ac:spMkLst>
        </pc:spChg>
        <pc:spChg chg="add del">
          <ac:chgData name="Gwen Scott" userId="S::gss40@bath.ac.uk::445b3aa6-7d79-4eb5-ae18-5db4842d9ee8" providerId="AD" clId="Web-{826880CE-CCFF-C43E-4E26-7B7CF8F23656}" dt="2024-05-01T12:54:10.790" v="94"/>
          <ac:spMkLst>
            <pc:docMk/>
            <pc:sldMk cId="1091495901" sldId="269"/>
            <ac:spMk id="11" creationId="{40155665-7CE2-4939-AE5E-020DC1D20753}"/>
          </ac:spMkLst>
        </pc:spChg>
        <pc:spChg chg="add del">
          <ac:chgData name="Gwen Scott" userId="S::gss40@bath.ac.uk::445b3aa6-7d79-4eb5-ae18-5db4842d9ee8" providerId="AD" clId="Web-{826880CE-CCFF-C43E-4E26-7B7CF8F23656}" dt="2024-05-01T12:54:05.431" v="91"/>
          <ac:spMkLst>
            <pc:docMk/>
            <pc:sldMk cId="1091495901" sldId="269"/>
            <ac:spMk id="13" creationId="{6F79B0DD-2C63-4EE5-804F-B8E391FC1E45}"/>
          </ac:spMkLst>
        </pc:spChg>
        <pc:spChg chg="add del">
          <ac:chgData name="Gwen Scott" userId="S::gss40@bath.ac.uk::445b3aa6-7d79-4eb5-ae18-5db4842d9ee8" providerId="AD" clId="Web-{826880CE-CCFF-C43E-4E26-7B7CF8F23656}" dt="2024-05-01T12:54:05.431" v="91"/>
          <ac:spMkLst>
            <pc:docMk/>
            <pc:sldMk cId="1091495901" sldId="269"/>
            <ac:spMk id="14" creationId="{627DB8AB-CD55-4C8F-9043-52652B89231A}"/>
          </ac:spMkLst>
        </pc:spChg>
        <pc:spChg chg="add del">
          <ac:chgData name="Gwen Scott" userId="S::gss40@bath.ac.uk::445b3aa6-7d79-4eb5-ae18-5db4842d9ee8" providerId="AD" clId="Web-{826880CE-CCFF-C43E-4E26-7B7CF8F23656}" dt="2024-05-01T12:54:05.431" v="91"/>
          <ac:spMkLst>
            <pc:docMk/>
            <pc:sldMk cId="1091495901" sldId="269"/>
            <ac:spMk id="15" creationId="{53059C5A-91CB-4024-9B4E-20082E25C70B}"/>
          </ac:spMkLst>
        </pc:spChg>
        <pc:spChg chg="add del">
          <ac:chgData name="Gwen Scott" userId="S::gss40@bath.ac.uk::445b3aa6-7d79-4eb5-ae18-5db4842d9ee8" providerId="AD" clId="Web-{826880CE-CCFF-C43E-4E26-7B7CF8F23656}" dt="2024-05-01T12:54:05.431" v="91"/>
          <ac:spMkLst>
            <pc:docMk/>
            <pc:sldMk cId="1091495901" sldId="269"/>
            <ac:spMk id="17" creationId="{184884BF-A898-4EFF-9504-E13EBE3FF62E}"/>
          </ac:spMkLst>
        </pc:spChg>
        <pc:spChg chg="add del">
          <ac:chgData name="Gwen Scott" userId="S::gss40@bath.ac.uk::445b3aa6-7d79-4eb5-ae18-5db4842d9ee8" providerId="AD" clId="Web-{826880CE-CCFF-C43E-4E26-7B7CF8F23656}" dt="2024-05-01T12:54:05.431" v="91"/>
          <ac:spMkLst>
            <pc:docMk/>
            <pc:sldMk cId="1091495901" sldId="269"/>
            <ac:spMk id="19" creationId="{7B32D337-FDA6-4468-ADB1-7038E5FC0BA9}"/>
          </ac:spMkLst>
        </pc:spChg>
        <pc:spChg chg="add del">
          <ac:chgData name="Gwen Scott" userId="S::gss40@bath.ac.uk::445b3aa6-7d79-4eb5-ae18-5db4842d9ee8" providerId="AD" clId="Web-{826880CE-CCFF-C43E-4E26-7B7CF8F23656}" dt="2024-05-01T12:53:51.367" v="83"/>
          <ac:spMkLst>
            <pc:docMk/>
            <pc:sldMk cId="1091495901" sldId="269"/>
            <ac:spMk id="22" creationId="{184884BF-A898-4EFF-9504-E13EBE3FF62E}"/>
          </ac:spMkLst>
        </pc:spChg>
        <pc:spChg chg="add del">
          <ac:chgData name="Gwen Scott" userId="S::gss40@bath.ac.uk::445b3aa6-7d79-4eb5-ae18-5db4842d9ee8" providerId="AD" clId="Web-{826880CE-CCFF-C43E-4E26-7B7CF8F23656}" dt="2024-05-01T12:53:51.367" v="83"/>
          <ac:spMkLst>
            <pc:docMk/>
            <pc:sldMk cId="1091495901" sldId="269"/>
            <ac:spMk id="23" creationId="{6F79B0DD-2C63-4EE5-804F-B8E391FC1E45}"/>
          </ac:spMkLst>
        </pc:spChg>
        <pc:spChg chg="add del">
          <ac:chgData name="Gwen Scott" userId="S::gss40@bath.ac.uk::445b3aa6-7d79-4eb5-ae18-5db4842d9ee8" providerId="AD" clId="Web-{826880CE-CCFF-C43E-4E26-7B7CF8F23656}" dt="2024-05-01T12:53:51.367" v="83"/>
          <ac:spMkLst>
            <pc:docMk/>
            <pc:sldMk cId="1091495901" sldId="269"/>
            <ac:spMk id="24" creationId="{7B32D337-FDA6-4468-ADB1-7038E5FC0BA9}"/>
          </ac:spMkLst>
        </pc:spChg>
        <pc:spChg chg="add del">
          <ac:chgData name="Gwen Scott" userId="S::gss40@bath.ac.uk::445b3aa6-7d79-4eb5-ae18-5db4842d9ee8" providerId="AD" clId="Web-{826880CE-CCFF-C43E-4E26-7B7CF8F23656}" dt="2024-05-01T12:53:51.367" v="83"/>
          <ac:spMkLst>
            <pc:docMk/>
            <pc:sldMk cId="1091495901" sldId="269"/>
            <ac:spMk id="25" creationId="{627DB8AB-CD55-4C8F-9043-52652B89231A}"/>
          </ac:spMkLst>
        </pc:spChg>
        <pc:spChg chg="add del">
          <ac:chgData name="Gwen Scott" userId="S::gss40@bath.ac.uk::445b3aa6-7d79-4eb5-ae18-5db4842d9ee8" providerId="AD" clId="Web-{826880CE-CCFF-C43E-4E26-7B7CF8F23656}" dt="2024-05-01T12:53:51.367" v="83"/>
          <ac:spMkLst>
            <pc:docMk/>
            <pc:sldMk cId="1091495901" sldId="269"/>
            <ac:spMk id="26" creationId="{53059C5A-91CB-4024-9B4E-20082E25C70B}"/>
          </ac:spMkLst>
        </pc:spChg>
        <pc:spChg chg="add del">
          <ac:chgData name="Gwen Scott" userId="S::gss40@bath.ac.uk::445b3aa6-7d79-4eb5-ae18-5db4842d9ee8" providerId="AD" clId="Web-{826880CE-CCFF-C43E-4E26-7B7CF8F23656}" dt="2024-05-01T12:53:58.290" v="87"/>
          <ac:spMkLst>
            <pc:docMk/>
            <pc:sldMk cId="1091495901" sldId="269"/>
            <ac:spMk id="32" creationId="{417CDA24-35F8-4540-8C52-3096D6D94949}"/>
          </ac:spMkLst>
        </pc:spChg>
        <pc:spChg chg="add del">
          <ac:chgData name="Gwen Scott" userId="S::gss40@bath.ac.uk::445b3aa6-7d79-4eb5-ae18-5db4842d9ee8" providerId="AD" clId="Web-{826880CE-CCFF-C43E-4E26-7B7CF8F23656}" dt="2024-05-01T12:53:58.290" v="87"/>
          <ac:spMkLst>
            <pc:docMk/>
            <pc:sldMk cId="1091495901" sldId="269"/>
            <ac:spMk id="33" creationId="{8658BFE0-4E65-4174-9C75-687C94E88273}"/>
          </ac:spMkLst>
        </pc:spChg>
        <pc:spChg chg="add del">
          <ac:chgData name="Gwen Scott" userId="S::gss40@bath.ac.uk::445b3aa6-7d79-4eb5-ae18-5db4842d9ee8" providerId="AD" clId="Web-{826880CE-CCFF-C43E-4E26-7B7CF8F23656}" dt="2024-05-01T12:53:58.290" v="87"/>
          <ac:spMkLst>
            <pc:docMk/>
            <pc:sldMk cId="1091495901" sldId="269"/>
            <ac:spMk id="34" creationId="{FA75DFED-A0C1-4A83-BE1D-0271C1826EF6}"/>
          </ac:spMkLst>
        </pc:spChg>
        <pc:spChg chg="add del">
          <ac:chgData name="Gwen Scott" userId="S::gss40@bath.ac.uk::445b3aa6-7d79-4eb5-ae18-5db4842d9ee8" providerId="AD" clId="Web-{826880CE-CCFF-C43E-4E26-7B7CF8F23656}" dt="2024-05-01T12:56:18.955" v="105"/>
          <ac:spMkLst>
            <pc:docMk/>
            <pc:sldMk cId="1091495901" sldId="269"/>
            <ac:spMk id="35" creationId="{6F79B0DD-2C63-4EE5-804F-B8E391FC1E45}"/>
          </ac:spMkLst>
        </pc:spChg>
        <pc:spChg chg="add del">
          <ac:chgData name="Gwen Scott" userId="S::gss40@bath.ac.uk::445b3aa6-7d79-4eb5-ae18-5db4842d9ee8" providerId="AD" clId="Web-{826880CE-CCFF-C43E-4E26-7B7CF8F23656}" dt="2024-05-01T12:56:18.955" v="105"/>
          <ac:spMkLst>
            <pc:docMk/>
            <pc:sldMk cId="1091495901" sldId="269"/>
            <ac:spMk id="36" creationId="{627DB8AB-CD55-4C8F-9043-52652B89231A}"/>
          </ac:spMkLst>
        </pc:spChg>
        <pc:spChg chg="add del">
          <ac:chgData name="Gwen Scott" userId="S::gss40@bath.ac.uk::445b3aa6-7d79-4eb5-ae18-5db4842d9ee8" providerId="AD" clId="Web-{826880CE-CCFF-C43E-4E26-7B7CF8F23656}" dt="2024-05-01T12:56:18.955" v="105"/>
          <ac:spMkLst>
            <pc:docMk/>
            <pc:sldMk cId="1091495901" sldId="269"/>
            <ac:spMk id="37" creationId="{53059C5A-91CB-4024-9B4E-20082E25C70B}"/>
          </ac:spMkLst>
        </pc:spChg>
        <pc:spChg chg="add del">
          <ac:chgData name="Gwen Scott" userId="S::gss40@bath.ac.uk::445b3aa6-7d79-4eb5-ae18-5db4842d9ee8" providerId="AD" clId="Web-{826880CE-CCFF-C43E-4E26-7B7CF8F23656}" dt="2024-05-01T12:56:18.955" v="105"/>
          <ac:spMkLst>
            <pc:docMk/>
            <pc:sldMk cId="1091495901" sldId="269"/>
            <ac:spMk id="38" creationId="{184884BF-A898-4EFF-9504-E13EBE3FF62E}"/>
          </ac:spMkLst>
        </pc:spChg>
        <pc:spChg chg="add del">
          <ac:chgData name="Gwen Scott" userId="S::gss40@bath.ac.uk::445b3aa6-7d79-4eb5-ae18-5db4842d9ee8" providerId="AD" clId="Web-{826880CE-CCFF-C43E-4E26-7B7CF8F23656}" dt="2024-05-01T12:56:18.955" v="105"/>
          <ac:spMkLst>
            <pc:docMk/>
            <pc:sldMk cId="1091495901" sldId="269"/>
            <ac:spMk id="39" creationId="{7B32D337-FDA6-4468-ADB1-7038E5FC0BA9}"/>
          </ac:spMkLst>
        </pc:spChg>
        <pc:picChg chg="del">
          <ac:chgData name="Gwen Scott" userId="S::gss40@bath.ac.uk::445b3aa6-7d79-4eb5-ae18-5db4842d9ee8" providerId="AD" clId="Web-{826880CE-CCFF-C43E-4E26-7B7CF8F23656}" dt="2024-05-01T12:46:08.447" v="29"/>
          <ac:picMkLst>
            <pc:docMk/>
            <pc:sldMk cId="1091495901" sldId="269"/>
            <ac:picMk id="2" creationId="{F0DEE6BC-B5F8-3C88-F3B1-1DD44247AEF5}"/>
          </ac:picMkLst>
        </pc:picChg>
        <pc:picChg chg="add mod ord">
          <ac:chgData name="Gwen Scott" userId="S::gss40@bath.ac.uk::445b3aa6-7d79-4eb5-ae18-5db4842d9ee8" providerId="AD" clId="Web-{826880CE-CCFF-C43E-4E26-7B7CF8F23656}" dt="2024-05-01T12:56:18.955" v="105"/>
          <ac:picMkLst>
            <pc:docMk/>
            <pc:sldMk cId="1091495901" sldId="269"/>
            <ac:picMk id="3" creationId="{277740DC-9C75-C3B5-2604-7D119B09B507}"/>
          </ac:picMkLst>
        </pc:picChg>
        <pc:picChg chg="add del mod ord">
          <ac:chgData name="Gwen Scott" userId="S::gss40@bath.ac.uk::445b3aa6-7d79-4eb5-ae18-5db4842d9ee8" providerId="AD" clId="Web-{826880CE-CCFF-C43E-4E26-7B7CF8F23656}" dt="2024-05-01T12:54:54.465" v="95"/>
          <ac:picMkLst>
            <pc:docMk/>
            <pc:sldMk cId="1091495901" sldId="269"/>
            <ac:picMk id="4" creationId="{768E034D-6FEF-3461-2C8F-C2AA9D395D11}"/>
          </ac:picMkLst>
        </pc:picChg>
        <pc:picChg chg="add del mod">
          <ac:chgData name="Gwen Scott" userId="S::gss40@bath.ac.uk::445b3aa6-7d79-4eb5-ae18-5db4842d9ee8" providerId="AD" clId="Web-{826880CE-CCFF-C43E-4E26-7B7CF8F23656}" dt="2024-05-01T12:54:57.653" v="96"/>
          <ac:picMkLst>
            <pc:docMk/>
            <pc:sldMk cId="1091495901" sldId="269"/>
            <ac:picMk id="6" creationId="{0F8C4B0B-EDF5-4EA4-85E8-6190CFA64CB7}"/>
          </ac:picMkLst>
        </pc:picChg>
        <pc:picChg chg="add mod ord">
          <ac:chgData name="Gwen Scott" userId="S::gss40@bath.ac.uk::445b3aa6-7d79-4eb5-ae18-5db4842d9ee8" providerId="AD" clId="Web-{826880CE-CCFF-C43E-4E26-7B7CF8F23656}" dt="2024-05-01T12:56:18.955" v="105"/>
          <ac:picMkLst>
            <pc:docMk/>
            <pc:sldMk cId="1091495901" sldId="269"/>
            <ac:picMk id="9" creationId="{EBD34E21-C24F-E968-0AE2-8E955B071C12}"/>
          </ac:picMkLst>
        </pc:picChg>
        <pc:picChg chg="add mod">
          <ac:chgData name="Gwen Scott" userId="S::gss40@bath.ac.uk::445b3aa6-7d79-4eb5-ae18-5db4842d9ee8" providerId="AD" clId="Web-{826880CE-CCFF-C43E-4E26-7B7CF8F23656}" dt="2024-05-01T12:56:18.955" v="105"/>
          <ac:picMkLst>
            <pc:docMk/>
            <pc:sldMk cId="1091495901" sldId="269"/>
            <ac:picMk id="10" creationId="{33A31148-4664-0301-9EE2-44B5782A7629}"/>
          </ac:picMkLst>
        </pc:picChg>
        <pc:picChg chg="add mod">
          <ac:chgData name="Gwen Scott" userId="S::gss40@bath.ac.uk::445b3aa6-7d79-4eb5-ae18-5db4842d9ee8" providerId="AD" clId="Web-{826880CE-CCFF-C43E-4E26-7B7CF8F23656}" dt="2024-05-01T12:56:18.955" v="105"/>
          <ac:picMkLst>
            <pc:docMk/>
            <pc:sldMk cId="1091495901" sldId="269"/>
            <ac:picMk id="12" creationId="{AFA7A068-80DF-7BA0-F812-450E84C37220}"/>
          </ac:picMkLst>
        </pc:picChg>
        <pc:cxnChg chg="add del">
          <ac:chgData name="Gwen Scott" userId="S::gss40@bath.ac.uk::445b3aa6-7d79-4eb5-ae18-5db4842d9ee8" providerId="AD" clId="Web-{826880CE-CCFF-C43E-4E26-7B7CF8F23656}" dt="2024-05-01T12:53:48.211" v="81"/>
          <ac:cxnSpMkLst>
            <pc:docMk/>
            <pc:sldMk cId="1091495901" sldId="269"/>
            <ac:cxnSpMk id="16" creationId="{91B6081D-D3E8-4209-B85B-EB1C655A6272}"/>
          </ac:cxnSpMkLst>
        </pc:cxnChg>
        <pc:cxnChg chg="add del">
          <ac:chgData name="Gwen Scott" userId="S::gss40@bath.ac.uk::445b3aa6-7d79-4eb5-ae18-5db4842d9ee8" providerId="AD" clId="Web-{826880CE-CCFF-C43E-4E26-7B7CF8F23656}" dt="2024-05-01T12:53:48.211" v="81"/>
          <ac:cxnSpMkLst>
            <pc:docMk/>
            <pc:sldMk cId="1091495901" sldId="269"/>
            <ac:cxnSpMk id="18" creationId="{28CA55E4-1295-45C8-BA05-5A9E705B749A}"/>
          </ac:cxnSpMkLst>
        </pc:cxnChg>
        <pc:cxnChg chg="add del">
          <ac:chgData name="Gwen Scott" userId="S::gss40@bath.ac.uk::445b3aa6-7d79-4eb5-ae18-5db4842d9ee8" providerId="AD" clId="Web-{826880CE-CCFF-C43E-4E26-7B7CF8F23656}" dt="2024-05-01T12:53:48.211" v="81"/>
          <ac:cxnSpMkLst>
            <pc:docMk/>
            <pc:sldMk cId="1091495901" sldId="269"/>
            <ac:cxnSpMk id="20" creationId="{08C5794E-A9A1-4A23-AF68-C79A7822334C}"/>
          </ac:cxnSpMkLst>
        </pc:cxnChg>
        <pc:cxnChg chg="add del">
          <ac:chgData name="Gwen Scott" userId="S::gss40@bath.ac.uk::445b3aa6-7d79-4eb5-ae18-5db4842d9ee8" providerId="AD" clId="Web-{826880CE-CCFF-C43E-4E26-7B7CF8F23656}" dt="2024-05-01T12:54:10.790" v="93"/>
          <ac:cxnSpMkLst>
            <pc:docMk/>
            <pc:sldMk cId="1091495901" sldId="269"/>
            <ac:cxnSpMk id="21" creationId="{91B6081D-D3E8-4209-B85B-EB1C655A6272}"/>
          </ac:cxnSpMkLst>
        </pc:cxnChg>
        <pc:cxnChg chg="add del">
          <ac:chgData name="Gwen Scott" userId="S::gss40@bath.ac.uk::445b3aa6-7d79-4eb5-ae18-5db4842d9ee8" providerId="AD" clId="Web-{826880CE-CCFF-C43E-4E26-7B7CF8F23656}" dt="2024-05-01T12:54:10.790" v="93"/>
          <ac:cxnSpMkLst>
            <pc:docMk/>
            <pc:sldMk cId="1091495901" sldId="269"/>
            <ac:cxnSpMk id="27" creationId="{28CA55E4-1295-45C8-BA05-5A9E705B749A}"/>
          </ac:cxnSpMkLst>
        </pc:cxnChg>
        <pc:cxnChg chg="add del">
          <ac:chgData name="Gwen Scott" userId="S::gss40@bath.ac.uk::445b3aa6-7d79-4eb5-ae18-5db4842d9ee8" providerId="AD" clId="Web-{826880CE-CCFF-C43E-4E26-7B7CF8F23656}" dt="2024-05-01T12:53:53.742" v="85"/>
          <ac:cxnSpMkLst>
            <pc:docMk/>
            <pc:sldMk cId="1091495901" sldId="269"/>
            <ac:cxnSpMk id="28" creationId="{91B6081D-D3E8-4209-B85B-EB1C655A6272}"/>
          </ac:cxnSpMkLst>
        </pc:cxnChg>
        <pc:cxnChg chg="add del">
          <ac:chgData name="Gwen Scott" userId="S::gss40@bath.ac.uk::445b3aa6-7d79-4eb5-ae18-5db4842d9ee8" providerId="AD" clId="Web-{826880CE-CCFF-C43E-4E26-7B7CF8F23656}" dt="2024-05-01T12:53:53.742" v="85"/>
          <ac:cxnSpMkLst>
            <pc:docMk/>
            <pc:sldMk cId="1091495901" sldId="269"/>
            <ac:cxnSpMk id="29" creationId="{28CA55E4-1295-45C8-BA05-5A9E705B749A}"/>
          </ac:cxnSpMkLst>
        </pc:cxnChg>
        <pc:cxnChg chg="add del">
          <ac:chgData name="Gwen Scott" userId="S::gss40@bath.ac.uk::445b3aa6-7d79-4eb5-ae18-5db4842d9ee8" providerId="AD" clId="Web-{826880CE-CCFF-C43E-4E26-7B7CF8F23656}" dt="2024-05-01T12:53:53.742" v="85"/>
          <ac:cxnSpMkLst>
            <pc:docMk/>
            <pc:sldMk cId="1091495901" sldId="269"/>
            <ac:cxnSpMk id="30" creationId="{08C5794E-A9A1-4A23-AF68-C79A7822334C}"/>
          </ac:cxnSpMkLst>
        </pc:cxnChg>
        <pc:cxnChg chg="add del">
          <ac:chgData name="Gwen Scott" userId="S::gss40@bath.ac.uk::445b3aa6-7d79-4eb5-ae18-5db4842d9ee8" providerId="AD" clId="Web-{826880CE-CCFF-C43E-4E26-7B7CF8F23656}" dt="2024-05-01T12:54:10.790" v="93"/>
          <ac:cxnSpMkLst>
            <pc:docMk/>
            <pc:sldMk cId="1091495901" sldId="269"/>
            <ac:cxnSpMk id="31" creationId="{08C5794E-A9A1-4A23-AF68-C79A7822334C}"/>
          </ac:cxnSpMkLst>
        </pc:cxnChg>
        <pc:cxnChg chg="add">
          <ac:chgData name="Gwen Scott" userId="S::gss40@bath.ac.uk::445b3aa6-7d79-4eb5-ae18-5db4842d9ee8" providerId="AD" clId="Web-{826880CE-CCFF-C43E-4E26-7B7CF8F23656}" dt="2024-05-01T12:56:18.955" v="105"/>
          <ac:cxnSpMkLst>
            <pc:docMk/>
            <pc:sldMk cId="1091495901" sldId="269"/>
            <ac:cxnSpMk id="44" creationId="{91B6081D-D3E8-4209-B85B-EB1C655A6272}"/>
          </ac:cxnSpMkLst>
        </pc:cxnChg>
        <pc:cxnChg chg="add">
          <ac:chgData name="Gwen Scott" userId="S::gss40@bath.ac.uk::445b3aa6-7d79-4eb5-ae18-5db4842d9ee8" providerId="AD" clId="Web-{826880CE-CCFF-C43E-4E26-7B7CF8F23656}" dt="2024-05-01T12:56:18.955" v="105"/>
          <ac:cxnSpMkLst>
            <pc:docMk/>
            <pc:sldMk cId="1091495901" sldId="269"/>
            <ac:cxnSpMk id="46" creationId="{28CA55E4-1295-45C8-BA05-5A9E705B749A}"/>
          </ac:cxnSpMkLst>
        </pc:cxnChg>
        <pc:cxnChg chg="add">
          <ac:chgData name="Gwen Scott" userId="S::gss40@bath.ac.uk::445b3aa6-7d79-4eb5-ae18-5db4842d9ee8" providerId="AD" clId="Web-{826880CE-CCFF-C43E-4E26-7B7CF8F23656}" dt="2024-05-01T12:56:18.955" v="105"/>
          <ac:cxnSpMkLst>
            <pc:docMk/>
            <pc:sldMk cId="1091495901" sldId="269"/>
            <ac:cxnSpMk id="48" creationId="{08C5794E-A9A1-4A23-AF68-C79A7822334C}"/>
          </ac:cxnSpMkLst>
        </pc:cxnChg>
      </pc:sldChg>
      <pc:sldChg chg="addSp delSp modSp add del replId">
        <pc:chgData name="Gwen Scott" userId="S::gss40@bath.ac.uk::445b3aa6-7d79-4eb5-ae18-5db4842d9ee8" providerId="AD" clId="Web-{826880CE-CCFF-C43E-4E26-7B7CF8F23656}" dt="2024-05-01T12:58:29.510" v="130"/>
        <pc:sldMkLst>
          <pc:docMk/>
          <pc:sldMk cId="3819459564" sldId="270"/>
        </pc:sldMkLst>
        <pc:spChg chg="del">
          <ac:chgData name="Gwen Scott" userId="S::gss40@bath.ac.uk::445b3aa6-7d79-4eb5-ae18-5db4842d9ee8" providerId="AD" clId="Web-{826880CE-CCFF-C43E-4E26-7B7CF8F23656}" dt="2024-05-01T12:47:17.139" v="36"/>
          <ac:spMkLst>
            <pc:docMk/>
            <pc:sldMk cId="3819459564" sldId="270"/>
            <ac:spMk id="7" creationId="{4F78DAAE-B0C3-49A3-8AB1-AD2FF0E3686F}"/>
          </ac:spMkLst>
        </pc:spChg>
        <pc:spChg chg="del">
          <ac:chgData name="Gwen Scott" userId="S::gss40@bath.ac.uk::445b3aa6-7d79-4eb5-ae18-5db4842d9ee8" providerId="AD" clId="Web-{826880CE-CCFF-C43E-4E26-7B7CF8F23656}" dt="2024-05-01T12:47:17.139" v="36"/>
          <ac:spMkLst>
            <pc:docMk/>
            <pc:sldMk cId="3819459564" sldId="270"/>
            <ac:spMk id="11" creationId="{40155665-7CE2-4939-AE5E-020DC1D20753}"/>
          </ac:spMkLst>
        </pc:spChg>
        <pc:spChg chg="add del">
          <ac:chgData name="Gwen Scott" userId="S::gss40@bath.ac.uk::445b3aa6-7d79-4eb5-ae18-5db4842d9ee8" providerId="AD" clId="Web-{826880CE-CCFF-C43E-4E26-7B7CF8F23656}" dt="2024-05-01T12:50:46.215" v="45"/>
          <ac:spMkLst>
            <pc:docMk/>
            <pc:sldMk cId="3819459564" sldId="270"/>
            <ac:spMk id="16" creationId="{9B87B0CD-AFAE-471B-9942-6B1D00B5C481}"/>
          </ac:spMkLst>
        </pc:spChg>
        <pc:spChg chg="add del">
          <ac:chgData name="Gwen Scott" userId="S::gss40@bath.ac.uk::445b3aa6-7d79-4eb5-ae18-5db4842d9ee8" providerId="AD" clId="Web-{826880CE-CCFF-C43E-4E26-7B7CF8F23656}" dt="2024-05-01T12:50:46.215" v="45"/>
          <ac:spMkLst>
            <pc:docMk/>
            <pc:sldMk cId="3819459564" sldId="270"/>
            <ac:spMk id="18" creationId="{DD093738-88B9-45F2-8F7A-78E2A97B7291}"/>
          </ac:spMkLst>
        </pc:spChg>
        <pc:spChg chg="add del">
          <ac:chgData name="Gwen Scott" userId="S::gss40@bath.ac.uk::445b3aa6-7d79-4eb5-ae18-5db4842d9ee8" providerId="AD" clId="Web-{826880CE-CCFF-C43E-4E26-7B7CF8F23656}" dt="2024-05-01T12:50:46.215" v="45"/>
          <ac:spMkLst>
            <pc:docMk/>
            <pc:sldMk cId="3819459564" sldId="270"/>
            <ac:spMk id="20" creationId="{A10C0501-C29B-462F-8F69-CCC0BBBEAA8D}"/>
          </ac:spMkLst>
        </pc:spChg>
        <pc:spChg chg="add del">
          <ac:chgData name="Gwen Scott" userId="S::gss40@bath.ac.uk::445b3aa6-7d79-4eb5-ae18-5db4842d9ee8" providerId="AD" clId="Web-{826880CE-CCFF-C43E-4E26-7B7CF8F23656}" dt="2024-05-01T12:51:15.357" v="48"/>
          <ac:spMkLst>
            <pc:docMk/>
            <pc:sldMk cId="3819459564" sldId="270"/>
            <ac:spMk id="25" creationId="{AA3CC463-F933-4AC4-86E1-5AC14B0C3163}"/>
          </ac:spMkLst>
        </pc:spChg>
        <pc:spChg chg="add del">
          <ac:chgData name="Gwen Scott" userId="S::gss40@bath.ac.uk::445b3aa6-7d79-4eb5-ae18-5db4842d9ee8" providerId="AD" clId="Web-{826880CE-CCFF-C43E-4E26-7B7CF8F23656}" dt="2024-05-01T12:51:15.357" v="48"/>
          <ac:spMkLst>
            <pc:docMk/>
            <pc:sldMk cId="3819459564" sldId="270"/>
            <ac:spMk id="27" creationId="{6025D2DB-A12A-44DB-B00E-F4D622329EDD}"/>
          </ac:spMkLst>
        </pc:spChg>
        <pc:spChg chg="add del">
          <ac:chgData name="Gwen Scott" userId="S::gss40@bath.ac.uk::445b3aa6-7d79-4eb5-ae18-5db4842d9ee8" providerId="AD" clId="Web-{826880CE-CCFF-C43E-4E26-7B7CF8F23656}" dt="2024-05-01T12:51:15.357" v="48"/>
          <ac:spMkLst>
            <pc:docMk/>
            <pc:sldMk cId="3819459564" sldId="270"/>
            <ac:spMk id="29" creationId="{CE7E7877-F64E-4EEA-B778-138031EFF874}"/>
          </ac:spMkLst>
        </pc:spChg>
        <pc:spChg chg="add del">
          <ac:chgData name="Gwen Scott" userId="S::gss40@bath.ac.uk::445b3aa6-7d79-4eb5-ae18-5db4842d9ee8" providerId="AD" clId="Web-{826880CE-CCFF-C43E-4E26-7B7CF8F23656}" dt="2024-05-01T12:51:15.357" v="48"/>
          <ac:spMkLst>
            <pc:docMk/>
            <pc:sldMk cId="3819459564" sldId="270"/>
            <ac:spMk id="31" creationId="{7DD6C4F3-70FD-4F13-919C-702EE4886499}"/>
          </ac:spMkLst>
        </pc:spChg>
        <pc:spChg chg="add">
          <ac:chgData name="Gwen Scott" userId="S::gss40@bath.ac.uk::445b3aa6-7d79-4eb5-ae18-5db4842d9ee8" providerId="AD" clId="Web-{826880CE-CCFF-C43E-4E26-7B7CF8F23656}" dt="2024-05-01T12:51:15.357" v="48"/>
          <ac:spMkLst>
            <pc:docMk/>
            <pc:sldMk cId="3819459564" sldId="270"/>
            <ac:spMk id="36" creationId="{6F79B0DD-2C63-4EE5-804F-B8E391FC1E45}"/>
          </ac:spMkLst>
        </pc:spChg>
        <pc:spChg chg="add">
          <ac:chgData name="Gwen Scott" userId="S::gss40@bath.ac.uk::445b3aa6-7d79-4eb5-ae18-5db4842d9ee8" providerId="AD" clId="Web-{826880CE-CCFF-C43E-4E26-7B7CF8F23656}" dt="2024-05-01T12:51:15.357" v="48"/>
          <ac:spMkLst>
            <pc:docMk/>
            <pc:sldMk cId="3819459564" sldId="270"/>
            <ac:spMk id="38" creationId="{627DB8AB-CD55-4C8F-9043-52652B89231A}"/>
          </ac:spMkLst>
        </pc:spChg>
        <pc:spChg chg="add">
          <ac:chgData name="Gwen Scott" userId="S::gss40@bath.ac.uk::445b3aa6-7d79-4eb5-ae18-5db4842d9ee8" providerId="AD" clId="Web-{826880CE-CCFF-C43E-4E26-7B7CF8F23656}" dt="2024-05-01T12:51:15.357" v="48"/>
          <ac:spMkLst>
            <pc:docMk/>
            <pc:sldMk cId="3819459564" sldId="270"/>
            <ac:spMk id="40" creationId="{53059C5A-91CB-4024-9B4E-20082E25C70B}"/>
          </ac:spMkLst>
        </pc:spChg>
        <pc:spChg chg="add ord">
          <ac:chgData name="Gwen Scott" userId="S::gss40@bath.ac.uk::445b3aa6-7d79-4eb5-ae18-5db4842d9ee8" providerId="AD" clId="Web-{826880CE-CCFF-C43E-4E26-7B7CF8F23656}" dt="2024-05-01T12:52:20.549" v="63"/>
          <ac:spMkLst>
            <pc:docMk/>
            <pc:sldMk cId="3819459564" sldId="270"/>
            <ac:spMk id="42" creationId="{184884BF-A898-4EFF-9504-E13EBE3FF62E}"/>
          </ac:spMkLst>
        </pc:spChg>
        <pc:spChg chg="add">
          <ac:chgData name="Gwen Scott" userId="S::gss40@bath.ac.uk::445b3aa6-7d79-4eb5-ae18-5db4842d9ee8" providerId="AD" clId="Web-{826880CE-CCFF-C43E-4E26-7B7CF8F23656}" dt="2024-05-01T12:51:15.357" v="48"/>
          <ac:spMkLst>
            <pc:docMk/>
            <pc:sldMk cId="3819459564" sldId="270"/>
            <ac:spMk id="44" creationId="{7B32D337-FDA6-4468-ADB1-7038E5FC0BA9}"/>
          </ac:spMkLst>
        </pc:spChg>
        <pc:picChg chg="del">
          <ac:chgData name="Gwen Scott" userId="S::gss40@bath.ac.uk::445b3aa6-7d79-4eb5-ae18-5db4842d9ee8" providerId="AD" clId="Web-{826880CE-CCFF-C43E-4E26-7B7CF8F23656}" dt="2024-05-01T12:46:11.463" v="31"/>
          <ac:picMkLst>
            <pc:docMk/>
            <pc:sldMk cId="3819459564" sldId="270"/>
            <ac:picMk id="2" creationId="{F0DEE6BC-B5F8-3C88-F3B1-1DD44247AEF5}"/>
          </ac:picMkLst>
        </pc:picChg>
        <pc:picChg chg="add del mod ord">
          <ac:chgData name="Gwen Scott" userId="S::gss40@bath.ac.uk::445b3aa6-7d79-4eb5-ae18-5db4842d9ee8" providerId="AD" clId="Web-{826880CE-CCFF-C43E-4E26-7B7CF8F23656}" dt="2024-05-01T12:55:55" v="103"/>
          <ac:picMkLst>
            <pc:docMk/>
            <pc:sldMk cId="3819459564" sldId="270"/>
            <ac:picMk id="3" creationId="{5F6127AB-0A71-53A0-7FA6-BCE9F12E2477}"/>
          </ac:picMkLst>
        </pc:picChg>
        <pc:picChg chg="add del mod">
          <ac:chgData name="Gwen Scott" userId="S::gss40@bath.ac.uk::445b3aa6-7d79-4eb5-ae18-5db4842d9ee8" providerId="AD" clId="Web-{826880CE-CCFF-C43E-4E26-7B7CF8F23656}" dt="2024-05-01T12:52:47.723" v="69"/>
          <ac:picMkLst>
            <pc:docMk/>
            <pc:sldMk cId="3819459564" sldId="270"/>
            <ac:picMk id="4" creationId="{51E7EBCA-7003-7A5F-84AA-CA83A32D1C8B}"/>
          </ac:picMkLst>
        </pc:picChg>
        <pc:picChg chg="add del mod">
          <ac:chgData name="Gwen Scott" userId="S::gss40@bath.ac.uk::445b3aa6-7d79-4eb5-ae18-5db4842d9ee8" providerId="AD" clId="Web-{826880CE-CCFF-C43E-4E26-7B7CF8F23656}" dt="2024-05-01T12:52:32.878" v="66"/>
          <ac:picMkLst>
            <pc:docMk/>
            <pc:sldMk cId="3819459564" sldId="270"/>
            <ac:picMk id="5" creationId="{DABDFE6A-161E-34AD-7BB0-9443EA915378}"/>
          </ac:picMkLst>
        </pc:picChg>
        <pc:picChg chg="add del mod">
          <ac:chgData name="Gwen Scott" userId="S::gss40@bath.ac.uk::445b3aa6-7d79-4eb5-ae18-5db4842d9ee8" providerId="AD" clId="Web-{826880CE-CCFF-C43E-4E26-7B7CF8F23656}" dt="2024-05-01T12:50:40.433" v="44"/>
          <ac:picMkLst>
            <pc:docMk/>
            <pc:sldMk cId="3819459564" sldId="270"/>
            <ac:picMk id="6" creationId="{1EFD5F10-F833-38AC-D118-DA90208601AE}"/>
          </ac:picMkLst>
        </pc:picChg>
        <pc:picChg chg="add mod ord">
          <ac:chgData name="Gwen Scott" userId="S::gss40@bath.ac.uk::445b3aa6-7d79-4eb5-ae18-5db4842d9ee8" providerId="AD" clId="Web-{826880CE-CCFF-C43E-4E26-7B7CF8F23656}" dt="2024-05-01T12:56:56.551" v="110" actId="1076"/>
          <ac:picMkLst>
            <pc:docMk/>
            <pc:sldMk cId="3819459564" sldId="270"/>
            <ac:picMk id="8" creationId="{56BB36B5-E2EF-AC4C-DAAB-33B05CFD1E15}"/>
          </ac:picMkLst>
        </pc:picChg>
        <pc:picChg chg="add mod">
          <ac:chgData name="Gwen Scott" userId="S::gss40@bath.ac.uk::445b3aa6-7d79-4eb5-ae18-5db4842d9ee8" providerId="AD" clId="Web-{826880CE-CCFF-C43E-4E26-7B7CF8F23656}" dt="2024-05-01T12:56:41.503" v="107" actId="1076"/>
          <ac:picMkLst>
            <pc:docMk/>
            <pc:sldMk cId="3819459564" sldId="270"/>
            <ac:picMk id="10" creationId="{F05DBCFA-EE49-F791-D7F5-95C1A6BE2361}"/>
          </ac:picMkLst>
        </pc:picChg>
        <pc:picChg chg="add mod">
          <ac:chgData name="Gwen Scott" userId="S::gss40@bath.ac.uk::445b3aa6-7d79-4eb5-ae18-5db4842d9ee8" providerId="AD" clId="Web-{826880CE-CCFF-C43E-4E26-7B7CF8F23656}" dt="2024-05-01T12:56:53.332" v="109" actId="1076"/>
          <ac:picMkLst>
            <pc:docMk/>
            <pc:sldMk cId="3819459564" sldId="270"/>
            <ac:picMk id="13" creationId="{682A54E1-26E0-C826-5782-9A2981AF3DEF}"/>
          </ac:picMkLst>
        </pc:picChg>
        <pc:picChg chg="add mod">
          <ac:chgData name="Gwen Scott" userId="S::gss40@bath.ac.uk::445b3aa6-7d79-4eb5-ae18-5db4842d9ee8" providerId="AD" clId="Web-{826880CE-CCFF-C43E-4E26-7B7CF8F23656}" dt="2024-05-01T12:57:07.505" v="112" actId="1076"/>
          <ac:picMkLst>
            <pc:docMk/>
            <pc:sldMk cId="3819459564" sldId="270"/>
            <ac:picMk id="15" creationId="{705B8CA9-E019-EF40-95C5-E8BBC481DCB7}"/>
          </ac:picMkLst>
        </pc:picChg>
      </pc:sldChg>
      <pc:sldChg chg="addSp delSp add del replId">
        <pc:chgData name="Gwen Scott" userId="S::gss40@bath.ac.uk::445b3aa6-7d79-4eb5-ae18-5db4842d9ee8" providerId="AD" clId="Web-{826880CE-CCFF-C43E-4E26-7B7CF8F23656}" dt="2024-05-01T12:58:24.572" v="129"/>
        <pc:sldMkLst>
          <pc:docMk/>
          <pc:sldMk cId="865449834" sldId="271"/>
        </pc:sldMkLst>
        <pc:picChg chg="del">
          <ac:chgData name="Gwen Scott" userId="S::gss40@bath.ac.uk::445b3aa6-7d79-4eb5-ae18-5db4842d9ee8" providerId="AD" clId="Web-{826880CE-CCFF-C43E-4E26-7B7CF8F23656}" dt="2024-05-01T12:57:19.568" v="115"/>
          <ac:picMkLst>
            <pc:docMk/>
            <pc:sldMk cId="865449834" sldId="271"/>
            <ac:picMk id="2" creationId="{F0DEE6BC-B5F8-3C88-F3B1-1DD44247AEF5}"/>
          </ac:picMkLst>
        </pc:picChg>
        <pc:picChg chg="add">
          <ac:chgData name="Gwen Scott" userId="S::gss40@bath.ac.uk::445b3aa6-7d79-4eb5-ae18-5db4842d9ee8" providerId="AD" clId="Web-{826880CE-CCFF-C43E-4E26-7B7CF8F23656}" dt="2024-05-01T12:57:28.334" v="116"/>
          <ac:picMkLst>
            <pc:docMk/>
            <pc:sldMk cId="865449834" sldId="271"/>
            <ac:picMk id="4" creationId="{FB026622-D008-0CE2-A8DE-96BF6B7BEF64}"/>
          </ac:picMkLst>
        </pc:picChg>
        <pc:picChg chg="add">
          <ac:chgData name="Gwen Scott" userId="S::gss40@bath.ac.uk::445b3aa6-7d79-4eb5-ae18-5db4842d9ee8" providerId="AD" clId="Web-{826880CE-CCFF-C43E-4E26-7B7CF8F23656}" dt="2024-05-01T12:57:28.365" v="118"/>
          <ac:picMkLst>
            <pc:docMk/>
            <pc:sldMk cId="865449834" sldId="271"/>
            <ac:picMk id="9" creationId="{A3004436-A37A-D472-E084-35458F882014}"/>
          </ac:picMkLst>
        </pc:picChg>
        <pc:picChg chg="add">
          <ac:chgData name="Gwen Scott" userId="S::gss40@bath.ac.uk::445b3aa6-7d79-4eb5-ae18-5db4842d9ee8" providerId="AD" clId="Web-{826880CE-CCFF-C43E-4E26-7B7CF8F23656}" dt="2024-05-01T12:57:28.397" v="121"/>
          <ac:picMkLst>
            <pc:docMk/>
            <pc:sldMk cId="865449834" sldId="271"/>
            <ac:picMk id="16" creationId="{3531FCDF-B99B-17E4-874E-06BD82952616}"/>
          </ac:picMkLst>
        </pc:picChg>
        <pc:picChg chg="add">
          <ac:chgData name="Gwen Scott" userId="S::gss40@bath.ac.uk::445b3aa6-7d79-4eb5-ae18-5db4842d9ee8" providerId="AD" clId="Web-{826880CE-CCFF-C43E-4E26-7B7CF8F23656}" dt="2024-05-01T12:57:28.444" v="122"/>
          <ac:picMkLst>
            <pc:docMk/>
            <pc:sldMk cId="865449834" sldId="271"/>
            <ac:picMk id="18" creationId="{361676F6-5E68-E117-1D62-8FF85CABAC0E}"/>
          </ac:picMkLst>
        </pc:picChg>
        <pc:cxnChg chg="add">
          <ac:chgData name="Gwen Scott" userId="S::gss40@bath.ac.uk::445b3aa6-7d79-4eb5-ae18-5db4842d9ee8" providerId="AD" clId="Web-{826880CE-CCFF-C43E-4E26-7B7CF8F23656}" dt="2024-05-01T12:57:28.334" v="117"/>
          <ac:cxnSpMkLst>
            <pc:docMk/>
            <pc:sldMk cId="865449834" sldId="271"/>
            <ac:cxnSpMk id="6" creationId="{80DDD9E9-495F-459D-C781-487B8EA4580E}"/>
          </ac:cxnSpMkLst>
        </pc:cxnChg>
        <pc:cxnChg chg="add">
          <ac:chgData name="Gwen Scott" userId="S::gss40@bath.ac.uk::445b3aa6-7d79-4eb5-ae18-5db4842d9ee8" providerId="AD" clId="Web-{826880CE-CCFF-C43E-4E26-7B7CF8F23656}" dt="2024-05-01T12:57:28.365" v="119"/>
          <ac:cxnSpMkLst>
            <pc:docMk/>
            <pc:sldMk cId="865449834" sldId="271"/>
            <ac:cxnSpMk id="12" creationId="{54567735-5186-3FC4-695A-2C1622543796}"/>
          </ac:cxnSpMkLst>
        </pc:cxnChg>
        <pc:cxnChg chg="add">
          <ac:chgData name="Gwen Scott" userId="S::gss40@bath.ac.uk::445b3aa6-7d79-4eb5-ae18-5db4842d9ee8" providerId="AD" clId="Web-{826880CE-CCFF-C43E-4E26-7B7CF8F23656}" dt="2024-05-01T12:57:28.365" v="120"/>
          <ac:cxnSpMkLst>
            <pc:docMk/>
            <pc:sldMk cId="865449834" sldId="271"/>
            <ac:cxnSpMk id="14" creationId="{0FA32A50-9C25-F3E8-9DEE-87E162725530}"/>
          </ac:cxnSpMkLst>
        </pc:cxnChg>
      </pc:sldChg>
      <pc:sldChg chg="addSp delSp modSp add replId">
        <pc:chgData name="Gwen Scott" userId="S::gss40@bath.ac.uk::445b3aa6-7d79-4eb5-ae18-5db4842d9ee8" providerId="AD" clId="Web-{826880CE-CCFF-C43E-4E26-7B7CF8F23656}" dt="2024-05-01T13:37:59.326" v="183" actId="1076"/>
        <pc:sldMkLst>
          <pc:docMk/>
          <pc:sldMk cId="756087660" sldId="272"/>
        </pc:sldMkLst>
        <pc:spChg chg="add mod">
          <ac:chgData name="Gwen Scott" userId="S::gss40@bath.ac.uk::445b3aa6-7d79-4eb5-ae18-5db4842d9ee8" providerId="AD" clId="Web-{826880CE-CCFF-C43E-4E26-7B7CF8F23656}" dt="2024-05-01T13:33:07.768" v="142"/>
          <ac:spMkLst>
            <pc:docMk/>
            <pc:sldMk cId="756087660" sldId="272"/>
            <ac:spMk id="2" creationId="{4BEF693A-E33F-8E93-4B72-8DB877512F05}"/>
          </ac:spMkLst>
        </pc:spChg>
        <pc:spChg chg="add del">
          <ac:chgData name="Gwen Scott" userId="S::gss40@bath.ac.uk::445b3aa6-7d79-4eb5-ae18-5db4842d9ee8" providerId="AD" clId="Web-{826880CE-CCFF-C43E-4E26-7B7CF8F23656}" dt="2024-05-01T13:33:07.768" v="142"/>
          <ac:spMkLst>
            <pc:docMk/>
            <pc:sldMk cId="756087660" sldId="272"/>
            <ac:spMk id="7" creationId="{4F78DAAE-B0C3-49A3-8AB1-AD2FF0E3686F}"/>
          </ac:spMkLst>
        </pc:spChg>
        <pc:spChg chg="add del">
          <ac:chgData name="Gwen Scott" userId="S::gss40@bath.ac.uk::445b3aa6-7d79-4eb5-ae18-5db4842d9ee8" providerId="AD" clId="Web-{826880CE-CCFF-C43E-4E26-7B7CF8F23656}" dt="2024-05-01T13:33:07.768" v="142"/>
          <ac:spMkLst>
            <pc:docMk/>
            <pc:sldMk cId="756087660" sldId="272"/>
            <ac:spMk id="11" creationId="{40155665-7CE2-4939-AE5E-020DC1D20753}"/>
          </ac:spMkLst>
        </pc:spChg>
        <pc:spChg chg="add del">
          <ac:chgData name="Gwen Scott" userId="S::gss40@bath.ac.uk::445b3aa6-7d79-4eb5-ae18-5db4842d9ee8" providerId="AD" clId="Web-{826880CE-CCFF-C43E-4E26-7B7CF8F23656}" dt="2024-05-01T13:33:07.768" v="142"/>
          <ac:spMkLst>
            <pc:docMk/>
            <pc:sldMk cId="756087660" sldId="272"/>
            <ac:spMk id="30" creationId="{A963AD03-9796-43D5-BDE3-E25CE5D6CA1C}"/>
          </ac:spMkLst>
        </pc:spChg>
        <pc:grpChg chg="add del">
          <ac:chgData name="Gwen Scott" userId="S::gss40@bath.ac.uk::445b3aa6-7d79-4eb5-ae18-5db4842d9ee8" providerId="AD" clId="Web-{826880CE-CCFF-C43E-4E26-7B7CF8F23656}" dt="2024-05-01T13:33:07.768" v="142"/>
          <ac:grpSpMkLst>
            <pc:docMk/>
            <pc:sldMk cId="756087660" sldId="272"/>
            <ac:grpSpMk id="23" creationId="{3F80DC17-99D1-4C37-9985-3297E053CC6E}"/>
          </ac:grpSpMkLst>
        </pc:grpChg>
        <pc:grpChg chg="add del">
          <ac:chgData name="Gwen Scott" userId="S::gss40@bath.ac.uk::445b3aa6-7d79-4eb5-ae18-5db4842d9ee8" providerId="AD" clId="Web-{826880CE-CCFF-C43E-4E26-7B7CF8F23656}" dt="2024-05-01T13:33:07.768" v="142"/>
          <ac:grpSpMkLst>
            <pc:docMk/>
            <pc:sldMk cId="756087660" sldId="272"/>
            <ac:grpSpMk id="32" creationId="{070817D1-988A-4D86-B4FC-4CAB757C8A62}"/>
          </ac:grpSpMkLst>
        </pc:grpChg>
        <pc:picChg chg="add del mod">
          <ac:chgData name="Gwen Scott" userId="S::gss40@bath.ac.uk::445b3aa6-7d79-4eb5-ae18-5db4842d9ee8" providerId="AD" clId="Web-{826880CE-CCFF-C43E-4E26-7B7CF8F23656}" dt="2024-05-01T13:33:09.174" v="143"/>
          <ac:picMkLst>
            <pc:docMk/>
            <pc:sldMk cId="756087660" sldId="272"/>
            <ac:picMk id="3" creationId="{673ED0D6-BF87-EC38-D815-4D7C87501A9E}"/>
          </ac:picMkLst>
        </pc:picChg>
        <pc:picChg chg="del mod ord">
          <ac:chgData name="Gwen Scott" userId="S::gss40@bath.ac.uk::445b3aa6-7d79-4eb5-ae18-5db4842d9ee8" providerId="AD" clId="Web-{826880CE-CCFF-C43E-4E26-7B7CF8F23656}" dt="2024-05-01T13:37:48.466" v="178"/>
          <ac:picMkLst>
            <pc:docMk/>
            <pc:sldMk cId="756087660" sldId="272"/>
            <ac:picMk id="4" creationId="{FB026622-D008-0CE2-A8DE-96BF6B7BEF64}"/>
          </ac:picMkLst>
        </pc:picChg>
        <pc:picChg chg="add mod">
          <ac:chgData name="Gwen Scott" userId="S::gss40@bath.ac.uk::445b3aa6-7d79-4eb5-ae18-5db4842d9ee8" providerId="AD" clId="Web-{826880CE-CCFF-C43E-4E26-7B7CF8F23656}" dt="2024-05-01T13:33:52.129" v="153" actId="1076"/>
          <ac:picMkLst>
            <pc:docMk/>
            <pc:sldMk cId="756087660" sldId="272"/>
            <ac:picMk id="5" creationId="{5AE7EB68-F054-7523-2D39-4C9251751798}"/>
          </ac:picMkLst>
        </pc:picChg>
        <pc:picChg chg="mod ord">
          <ac:chgData name="Gwen Scott" userId="S::gss40@bath.ac.uk::445b3aa6-7d79-4eb5-ae18-5db4842d9ee8" providerId="AD" clId="Web-{826880CE-CCFF-C43E-4E26-7B7CF8F23656}" dt="2024-05-01T13:33:07.768" v="142"/>
          <ac:picMkLst>
            <pc:docMk/>
            <pc:sldMk cId="756087660" sldId="272"/>
            <ac:picMk id="9" creationId="{A3004436-A37A-D472-E084-35458F882014}"/>
          </ac:picMkLst>
        </pc:picChg>
        <pc:picChg chg="add mod">
          <ac:chgData name="Gwen Scott" userId="S::gss40@bath.ac.uk::445b3aa6-7d79-4eb5-ae18-5db4842d9ee8" providerId="AD" clId="Web-{826880CE-CCFF-C43E-4E26-7B7CF8F23656}" dt="2024-05-01T13:36:35.573" v="173" actId="14100"/>
          <ac:picMkLst>
            <pc:docMk/>
            <pc:sldMk cId="756087660" sldId="272"/>
            <ac:picMk id="10" creationId="{AA684575-9EDD-B2B9-FB3C-1AD7F481412D}"/>
          </ac:picMkLst>
        </pc:picChg>
        <pc:picChg chg="add mod">
          <ac:chgData name="Gwen Scott" userId="S::gss40@bath.ac.uk::445b3aa6-7d79-4eb5-ae18-5db4842d9ee8" providerId="AD" clId="Web-{826880CE-CCFF-C43E-4E26-7B7CF8F23656}" dt="2024-05-01T13:37:59.326" v="183" actId="1076"/>
          <ac:picMkLst>
            <pc:docMk/>
            <pc:sldMk cId="756087660" sldId="272"/>
            <ac:picMk id="15" creationId="{50F1C053-BF5E-FDE5-1987-5973482D7122}"/>
          </ac:picMkLst>
        </pc:picChg>
        <pc:picChg chg="del mod">
          <ac:chgData name="Gwen Scott" userId="S::gss40@bath.ac.uk::445b3aa6-7d79-4eb5-ae18-5db4842d9ee8" providerId="AD" clId="Web-{826880CE-CCFF-C43E-4E26-7B7CF8F23656}" dt="2024-05-01T13:32:57.955" v="139"/>
          <ac:picMkLst>
            <pc:docMk/>
            <pc:sldMk cId="756087660" sldId="272"/>
            <ac:picMk id="16" creationId="{3531FCDF-B99B-17E4-874E-06BD82952616}"/>
          </ac:picMkLst>
        </pc:picChg>
        <pc:picChg chg="del mod ord">
          <ac:chgData name="Gwen Scott" userId="S::gss40@bath.ac.uk::445b3aa6-7d79-4eb5-ae18-5db4842d9ee8" providerId="AD" clId="Web-{826880CE-CCFF-C43E-4E26-7B7CF8F23656}" dt="2024-05-01T13:36:12.681" v="166"/>
          <ac:picMkLst>
            <pc:docMk/>
            <pc:sldMk cId="756087660" sldId="272"/>
            <ac:picMk id="18" creationId="{361676F6-5E68-E117-1D62-8FF85CABAC0E}"/>
          </ac:picMkLst>
        </pc:picChg>
        <pc:cxnChg chg="add del">
          <ac:chgData name="Gwen Scott" userId="S::gss40@bath.ac.uk::445b3aa6-7d79-4eb5-ae18-5db4842d9ee8" providerId="AD" clId="Web-{826880CE-CCFF-C43E-4E26-7B7CF8F23656}" dt="2024-05-01T13:33:07.768" v="142"/>
          <ac:cxnSpMkLst>
            <pc:docMk/>
            <pc:sldMk cId="756087660" sldId="272"/>
            <ac:cxnSpMk id="6" creationId="{80DDD9E9-495F-459D-C781-487B8EA4580E}"/>
          </ac:cxnSpMkLst>
        </pc:cxnChg>
        <pc:cxnChg chg="add del">
          <ac:chgData name="Gwen Scott" userId="S::gss40@bath.ac.uk::445b3aa6-7d79-4eb5-ae18-5db4842d9ee8" providerId="AD" clId="Web-{826880CE-CCFF-C43E-4E26-7B7CF8F23656}" dt="2024-05-01T13:33:07.768" v="142"/>
          <ac:cxnSpMkLst>
            <pc:docMk/>
            <pc:sldMk cId="756087660" sldId="272"/>
            <ac:cxnSpMk id="12" creationId="{54567735-5186-3FC4-695A-2C1622543796}"/>
          </ac:cxnSpMkLst>
        </pc:cxnChg>
        <pc:cxnChg chg="add del">
          <ac:chgData name="Gwen Scott" userId="S::gss40@bath.ac.uk::445b3aa6-7d79-4eb5-ae18-5db4842d9ee8" providerId="AD" clId="Web-{826880CE-CCFF-C43E-4E26-7B7CF8F23656}" dt="2024-05-01T13:33:07.768" v="142"/>
          <ac:cxnSpMkLst>
            <pc:docMk/>
            <pc:sldMk cId="756087660" sldId="272"/>
            <ac:cxnSpMk id="14" creationId="{0FA32A50-9C25-F3E8-9DEE-87E162725530}"/>
          </ac:cxnSpMkLst>
        </pc:cxnChg>
      </pc:sldChg>
      <pc:sldChg chg="addSp delSp modSp new del mod setBg">
        <pc:chgData name="Gwen Scott" userId="S::gss40@bath.ac.uk::445b3aa6-7d79-4eb5-ae18-5db4842d9ee8" providerId="AD" clId="Web-{826880CE-CCFF-C43E-4E26-7B7CF8F23656}" dt="2024-05-01T13:35:58.149" v="162"/>
        <pc:sldMkLst>
          <pc:docMk/>
          <pc:sldMk cId="24753017" sldId="273"/>
        </pc:sldMkLst>
        <pc:picChg chg="add del mod">
          <ac:chgData name="Gwen Scott" userId="S::gss40@bath.ac.uk::445b3aa6-7d79-4eb5-ae18-5db4842d9ee8" providerId="AD" clId="Web-{826880CE-CCFF-C43E-4E26-7B7CF8F23656}" dt="2024-05-01T13:33:27.050" v="147"/>
          <ac:picMkLst>
            <pc:docMk/>
            <pc:sldMk cId="24753017" sldId="273"/>
            <ac:picMk id="2" creationId="{A5A701CD-939D-6A27-6341-4AD98D0A4641}"/>
          </ac:picMkLst>
        </pc:picChg>
        <pc:picChg chg="add mod ord">
          <ac:chgData name="Gwen Scott" userId="S::gss40@bath.ac.uk::445b3aa6-7d79-4eb5-ae18-5db4842d9ee8" providerId="AD" clId="Web-{826880CE-CCFF-C43E-4E26-7B7CF8F23656}" dt="2024-05-01T13:35:44.336" v="161"/>
          <ac:picMkLst>
            <pc:docMk/>
            <pc:sldMk cId="24753017" sldId="273"/>
            <ac:picMk id="3" creationId="{A107065A-7D3F-DC72-88C4-4BD98540CE83}"/>
          </ac:picMkLst>
        </pc:picChg>
        <pc:picChg chg="add mod ord">
          <ac:chgData name="Gwen Scott" userId="S::gss40@bath.ac.uk::445b3aa6-7d79-4eb5-ae18-5db4842d9ee8" providerId="AD" clId="Web-{826880CE-CCFF-C43E-4E26-7B7CF8F23656}" dt="2024-05-01T13:35:44.336" v="161"/>
          <ac:picMkLst>
            <pc:docMk/>
            <pc:sldMk cId="24753017" sldId="273"/>
            <ac:picMk id="4" creationId="{93EA8FFC-143C-70D1-946F-CA581B642BE6}"/>
          </ac:picMkLst>
        </pc:picChg>
        <pc:picChg chg="add mod">
          <ac:chgData name="Gwen Scott" userId="S::gss40@bath.ac.uk::445b3aa6-7d79-4eb5-ae18-5db4842d9ee8" providerId="AD" clId="Web-{826880CE-CCFF-C43E-4E26-7B7CF8F23656}" dt="2024-05-01T13:35:44.336" v="161"/>
          <ac:picMkLst>
            <pc:docMk/>
            <pc:sldMk cId="24753017" sldId="273"/>
            <ac:picMk id="5" creationId="{305BB26A-9A5D-F950-AF33-C57B7718FAE1}"/>
          </ac:picMkLst>
        </pc:picChg>
        <pc:picChg chg="add mod">
          <ac:chgData name="Gwen Scott" userId="S::gss40@bath.ac.uk::445b3aa6-7d79-4eb5-ae18-5db4842d9ee8" providerId="AD" clId="Web-{826880CE-CCFF-C43E-4E26-7B7CF8F23656}" dt="2024-05-01T13:35:44.336" v="161"/>
          <ac:picMkLst>
            <pc:docMk/>
            <pc:sldMk cId="24753017" sldId="273"/>
            <ac:picMk id="6" creationId="{61DB1B4C-A7C3-5DF7-3FDF-2D7EAD30D4BE}"/>
          </ac:picMkLst>
        </pc:picChg>
        <pc:picChg chg="add mod">
          <ac:chgData name="Gwen Scott" userId="S::gss40@bath.ac.uk::445b3aa6-7d79-4eb5-ae18-5db4842d9ee8" providerId="AD" clId="Web-{826880CE-CCFF-C43E-4E26-7B7CF8F23656}" dt="2024-05-01T13:35:44.336" v="161"/>
          <ac:picMkLst>
            <pc:docMk/>
            <pc:sldMk cId="24753017" sldId="273"/>
            <ac:picMk id="7" creationId="{41E806D7-36C6-0470-913C-23AB1010D689}"/>
          </ac:picMkLst>
        </pc:picChg>
        <pc:picChg chg="add mod">
          <ac:chgData name="Gwen Scott" userId="S::gss40@bath.ac.uk::445b3aa6-7d79-4eb5-ae18-5db4842d9ee8" providerId="AD" clId="Web-{826880CE-CCFF-C43E-4E26-7B7CF8F23656}" dt="2024-05-01T13:35:44.336" v="161"/>
          <ac:picMkLst>
            <pc:docMk/>
            <pc:sldMk cId="24753017" sldId="273"/>
            <ac:picMk id="8" creationId="{A9FBFF41-F7E2-466E-92F7-4928D50769A5}"/>
          </ac:picMkLst>
        </pc:picChg>
      </pc:sldChg>
      <pc:sldChg chg="addSp modSp new del">
        <pc:chgData name="Gwen Scott" userId="S::gss40@bath.ac.uk::445b3aa6-7d79-4eb5-ae18-5db4842d9ee8" providerId="AD" clId="Web-{826880CE-CCFF-C43E-4E26-7B7CF8F23656}" dt="2024-05-01T13:36:41.432" v="174"/>
        <pc:sldMkLst>
          <pc:docMk/>
          <pc:sldMk cId="537142686" sldId="273"/>
        </pc:sldMkLst>
        <pc:picChg chg="add mod">
          <ac:chgData name="Gwen Scott" userId="S::gss40@bath.ac.uk::445b3aa6-7d79-4eb5-ae18-5db4842d9ee8" providerId="AD" clId="Web-{826880CE-CCFF-C43E-4E26-7B7CF8F23656}" dt="2024-05-01T13:36:07.493" v="165" actId="14100"/>
          <ac:picMkLst>
            <pc:docMk/>
            <pc:sldMk cId="537142686" sldId="273"/>
            <ac:picMk id="2" creationId="{79CC64BA-8240-E0D3-680D-D3FBBE54B610}"/>
          </ac:picMkLst>
        </pc:picChg>
      </pc:sldChg>
      <pc:sldChg chg="del">
        <pc:chgData name="Gwen Scott" userId="S::gss40@bath.ac.uk::445b3aa6-7d79-4eb5-ae18-5db4842d9ee8" providerId="AD" clId="Web-{826880CE-CCFF-C43E-4E26-7B7CF8F23656}" dt="2024-05-02T09:31:03.759" v="187"/>
        <pc:sldMkLst>
          <pc:docMk/>
          <pc:sldMk cId="905520392" sldId="273"/>
        </pc:sldMkLst>
      </pc:sldChg>
      <pc:sldChg chg="addSp modSp new del">
        <pc:chgData name="Gwen Scott" userId="S::gss40@bath.ac.uk::445b3aa6-7d79-4eb5-ae18-5db4842d9ee8" providerId="AD" clId="Web-{826880CE-CCFF-C43E-4E26-7B7CF8F23656}" dt="2024-05-01T13:38:09.826" v="184"/>
        <pc:sldMkLst>
          <pc:docMk/>
          <pc:sldMk cId="3929127530" sldId="273"/>
        </pc:sldMkLst>
        <pc:picChg chg="add mod">
          <ac:chgData name="Gwen Scott" userId="S::gss40@bath.ac.uk::445b3aa6-7d79-4eb5-ae18-5db4842d9ee8" providerId="AD" clId="Web-{826880CE-CCFF-C43E-4E26-7B7CF8F23656}" dt="2024-05-01T13:37:43.763" v="177" actId="14100"/>
          <ac:picMkLst>
            <pc:docMk/>
            <pc:sldMk cId="3929127530" sldId="273"/>
            <ac:picMk id="2" creationId="{5F896CA5-1B12-07B3-5FF5-EDC5E162E76D}"/>
          </ac:picMkLst>
        </pc:picChg>
      </pc:sldChg>
    </pc:docChg>
  </pc:docChgLst>
  <pc:docChgLst>
    <pc:chgData name="Gwen Scott" userId="S::gss40@bath.ac.uk::445b3aa6-7d79-4eb5-ae18-5db4842d9ee8" providerId="AD" clId="Web-{27D058FE-2F2C-E9A8-49B9-5537479C7F97}"/>
    <pc:docChg chg="addSld delSld modSld sldOrd addMainMaster delMainMaster">
      <pc:chgData name="Gwen Scott" userId="S::gss40@bath.ac.uk::445b3aa6-7d79-4eb5-ae18-5db4842d9ee8" providerId="AD" clId="Web-{27D058FE-2F2C-E9A8-49B9-5537479C7F97}" dt="2024-05-01T08:26:56.833" v="205"/>
      <pc:docMkLst>
        <pc:docMk/>
      </pc:docMkLst>
      <pc:sldChg chg="addSp modSp del mod setBg modClrScheme chgLayout">
        <pc:chgData name="Gwen Scott" userId="S::gss40@bath.ac.uk::445b3aa6-7d79-4eb5-ae18-5db4842d9ee8" providerId="AD" clId="Web-{27D058FE-2F2C-E9A8-49B9-5537479C7F97}" dt="2024-05-01T07:54:15.468" v="63"/>
        <pc:sldMkLst>
          <pc:docMk/>
          <pc:sldMk cId="109857222" sldId="256"/>
        </pc:sldMkLst>
        <pc:spChg chg="mod ord">
          <ac:chgData name="Gwen Scott" userId="S::gss40@bath.ac.uk::445b3aa6-7d79-4eb5-ae18-5db4842d9ee8" providerId="AD" clId="Web-{27D058FE-2F2C-E9A8-49B9-5537479C7F97}" dt="2024-05-01T07:53:23.435" v="58" actId="1076"/>
          <ac:spMkLst>
            <pc:docMk/>
            <pc:sldMk cId="109857222" sldId="256"/>
            <ac:spMk id="2" creationId="{00000000-0000-0000-0000-000000000000}"/>
          </ac:spMkLst>
        </pc:spChg>
        <pc:spChg chg="mod ord">
          <ac:chgData name="Gwen Scott" userId="S::gss40@bath.ac.uk::445b3aa6-7d79-4eb5-ae18-5db4842d9ee8" providerId="AD" clId="Web-{27D058FE-2F2C-E9A8-49B9-5537479C7F97}" dt="2024-05-01T07:53:25.810" v="60" actId="20577"/>
          <ac:spMkLst>
            <pc:docMk/>
            <pc:sldMk cId="109857222" sldId="256"/>
            <ac:spMk id="3" creationId="{00000000-0000-0000-0000-000000000000}"/>
          </ac:spMkLst>
        </pc:spChg>
        <pc:spChg chg="add">
          <ac:chgData name="Gwen Scott" userId="S::gss40@bath.ac.uk::445b3aa6-7d79-4eb5-ae18-5db4842d9ee8" providerId="AD" clId="Web-{27D058FE-2F2C-E9A8-49B9-5537479C7F97}" dt="2024-05-01T07:52:56.794" v="54"/>
          <ac:spMkLst>
            <pc:docMk/>
            <pc:sldMk cId="109857222" sldId="256"/>
            <ac:spMk id="9" creationId="{93245F62-CCC4-49E4-B95B-EA6C1E790510}"/>
          </ac:spMkLst>
        </pc:spChg>
        <pc:spChg chg="add">
          <ac:chgData name="Gwen Scott" userId="S::gss40@bath.ac.uk::445b3aa6-7d79-4eb5-ae18-5db4842d9ee8" providerId="AD" clId="Web-{27D058FE-2F2C-E9A8-49B9-5537479C7F97}" dt="2024-05-01T07:52:56.794" v="54"/>
          <ac:spMkLst>
            <pc:docMk/>
            <pc:sldMk cId="109857222" sldId="256"/>
            <ac:spMk id="11" creationId="{E6C0DD6B-6AA3-448F-9B99-8386295BC1B4}"/>
          </ac:spMkLst>
        </pc:spChg>
        <pc:picChg chg="add mod">
          <ac:chgData name="Gwen Scott" userId="S::gss40@bath.ac.uk::445b3aa6-7d79-4eb5-ae18-5db4842d9ee8" providerId="AD" clId="Web-{27D058FE-2F2C-E9A8-49B9-5537479C7F97}" dt="2024-05-01T07:53:59.249" v="62" actId="14100"/>
          <ac:picMkLst>
            <pc:docMk/>
            <pc:sldMk cId="109857222" sldId="256"/>
            <ac:picMk id="4" creationId="{5CFCE9D2-FCFF-75F5-DE0B-A990942904BB}"/>
          </ac:picMkLst>
        </pc:picChg>
      </pc:sldChg>
      <pc:sldChg chg="addSp delSp modSp new del mod ord modClrScheme chgLayout">
        <pc:chgData name="Gwen Scott" userId="S::gss40@bath.ac.uk::445b3aa6-7d79-4eb5-ae18-5db4842d9ee8" providerId="AD" clId="Web-{27D058FE-2F2C-E9A8-49B9-5537479C7F97}" dt="2024-05-01T08:02:02.578" v="120"/>
        <pc:sldMkLst>
          <pc:docMk/>
          <pc:sldMk cId="4102989120" sldId="257"/>
        </pc:sldMkLst>
        <pc:spChg chg="del">
          <ac:chgData name="Gwen Scott" userId="S::gss40@bath.ac.uk::445b3aa6-7d79-4eb5-ae18-5db4842d9ee8" providerId="AD" clId="Web-{27D058FE-2F2C-E9A8-49B9-5537479C7F97}" dt="2024-05-01T07:45:05.574" v="18"/>
          <ac:spMkLst>
            <pc:docMk/>
            <pc:sldMk cId="4102989120" sldId="257"/>
            <ac:spMk id="2" creationId="{F168259E-C833-717F-805C-9C0D4EBA0AEA}"/>
          </ac:spMkLst>
        </pc:spChg>
        <pc:spChg chg="del">
          <ac:chgData name="Gwen Scott" userId="S::gss40@bath.ac.uk::445b3aa6-7d79-4eb5-ae18-5db4842d9ee8" providerId="AD" clId="Web-{27D058FE-2F2C-E9A8-49B9-5537479C7F97}" dt="2024-05-01T07:45:05.574" v="18"/>
          <ac:spMkLst>
            <pc:docMk/>
            <pc:sldMk cId="4102989120" sldId="257"/>
            <ac:spMk id="3" creationId="{8622144B-71DF-B767-703C-97A71E0C7B5F}"/>
          </ac:spMkLst>
        </pc:spChg>
        <pc:picChg chg="add mod">
          <ac:chgData name="Gwen Scott" userId="S::gss40@bath.ac.uk::445b3aa6-7d79-4eb5-ae18-5db4842d9ee8" providerId="AD" clId="Web-{27D058FE-2F2C-E9A8-49B9-5537479C7F97}" dt="2024-05-01T07:45:13.872" v="21" actId="1076"/>
          <ac:picMkLst>
            <pc:docMk/>
            <pc:sldMk cId="4102989120" sldId="257"/>
            <ac:picMk id="4" creationId="{9FB6A710-547B-4ADB-7E0A-DDCE912E7E77}"/>
          </ac:picMkLst>
        </pc:picChg>
      </pc:sldChg>
      <pc:sldChg chg="addSp delSp modSp new del mod modClrScheme chgLayout">
        <pc:chgData name="Gwen Scott" userId="S::gss40@bath.ac.uk::445b3aa6-7d79-4eb5-ae18-5db4842d9ee8" providerId="AD" clId="Web-{27D058FE-2F2C-E9A8-49B9-5537479C7F97}" dt="2024-05-01T08:23:02.716" v="152"/>
        <pc:sldMkLst>
          <pc:docMk/>
          <pc:sldMk cId="1341243432" sldId="258"/>
        </pc:sldMkLst>
        <pc:picChg chg="add del mod">
          <ac:chgData name="Gwen Scott" userId="S::gss40@bath.ac.uk::445b3aa6-7d79-4eb5-ae18-5db4842d9ee8" providerId="AD" clId="Web-{27D058FE-2F2C-E9A8-49B9-5537479C7F97}" dt="2024-05-01T08:22:44.824" v="148"/>
          <ac:picMkLst>
            <pc:docMk/>
            <pc:sldMk cId="1341243432" sldId="258"/>
            <ac:picMk id="2" creationId="{921623AB-F71B-0D4B-0E29-70463D993288}"/>
          </ac:picMkLst>
        </pc:picChg>
      </pc:sldChg>
      <pc:sldChg chg="addSp modSp new mod setBg modClrScheme chgLayout">
        <pc:chgData name="Gwen Scott" userId="S::gss40@bath.ac.uk::445b3aa6-7d79-4eb5-ae18-5db4842d9ee8" providerId="AD" clId="Web-{27D058FE-2F2C-E9A8-49B9-5537479C7F97}" dt="2024-05-01T08:22:27.886" v="147" actId="20577"/>
        <pc:sldMkLst>
          <pc:docMk/>
          <pc:sldMk cId="2176633354" sldId="259"/>
        </pc:sldMkLst>
        <pc:spChg chg="add mod ord">
          <ac:chgData name="Gwen Scott" userId="S::gss40@bath.ac.uk::445b3aa6-7d79-4eb5-ae18-5db4842d9ee8" providerId="AD" clId="Web-{27D058FE-2F2C-E9A8-49B9-5537479C7F97}" dt="2024-05-01T08:22:08.464" v="145"/>
          <ac:spMkLst>
            <pc:docMk/>
            <pc:sldMk cId="2176633354" sldId="259"/>
            <ac:spMk id="2" creationId="{CFB2F016-6EB2-A5BC-EC97-7A02F88FA323}"/>
          </ac:spMkLst>
        </pc:spChg>
        <pc:spChg chg="add mod ord">
          <ac:chgData name="Gwen Scott" userId="S::gss40@bath.ac.uk::445b3aa6-7d79-4eb5-ae18-5db4842d9ee8" providerId="AD" clId="Web-{27D058FE-2F2C-E9A8-49B9-5537479C7F97}" dt="2024-05-01T08:22:27.886" v="147" actId="20577"/>
          <ac:spMkLst>
            <pc:docMk/>
            <pc:sldMk cId="2176633354" sldId="259"/>
            <ac:spMk id="3" creationId="{F5984AA0-D5B8-E719-CAEA-BBA5BBD0CD07}"/>
          </ac:spMkLst>
        </pc:spChg>
        <pc:picChg chg="add mod">
          <ac:chgData name="Gwen Scott" userId="S::gss40@bath.ac.uk::445b3aa6-7d79-4eb5-ae18-5db4842d9ee8" providerId="AD" clId="Web-{27D058FE-2F2C-E9A8-49B9-5537479C7F97}" dt="2024-05-01T08:22:08.464" v="145"/>
          <ac:picMkLst>
            <pc:docMk/>
            <pc:sldMk cId="2176633354" sldId="259"/>
            <ac:picMk id="4" creationId="{BAA521F2-7369-9531-ABF4-B87D185F636F}"/>
          </ac:picMkLst>
        </pc:picChg>
      </pc:sldChg>
      <pc:sldChg chg="addSp delSp modSp new mod setBg modClrScheme delDesignElem chgLayout">
        <pc:chgData name="Gwen Scott" userId="S::gss40@bath.ac.uk::445b3aa6-7d79-4eb5-ae18-5db4842d9ee8" providerId="AD" clId="Web-{27D058FE-2F2C-E9A8-49B9-5537479C7F97}" dt="2024-05-01T08:20:58.868" v="138"/>
        <pc:sldMkLst>
          <pc:docMk/>
          <pc:sldMk cId="27649235" sldId="260"/>
        </pc:sldMkLst>
        <pc:spChg chg="add mod ord">
          <ac:chgData name="Gwen Scott" userId="S::gss40@bath.ac.uk::445b3aa6-7d79-4eb5-ae18-5db4842d9ee8" providerId="AD" clId="Web-{27D058FE-2F2C-E9A8-49B9-5537479C7F97}" dt="2024-05-01T08:20:58.868" v="138"/>
          <ac:spMkLst>
            <pc:docMk/>
            <pc:sldMk cId="27649235" sldId="260"/>
            <ac:spMk id="2" creationId="{B757C5E7-8927-F9F5-EEA7-F2346989835B}"/>
          </ac:spMkLst>
        </pc:spChg>
        <pc:spChg chg="add del mod">
          <ac:chgData name="Gwen Scott" userId="S::gss40@bath.ac.uk::445b3aa6-7d79-4eb5-ae18-5db4842d9ee8" providerId="AD" clId="Web-{27D058FE-2F2C-E9A8-49B9-5537479C7F97}" dt="2024-05-01T07:59:27.917" v="107"/>
          <ac:spMkLst>
            <pc:docMk/>
            <pc:sldMk cId="27649235" sldId="260"/>
            <ac:spMk id="3" creationId="{A7FA8EAB-3ED3-EE0F-8D86-1EB60F4CA928}"/>
          </ac:spMkLst>
        </pc:spChg>
        <pc:spChg chg="add del">
          <ac:chgData name="Gwen Scott" userId="S::gss40@bath.ac.uk::445b3aa6-7d79-4eb5-ae18-5db4842d9ee8" providerId="AD" clId="Web-{27D058FE-2F2C-E9A8-49B9-5537479C7F97}" dt="2024-05-01T08:20:58.868" v="138"/>
          <ac:spMkLst>
            <pc:docMk/>
            <pc:sldMk cId="27649235" sldId="260"/>
            <ac:spMk id="10" creationId="{8682CCCE-534D-4FC6-BF2B-9BEA2F2BB482}"/>
          </ac:spMkLst>
        </pc:spChg>
        <pc:spChg chg="add del">
          <ac:chgData name="Gwen Scott" userId="S::gss40@bath.ac.uk::445b3aa6-7d79-4eb5-ae18-5db4842d9ee8" providerId="AD" clId="Web-{27D058FE-2F2C-E9A8-49B9-5537479C7F97}" dt="2024-05-01T08:20:58.868" v="138"/>
          <ac:spMkLst>
            <pc:docMk/>
            <pc:sldMk cId="27649235" sldId="260"/>
            <ac:spMk id="12" creationId="{BC664B74-EEBB-416C-9D86-AE1FECC022DE}"/>
          </ac:spMkLst>
        </pc:spChg>
        <pc:spChg chg="add del">
          <ac:chgData name="Gwen Scott" userId="S::gss40@bath.ac.uk::445b3aa6-7d79-4eb5-ae18-5db4842d9ee8" providerId="AD" clId="Web-{27D058FE-2F2C-E9A8-49B9-5537479C7F97}" dt="2024-05-01T08:20:58.868" v="138"/>
          <ac:spMkLst>
            <pc:docMk/>
            <pc:sldMk cId="27649235" sldId="260"/>
            <ac:spMk id="14" creationId="{52000483-C30E-42A1-8569-E1DE1F55BCAC}"/>
          </ac:spMkLst>
        </pc:spChg>
        <pc:spChg chg="add del">
          <ac:chgData name="Gwen Scott" userId="S::gss40@bath.ac.uk::445b3aa6-7d79-4eb5-ae18-5db4842d9ee8" providerId="AD" clId="Web-{27D058FE-2F2C-E9A8-49B9-5537479C7F97}" dt="2024-05-01T08:20:58.868" v="138"/>
          <ac:spMkLst>
            <pc:docMk/>
            <pc:sldMk cId="27649235" sldId="260"/>
            <ac:spMk id="16" creationId="{A5ACD7E0-6D9A-4803-8B9B-D4602DC48C78}"/>
          </ac:spMkLst>
        </pc:spChg>
        <pc:spChg chg="add del">
          <ac:chgData name="Gwen Scott" userId="S::gss40@bath.ac.uk::445b3aa6-7d79-4eb5-ae18-5db4842d9ee8" providerId="AD" clId="Web-{27D058FE-2F2C-E9A8-49B9-5537479C7F97}" dt="2024-05-01T08:20:58.868" v="138"/>
          <ac:spMkLst>
            <pc:docMk/>
            <pc:sldMk cId="27649235" sldId="260"/>
            <ac:spMk id="18" creationId="{C238E92D-87E7-4B27-AD36-0E1330051168}"/>
          </ac:spMkLst>
        </pc:spChg>
        <pc:spChg chg="add del">
          <ac:chgData name="Gwen Scott" userId="S::gss40@bath.ac.uk::445b3aa6-7d79-4eb5-ae18-5db4842d9ee8" providerId="AD" clId="Web-{27D058FE-2F2C-E9A8-49B9-5537479C7F97}" dt="2024-05-01T08:20:58.868" v="138"/>
          <ac:spMkLst>
            <pc:docMk/>
            <pc:sldMk cId="27649235" sldId="260"/>
            <ac:spMk id="20" creationId="{6D0B958C-B82E-4F4B-945B-6B038D655637}"/>
          </ac:spMkLst>
        </pc:spChg>
        <pc:spChg chg="add del">
          <ac:chgData name="Gwen Scott" userId="S::gss40@bath.ac.uk::445b3aa6-7d79-4eb5-ae18-5db4842d9ee8" providerId="AD" clId="Web-{27D058FE-2F2C-E9A8-49B9-5537479C7F97}" dt="2024-05-01T08:20:58.868" v="138"/>
          <ac:spMkLst>
            <pc:docMk/>
            <pc:sldMk cId="27649235" sldId="260"/>
            <ac:spMk id="22" creationId="{E18F3B2A-BB9B-4FB6-B8A5-2A8E5DB9321F}"/>
          </ac:spMkLst>
        </pc:spChg>
        <pc:spChg chg="add del">
          <ac:chgData name="Gwen Scott" userId="S::gss40@bath.ac.uk::445b3aa6-7d79-4eb5-ae18-5db4842d9ee8" providerId="AD" clId="Web-{27D058FE-2F2C-E9A8-49B9-5537479C7F97}" dt="2024-05-01T08:20:58.868" v="138"/>
          <ac:spMkLst>
            <pc:docMk/>
            <pc:sldMk cId="27649235" sldId="260"/>
            <ac:spMk id="24" creationId="{C4164AEF-861B-41D1-9ED5-B81051DA7D4D}"/>
          </ac:spMkLst>
        </pc:spChg>
        <pc:graphicFrameChg chg="add mod ord modGraphic">
          <ac:chgData name="Gwen Scott" userId="S::gss40@bath.ac.uk::445b3aa6-7d79-4eb5-ae18-5db4842d9ee8" providerId="AD" clId="Web-{27D058FE-2F2C-E9A8-49B9-5537479C7F97}" dt="2024-05-01T08:20:58.868" v="138"/>
          <ac:graphicFrameMkLst>
            <pc:docMk/>
            <pc:sldMk cId="27649235" sldId="260"/>
            <ac:graphicFrameMk id="5" creationId="{FC51CB7A-8739-8A0C-0E9C-2D47201A88E1}"/>
          </ac:graphicFrameMkLst>
        </pc:graphicFrameChg>
      </pc:sldChg>
      <pc:sldChg chg="addSp modSp new mod setBg modClrScheme chgLayout">
        <pc:chgData name="Gwen Scott" userId="S::gss40@bath.ac.uk::445b3aa6-7d79-4eb5-ae18-5db4842d9ee8" providerId="AD" clId="Web-{27D058FE-2F2C-E9A8-49B9-5537479C7F97}" dt="2024-05-01T08:24:39.063" v="167" actId="1076"/>
        <pc:sldMkLst>
          <pc:docMk/>
          <pc:sldMk cId="1310989156" sldId="261"/>
        </pc:sldMkLst>
        <pc:spChg chg="add mod">
          <ac:chgData name="Gwen Scott" userId="S::gss40@bath.ac.uk::445b3aa6-7d79-4eb5-ae18-5db4842d9ee8" providerId="AD" clId="Web-{27D058FE-2F2C-E9A8-49B9-5537479C7F97}" dt="2024-05-01T08:24:39.063" v="167" actId="1076"/>
          <ac:spMkLst>
            <pc:docMk/>
            <pc:sldMk cId="1310989156" sldId="261"/>
            <ac:spMk id="3" creationId="{1053FEFF-77E0-32AA-1C73-65C7D93EC99F}"/>
          </ac:spMkLst>
        </pc:spChg>
        <pc:spChg chg="add">
          <ac:chgData name="Gwen Scott" userId="S::gss40@bath.ac.uk::445b3aa6-7d79-4eb5-ae18-5db4842d9ee8" providerId="AD" clId="Web-{27D058FE-2F2C-E9A8-49B9-5537479C7F97}" dt="2024-05-01T08:24:13.765" v="160"/>
          <ac:spMkLst>
            <pc:docMk/>
            <pc:sldMk cId="1310989156" sldId="261"/>
            <ac:spMk id="8" creationId="{C43A114B-CAF8-402E-A898-DEE2C2022EBD}"/>
          </ac:spMkLst>
        </pc:spChg>
        <pc:spChg chg="add">
          <ac:chgData name="Gwen Scott" userId="S::gss40@bath.ac.uk::445b3aa6-7d79-4eb5-ae18-5db4842d9ee8" providerId="AD" clId="Web-{27D058FE-2F2C-E9A8-49B9-5537479C7F97}" dt="2024-05-01T08:24:13.765" v="160"/>
          <ac:spMkLst>
            <pc:docMk/>
            <pc:sldMk cId="1310989156" sldId="261"/>
            <ac:spMk id="10" creationId="{64E68BB1-DCF6-49AB-8FF1-7E68DCBCD111}"/>
          </ac:spMkLst>
        </pc:spChg>
        <pc:spChg chg="add">
          <ac:chgData name="Gwen Scott" userId="S::gss40@bath.ac.uk::445b3aa6-7d79-4eb5-ae18-5db4842d9ee8" providerId="AD" clId="Web-{27D058FE-2F2C-E9A8-49B9-5537479C7F97}" dt="2024-05-01T08:24:13.765" v="160"/>
          <ac:spMkLst>
            <pc:docMk/>
            <pc:sldMk cId="1310989156" sldId="261"/>
            <ac:spMk id="12" creationId="{DA9B8539-604B-420E-BA1B-0A2E64CD7C72}"/>
          </ac:spMkLst>
        </pc:spChg>
        <pc:spChg chg="add">
          <ac:chgData name="Gwen Scott" userId="S::gss40@bath.ac.uk::445b3aa6-7d79-4eb5-ae18-5db4842d9ee8" providerId="AD" clId="Web-{27D058FE-2F2C-E9A8-49B9-5537479C7F97}" dt="2024-05-01T08:24:13.765" v="160"/>
          <ac:spMkLst>
            <pc:docMk/>
            <pc:sldMk cId="1310989156" sldId="261"/>
            <ac:spMk id="14" creationId="{7236CAA2-54C3-4136-B0CC-6837B14D8143}"/>
          </ac:spMkLst>
        </pc:spChg>
        <pc:spChg chg="add">
          <ac:chgData name="Gwen Scott" userId="S::gss40@bath.ac.uk::445b3aa6-7d79-4eb5-ae18-5db4842d9ee8" providerId="AD" clId="Web-{27D058FE-2F2C-E9A8-49B9-5537479C7F97}" dt="2024-05-01T08:24:13.765" v="160"/>
          <ac:spMkLst>
            <pc:docMk/>
            <pc:sldMk cId="1310989156" sldId="261"/>
            <ac:spMk id="16" creationId="{40F86E67-9E86-453F-92BC-648189829C2F}"/>
          </ac:spMkLst>
        </pc:spChg>
        <pc:spChg chg="add">
          <ac:chgData name="Gwen Scott" userId="S::gss40@bath.ac.uk::445b3aa6-7d79-4eb5-ae18-5db4842d9ee8" providerId="AD" clId="Web-{27D058FE-2F2C-E9A8-49B9-5537479C7F97}" dt="2024-05-01T08:24:13.765" v="160"/>
          <ac:spMkLst>
            <pc:docMk/>
            <pc:sldMk cId="1310989156" sldId="261"/>
            <ac:spMk id="18" creationId="{F73C5439-21D4-46F3-9CF4-FF1CE786FF15}"/>
          </ac:spMkLst>
        </pc:spChg>
        <pc:picChg chg="add mod ord">
          <ac:chgData name="Gwen Scott" userId="S::gss40@bath.ac.uk::445b3aa6-7d79-4eb5-ae18-5db4842d9ee8" providerId="AD" clId="Web-{27D058FE-2F2C-E9A8-49B9-5537479C7F97}" dt="2024-05-01T08:24:33.547" v="166" actId="1076"/>
          <ac:picMkLst>
            <pc:docMk/>
            <pc:sldMk cId="1310989156" sldId="261"/>
            <ac:picMk id="2" creationId="{89A6C603-92EB-93E1-BC7F-020C7983378E}"/>
          </ac:picMkLst>
        </pc:picChg>
      </pc:sldChg>
      <pc:sldChg chg="addSp modSp new mod modClrScheme chgLayout">
        <pc:chgData name="Gwen Scott" userId="S::gss40@bath.ac.uk::445b3aa6-7d79-4eb5-ae18-5db4842d9ee8" providerId="AD" clId="Web-{27D058FE-2F2C-E9A8-49B9-5537479C7F97}" dt="2024-05-01T08:26:56.474" v="204" actId="20577"/>
        <pc:sldMkLst>
          <pc:docMk/>
          <pc:sldMk cId="293074275" sldId="262"/>
        </pc:sldMkLst>
        <pc:spChg chg="mod ord">
          <ac:chgData name="Gwen Scott" userId="S::gss40@bath.ac.uk::445b3aa6-7d79-4eb5-ae18-5db4842d9ee8" providerId="AD" clId="Web-{27D058FE-2F2C-E9A8-49B9-5537479C7F97}" dt="2024-05-01T08:25:55.862" v="173" actId="20577"/>
          <ac:spMkLst>
            <pc:docMk/>
            <pc:sldMk cId="293074275" sldId="262"/>
            <ac:spMk id="2" creationId="{02A2B697-923E-7608-C2F6-1F0741AF423D}"/>
          </ac:spMkLst>
        </pc:spChg>
        <pc:spChg chg="mod ord">
          <ac:chgData name="Gwen Scott" userId="S::gss40@bath.ac.uk::445b3aa6-7d79-4eb5-ae18-5db4842d9ee8" providerId="AD" clId="Web-{27D058FE-2F2C-E9A8-49B9-5537479C7F97}" dt="2024-05-01T08:26:56.474" v="204" actId="20577"/>
          <ac:spMkLst>
            <pc:docMk/>
            <pc:sldMk cId="293074275" sldId="262"/>
            <ac:spMk id="3" creationId="{8ADF081D-DDD0-CE29-D162-9F40FC2A38A7}"/>
          </ac:spMkLst>
        </pc:spChg>
        <pc:spChg chg="add mod ord">
          <ac:chgData name="Gwen Scott" userId="S::gss40@bath.ac.uk::445b3aa6-7d79-4eb5-ae18-5db4842d9ee8" providerId="AD" clId="Web-{27D058FE-2F2C-E9A8-49B9-5537479C7F97}" dt="2024-05-01T08:25:12.220" v="168"/>
          <ac:spMkLst>
            <pc:docMk/>
            <pc:sldMk cId="293074275" sldId="262"/>
            <ac:spMk id="4" creationId="{752A5FE1-37F6-9F33-0A17-D827ED765271}"/>
          </ac:spMkLst>
        </pc:spChg>
      </pc:sldChg>
      <pc:sldChg chg="addSp delSp modSp new mod setBg">
        <pc:chgData name="Gwen Scott" userId="S::gss40@bath.ac.uk::445b3aa6-7d79-4eb5-ae18-5db4842d9ee8" providerId="AD" clId="Web-{27D058FE-2F2C-E9A8-49B9-5537479C7F97}" dt="2024-05-01T08:23:45.311" v="159"/>
        <pc:sldMkLst>
          <pc:docMk/>
          <pc:sldMk cId="1696257227" sldId="263"/>
        </pc:sldMkLst>
        <pc:spChg chg="add">
          <ac:chgData name="Gwen Scott" userId="S::gss40@bath.ac.uk::445b3aa6-7d79-4eb5-ae18-5db4842d9ee8" providerId="AD" clId="Web-{27D058FE-2F2C-E9A8-49B9-5537479C7F97}" dt="2024-05-01T08:22:56.278" v="151"/>
          <ac:spMkLst>
            <pc:docMk/>
            <pc:sldMk cId="1696257227" sldId="263"/>
            <ac:spMk id="7" creationId="{4F78DAAE-B0C3-49A3-8AB1-AD2FF0E3686F}"/>
          </ac:spMkLst>
        </pc:spChg>
        <pc:spChg chg="add del">
          <ac:chgData name="Gwen Scott" userId="S::gss40@bath.ac.uk::445b3aa6-7d79-4eb5-ae18-5db4842d9ee8" providerId="AD" clId="Web-{27D058FE-2F2C-E9A8-49B9-5537479C7F97}" dt="2024-05-01T08:23:45.311" v="159"/>
          <ac:spMkLst>
            <pc:docMk/>
            <pc:sldMk cId="1696257227" sldId="263"/>
            <ac:spMk id="9" creationId="{F6A8A81D-3338-4B0F-A26F-A3D259D27681}"/>
          </ac:spMkLst>
        </pc:spChg>
        <pc:spChg chg="add">
          <ac:chgData name="Gwen Scott" userId="S::gss40@bath.ac.uk::445b3aa6-7d79-4eb5-ae18-5db4842d9ee8" providerId="AD" clId="Web-{27D058FE-2F2C-E9A8-49B9-5537479C7F97}" dt="2024-05-01T08:22:56.278" v="151"/>
          <ac:spMkLst>
            <pc:docMk/>
            <pc:sldMk cId="1696257227" sldId="263"/>
            <ac:spMk id="11" creationId="{40155665-7CE2-4939-AE5E-020DC1D20753}"/>
          </ac:spMkLst>
        </pc:spChg>
        <pc:picChg chg="add mod">
          <ac:chgData name="Gwen Scott" userId="S::gss40@bath.ac.uk::445b3aa6-7d79-4eb5-ae18-5db4842d9ee8" providerId="AD" clId="Web-{27D058FE-2F2C-E9A8-49B9-5537479C7F97}" dt="2024-05-01T08:22:56.278" v="151"/>
          <ac:picMkLst>
            <pc:docMk/>
            <pc:sldMk cId="1696257227" sldId="263"/>
            <ac:picMk id="2" creationId="{F0DEE6BC-B5F8-3C88-F3B1-1DD44247AEF5}"/>
          </ac:picMkLst>
        </pc:picChg>
      </pc:sldChg>
      <pc:sldChg chg="new">
        <pc:chgData name="Gwen Scott" userId="S::gss40@bath.ac.uk::445b3aa6-7d79-4eb5-ae18-5db4842d9ee8" providerId="AD" clId="Web-{27D058FE-2F2C-E9A8-49B9-5537479C7F97}" dt="2024-05-01T08:26:56.833" v="205"/>
        <pc:sldMkLst>
          <pc:docMk/>
          <pc:sldMk cId="3279373197" sldId="264"/>
        </pc:sldMkLst>
      </pc:sldChg>
      <pc:sldChg chg="addSp delSp modSp new del">
        <pc:chgData name="Gwen Scott" userId="S::gss40@bath.ac.uk::445b3aa6-7d79-4eb5-ae18-5db4842d9ee8" providerId="AD" clId="Web-{27D058FE-2F2C-E9A8-49B9-5537479C7F97}" dt="2024-05-01T08:23:23.154" v="156"/>
        <pc:sldMkLst>
          <pc:docMk/>
          <pc:sldMk cId="4180948660" sldId="264"/>
        </pc:sldMkLst>
        <pc:picChg chg="add del mod">
          <ac:chgData name="Gwen Scott" userId="S::gss40@bath.ac.uk::445b3aa6-7d79-4eb5-ae18-5db4842d9ee8" providerId="AD" clId="Web-{27D058FE-2F2C-E9A8-49B9-5537479C7F97}" dt="2024-05-01T08:23:20.622" v="155"/>
          <ac:picMkLst>
            <pc:docMk/>
            <pc:sldMk cId="4180948660" sldId="264"/>
            <ac:picMk id="2" creationId="{3265104C-1DB1-91A7-C0D8-05183DB55A04}"/>
          </ac:picMkLst>
        </pc:picChg>
      </pc:sldChg>
      <pc:sldMasterChg chg="del delSldLayout">
        <pc:chgData name="Gwen Scott" userId="S::gss40@bath.ac.uk::445b3aa6-7d79-4eb5-ae18-5db4842d9ee8" providerId="AD" clId="Web-{27D058FE-2F2C-E9A8-49B9-5537479C7F97}" dt="2024-05-01T07:48:00.018" v="26"/>
        <pc:sldMasterMkLst>
          <pc:docMk/>
          <pc:sldMasterMk cId="2460954070" sldId="2147483660"/>
        </pc:sldMasterMkLst>
        <pc:sldLayoutChg chg="del">
          <pc:chgData name="Gwen Scott" userId="S::gss40@bath.ac.uk::445b3aa6-7d79-4eb5-ae18-5db4842d9ee8" providerId="AD" clId="Web-{27D058FE-2F2C-E9A8-49B9-5537479C7F97}" dt="2024-05-01T07:48:00.018" v="26"/>
          <pc:sldLayoutMkLst>
            <pc:docMk/>
            <pc:sldMasterMk cId="2460954070" sldId="2147483660"/>
            <pc:sldLayoutMk cId="2385387890" sldId="2147483661"/>
          </pc:sldLayoutMkLst>
        </pc:sldLayoutChg>
        <pc:sldLayoutChg chg="del">
          <pc:chgData name="Gwen Scott" userId="S::gss40@bath.ac.uk::445b3aa6-7d79-4eb5-ae18-5db4842d9ee8" providerId="AD" clId="Web-{27D058FE-2F2C-E9A8-49B9-5537479C7F97}" dt="2024-05-01T07:48:00.018" v="26"/>
          <pc:sldLayoutMkLst>
            <pc:docMk/>
            <pc:sldMasterMk cId="2460954070" sldId="2147483660"/>
            <pc:sldLayoutMk cId="949138452" sldId="2147483662"/>
          </pc:sldLayoutMkLst>
        </pc:sldLayoutChg>
        <pc:sldLayoutChg chg="del">
          <pc:chgData name="Gwen Scott" userId="S::gss40@bath.ac.uk::445b3aa6-7d79-4eb5-ae18-5db4842d9ee8" providerId="AD" clId="Web-{27D058FE-2F2C-E9A8-49B9-5537479C7F97}" dt="2024-05-01T07:48:00.018" v="26"/>
          <pc:sldLayoutMkLst>
            <pc:docMk/>
            <pc:sldMasterMk cId="2460954070" sldId="2147483660"/>
            <pc:sldLayoutMk cId="2591524520" sldId="2147483663"/>
          </pc:sldLayoutMkLst>
        </pc:sldLayoutChg>
        <pc:sldLayoutChg chg="del">
          <pc:chgData name="Gwen Scott" userId="S::gss40@bath.ac.uk::445b3aa6-7d79-4eb5-ae18-5db4842d9ee8" providerId="AD" clId="Web-{27D058FE-2F2C-E9A8-49B9-5537479C7F97}" dt="2024-05-01T07:48:00.018" v="26"/>
          <pc:sldLayoutMkLst>
            <pc:docMk/>
            <pc:sldMasterMk cId="2460954070" sldId="2147483660"/>
            <pc:sldLayoutMk cId="1203092039" sldId="2147483664"/>
          </pc:sldLayoutMkLst>
        </pc:sldLayoutChg>
        <pc:sldLayoutChg chg="del">
          <pc:chgData name="Gwen Scott" userId="S::gss40@bath.ac.uk::445b3aa6-7d79-4eb5-ae18-5db4842d9ee8" providerId="AD" clId="Web-{27D058FE-2F2C-E9A8-49B9-5537479C7F97}" dt="2024-05-01T07:48:00.018" v="26"/>
          <pc:sldLayoutMkLst>
            <pc:docMk/>
            <pc:sldMasterMk cId="2460954070" sldId="2147483660"/>
            <pc:sldLayoutMk cId="3733172339" sldId="2147483665"/>
          </pc:sldLayoutMkLst>
        </pc:sldLayoutChg>
        <pc:sldLayoutChg chg="del">
          <pc:chgData name="Gwen Scott" userId="S::gss40@bath.ac.uk::445b3aa6-7d79-4eb5-ae18-5db4842d9ee8" providerId="AD" clId="Web-{27D058FE-2F2C-E9A8-49B9-5537479C7F97}" dt="2024-05-01T07:48:00.018" v="26"/>
          <pc:sldLayoutMkLst>
            <pc:docMk/>
            <pc:sldMasterMk cId="2460954070" sldId="2147483660"/>
            <pc:sldLayoutMk cId="3210312558" sldId="2147483666"/>
          </pc:sldLayoutMkLst>
        </pc:sldLayoutChg>
        <pc:sldLayoutChg chg="del">
          <pc:chgData name="Gwen Scott" userId="S::gss40@bath.ac.uk::445b3aa6-7d79-4eb5-ae18-5db4842d9ee8" providerId="AD" clId="Web-{27D058FE-2F2C-E9A8-49B9-5537479C7F97}" dt="2024-05-01T07:48:00.018" v="26"/>
          <pc:sldLayoutMkLst>
            <pc:docMk/>
            <pc:sldMasterMk cId="2460954070" sldId="2147483660"/>
            <pc:sldLayoutMk cId="3146388984" sldId="2147483667"/>
          </pc:sldLayoutMkLst>
        </pc:sldLayoutChg>
        <pc:sldLayoutChg chg="del">
          <pc:chgData name="Gwen Scott" userId="S::gss40@bath.ac.uk::445b3aa6-7d79-4eb5-ae18-5db4842d9ee8" providerId="AD" clId="Web-{27D058FE-2F2C-E9A8-49B9-5537479C7F97}" dt="2024-05-01T07:48:00.018" v="26"/>
          <pc:sldLayoutMkLst>
            <pc:docMk/>
            <pc:sldMasterMk cId="2460954070" sldId="2147483660"/>
            <pc:sldLayoutMk cId="3171841454" sldId="2147483668"/>
          </pc:sldLayoutMkLst>
        </pc:sldLayoutChg>
        <pc:sldLayoutChg chg="del">
          <pc:chgData name="Gwen Scott" userId="S::gss40@bath.ac.uk::445b3aa6-7d79-4eb5-ae18-5db4842d9ee8" providerId="AD" clId="Web-{27D058FE-2F2C-E9A8-49B9-5537479C7F97}" dt="2024-05-01T07:48:00.018" v="26"/>
          <pc:sldLayoutMkLst>
            <pc:docMk/>
            <pc:sldMasterMk cId="2460954070" sldId="2147483660"/>
            <pc:sldLayoutMk cId="1718958274" sldId="2147483669"/>
          </pc:sldLayoutMkLst>
        </pc:sldLayoutChg>
        <pc:sldLayoutChg chg="del">
          <pc:chgData name="Gwen Scott" userId="S::gss40@bath.ac.uk::445b3aa6-7d79-4eb5-ae18-5db4842d9ee8" providerId="AD" clId="Web-{27D058FE-2F2C-E9A8-49B9-5537479C7F97}" dt="2024-05-01T07:48:00.018" v="26"/>
          <pc:sldLayoutMkLst>
            <pc:docMk/>
            <pc:sldMasterMk cId="2460954070" sldId="2147483660"/>
            <pc:sldLayoutMk cId="2202905451" sldId="2147483670"/>
          </pc:sldLayoutMkLst>
        </pc:sldLayoutChg>
        <pc:sldLayoutChg chg="del">
          <pc:chgData name="Gwen Scott" userId="S::gss40@bath.ac.uk::445b3aa6-7d79-4eb5-ae18-5db4842d9ee8" providerId="AD" clId="Web-{27D058FE-2F2C-E9A8-49B9-5537479C7F97}" dt="2024-05-01T07:48:00.018" v="26"/>
          <pc:sldLayoutMkLst>
            <pc:docMk/>
            <pc:sldMasterMk cId="2460954070" sldId="2147483660"/>
            <pc:sldLayoutMk cId="3479445657" sldId="2147483671"/>
          </pc:sldLayoutMkLst>
        </pc:sldLayoutChg>
      </pc:sldMasterChg>
      <pc:sldMasterChg chg="add del addSldLayout delSldLayout modSldLayout">
        <pc:chgData name="Gwen Scott" userId="S::gss40@bath.ac.uk::445b3aa6-7d79-4eb5-ae18-5db4842d9ee8" providerId="AD" clId="Web-{27D058FE-2F2C-E9A8-49B9-5537479C7F97}" dt="2024-05-01T07:48:03.784" v="27"/>
        <pc:sldMasterMkLst>
          <pc:docMk/>
          <pc:sldMasterMk cId="1888628" sldId="2147483672"/>
        </pc:sldMasterMkLst>
        <pc:sldLayoutChg chg="add del mod replId">
          <pc:chgData name="Gwen Scott" userId="S::gss40@bath.ac.uk::445b3aa6-7d79-4eb5-ae18-5db4842d9ee8" providerId="AD" clId="Web-{27D058FE-2F2C-E9A8-49B9-5537479C7F97}" dt="2024-05-01T07:48:03.784" v="27"/>
          <pc:sldLayoutMkLst>
            <pc:docMk/>
            <pc:sldMasterMk cId="1888628" sldId="2147483672"/>
            <pc:sldLayoutMk cId="3037874252" sldId="2147483673"/>
          </pc:sldLayoutMkLst>
        </pc:sldLayoutChg>
        <pc:sldLayoutChg chg="add del mod replId">
          <pc:chgData name="Gwen Scott" userId="S::gss40@bath.ac.uk::445b3aa6-7d79-4eb5-ae18-5db4842d9ee8" providerId="AD" clId="Web-{27D058FE-2F2C-E9A8-49B9-5537479C7F97}" dt="2024-05-01T07:48:03.784" v="27"/>
          <pc:sldLayoutMkLst>
            <pc:docMk/>
            <pc:sldMasterMk cId="1888628" sldId="2147483672"/>
            <pc:sldLayoutMk cId="55755974" sldId="2147483674"/>
          </pc:sldLayoutMkLst>
        </pc:sldLayoutChg>
        <pc:sldLayoutChg chg="add del mod replId">
          <pc:chgData name="Gwen Scott" userId="S::gss40@bath.ac.uk::445b3aa6-7d79-4eb5-ae18-5db4842d9ee8" providerId="AD" clId="Web-{27D058FE-2F2C-E9A8-49B9-5537479C7F97}" dt="2024-05-01T07:48:03.784" v="27"/>
          <pc:sldLayoutMkLst>
            <pc:docMk/>
            <pc:sldMasterMk cId="1888628" sldId="2147483672"/>
            <pc:sldLayoutMk cId="624322110" sldId="2147483675"/>
          </pc:sldLayoutMkLst>
        </pc:sldLayoutChg>
        <pc:sldLayoutChg chg="add del mod replId">
          <pc:chgData name="Gwen Scott" userId="S::gss40@bath.ac.uk::445b3aa6-7d79-4eb5-ae18-5db4842d9ee8" providerId="AD" clId="Web-{27D058FE-2F2C-E9A8-49B9-5537479C7F97}" dt="2024-05-01T07:48:03.784" v="27"/>
          <pc:sldLayoutMkLst>
            <pc:docMk/>
            <pc:sldMasterMk cId="1888628" sldId="2147483672"/>
            <pc:sldLayoutMk cId="715741222" sldId="2147483676"/>
          </pc:sldLayoutMkLst>
        </pc:sldLayoutChg>
        <pc:sldLayoutChg chg="add del mod replId">
          <pc:chgData name="Gwen Scott" userId="S::gss40@bath.ac.uk::445b3aa6-7d79-4eb5-ae18-5db4842d9ee8" providerId="AD" clId="Web-{27D058FE-2F2C-E9A8-49B9-5537479C7F97}" dt="2024-05-01T07:48:03.784" v="27"/>
          <pc:sldLayoutMkLst>
            <pc:docMk/>
            <pc:sldMasterMk cId="1888628" sldId="2147483672"/>
            <pc:sldLayoutMk cId="1311641948" sldId="2147483677"/>
          </pc:sldLayoutMkLst>
        </pc:sldLayoutChg>
        <pc:sldLayoutChg chg="add del mod replId">
          <pc:chgData name="Gwen Scott" userId="S::gss40@bath.ac.uk::445b3aa6-7d79-4eb5-ae18-5db4842d9ee8" providerId="AD" clId="Web-{27D058FE-2F2C-E9A8-49B9-5537479C7F97}" dt="2024-05-01T07:48:03.784" v="27"/>
          <pc:sldLayoutMkLst>
            <pc:docMk/>
            <pc:sldMasterMk cId="1888628" sldId="2147483672"/>
            <pc:sldLayoutMk cId="2060635241" sldId="2147483678"/>
          </pc:sldLayoutMkLst>
        </pc:sldLayoutChg>
        <pc:sldLayoutChg chg="add del mod replId">
          <pc:chgData name="Gwen Scott" userId="S::gss40@bath.ac.uk::445b3aa6-7d79-4eb5-ae18-5db4842d9ee8" providerId="AD" clId="Web-{27D058FE-2F2C-E9A8-49B9-5537479C7F97}" dt="2024-05-01T07:48:03.784" v="27"/>
          <pc:sldLayoutMkLst>
            <pc:docMk/>
            <pc:sldMasterMk cId="1888628" sldId="2147483672"/>
            <pc:sldLayoutMk cId="977182126" sldId="2147483679"/>
          </pc:sldLayoutMkLst>
        </pc:sldLayoutChg>
        <pc:sldLayoutChg chg="add del mod replId">
          <pc:chgData name="Gwen Scott" userId="S::gss40@bath.ac.uk::445b3aa6-7d79-4eb5-ae18-5db4842d9ee8" providerId="AD" clId="Web-{27D058FE-2F2C-E9A8-49B9-5537479C7F97}" dt="2024-05-01T07:48:03.784" v="27"/>
          <pc:sldLayoutMkLst>
            <pc:docMk/>
            <pc:sldMasterMk cId="1888628" sldId="2147483672"/>
            <pc:sldLayoutMk cId="161962844" sldId="2147483680"/>
          </pc:sldLayoutMkLst>
        </pc:sldLayoutChg>
        <pc:sldLayoutChg chg="add del mod replId">
          <pc:chgData name="Gwen Scott" userId="S::gss40@bath.ac.uk::445b3aa6-7d79-4eb5-ae18-5db4842d9ee8" providerId="AD" clId="Web-{27D058FE-2F2C-E9A8-49B9-5537479C7F97}" dt="2024-05-01T07:48:03.784" v="27"/>
          <pc:sldLayoutMkLst>
            <pc:docMk/>
            <pc:sldMasterMk cId="1888628" sldId="2147483672"/>
            <pc:sldLayoutMk cId="3329695983" sldId="2147483681"/>
          </pc:sldLayoutMkLst>
        </pc:sldLayoutChg>
        <pc:sldLayoutChg chg="add del mod replId">
          <pc:chgData name="Gwen Scott" userId="S::gss40@bath.ac.uk::445b3aa6-7d79-4eb5-ae18-5db4842d9ee8" providerId="AD" clId="Web-{27D058FE-2F2C-E9A8-49B9-5537479C7F97}" dt="2024-05-01T07:48:03.784" v="27"/>
          <pc:sldLayoutMkLst>
            <pc:docMk/>
            <pc:sldMasterMk cId="1888628" sldId="2147483672"/>
            <pc:sldLayoutMk cId="1560597570" sldId="2147483682"/>
          </pc:sldLayoutMkLst>
        </pc:sldLayoutChg>
        <pc:sldLayoutChg chg="add del mod replId">
          <pc:chgData name="Gwen Scott" userId="S::gss40@bath.ac.uk::445b3aa6-7d79-4eb5-ae18-5db4842d9ee8" providerId="AD" clId="Web-{27D058FE-2F2C-E9A8-49B9-5537479C7F97}" dt="2024-05-01T07:48:03.784" v="27"/>
          <pc:sldLayoutMkLst>
            <pc:docMk/>
            <pc:sldMasterMk cId="1888628" sldId="2147483672"/>
            <pc:sldLayoutMk cId="2035129233" sldId="2147483683"/>
          </pc:sldLayoutMkLst>
        </pc:sldLayoutChg>
        <pc:sldLayoutChg chg="add del mod replId">
          <pc:chgData name="Gwen Scott" userId="S::gss40@bath.ac.uk::445b3aa6-7d79-4eb5-ae18-5db4842d9ee8" providerId="AD" clId="Web-{27D058FE-2F2C-E9A8-49B9-5537479C7F97}" dt="2024-05-01T07:48:03.784" v="27"/>
          <pc:sldLayoutMkLst>
            <pc:docMk/>
            <pc:sldMasterMk cId="1888628" sldId="2147483672"/>
            <pc:sldLayoutMk cId="1792279698" sldId="2147483684"/>
          </pc:sldLayoutMkLst>
        </pc:sldLayoutChg>
        <pc:sldLayoutChg chg="add del mod replId">
          <pc:chgData name="Gwen Scott" userId="S::gss40@bath.ac.uk::445b3aa6-7d79-4eb5-ae18-5db4842d9ee8" providerId="AD" clId="Web-{27D058FE-2F2C-E9A8-49B9-5537479C7F97}" dt="2024-05-01T07:48:03.784" v="27"/>
          <pc:sldLayoutMkLst>
            <pc:docMk/>
            <pc:sldMasterMk cId="1888628" sldId="2147483672"/>
            <pc:sldLayoutMk cId="492852200" sldId="2147483685"/>
          </pc:sldLayoutMkLst>
        </pc:sldLayoutChg>
        <pc:sldLayoutChg chg="add del mod replId">
          <pc:chgData name="Gwen Scott" userId="S::gss40@bath.ac.uk::445b3aa6-7d79-4eb5-ae18-5db4842d9ee8" providerId="AD" clId="Web-{27D058FE-2F2C-E9A8-49B9-5537479C7F97}" dt="2024-05-01T07:48:03.784" v="27"/>
          <pc:sldLayoutMkLst>
            <pc:docMk/>
            <pc:sldMasterMk cId="1888628" sldId="2147483672"/>
            <pc:sldLayoutMk cId="276196414" sldId="2147483686"/>
          </pc:sldLayoutMkLst>
        </pc:sldLayoutChg>
        <pc:sldLayoutChg chg="add del mod replId">
          <pc:chgData name="Gwen Scott" userId="S::gss40@bath.ac.uk::445b3aa6-7d79-4eb5-ae18-5db4842d9ee8" providerId="AD" clId="Web-{27D058FE-2F2C-E9A8-49B9-5537479C7F97}" dt="2024-05-01T07:48:03.784" v="27"/>
          <pc:sldLayoutMkLst>
            <pc:docMk/>
            <pc:sldMasterMk cId="1888628" sldId="2147483672"/>
            <pc:sldLayoutMk cId="3056702962" sldId="2147483687"/>
          </pc:sldLayoutMkLst>
        </pc:sldLayoutChg>
        <pc:sldLayoutChg chg="add del mod replId">
          <pc:chgData name="Gwen Scott" userId="S::gss40@bath.ac.uk::445b3aa6-7d79-4eb5-ae18-5db4842d9ee8" providerId="AD" clId="Web-{27D058FE-2F2C-E9A8-49B9-5537479C7F97}" dt="2024-05-01T07:48:03.784" v="27"/>
          <pc:sldLayoutMkLst>
            <pc:docMk/>
            <pc:sldMasterMk cId="1888628" sldId="2147483672"/>
            <pc:sldLayoutMk cId="112468552" sldId="2147483688"/>
          </pc:sldLayoutMkLst>
        </pc:sldLayoutChg>
        <pc:sldLayoutChg chg="add del mod replId">
          <pc:chgData name="Gwen Scott" userId="S::gss40@bath.ac.uk::445b3aa6-7d79-4eb5-ae18-5db4842d9ee8" providerId="AD" clId="Web-{27D058FE-2F2C-E9A8-49B9-5537479C7F97}" dt="2024-05-01T07:48:03.784" v="27"/>
          <pc:sldLayoutMkLst>
            <pc:docMk/>
            <pc:sldMasterMk cId="1888628" sldId="2147483672"/>
            <pc:sldLayoutMk cId="3608220572" sldId="2147483689"/>
          </pc:sldLayoutMkLst>
        </pc:sldLayoutChg>
      </pc:sldMasterChg>
      <pc:sldMasterChg chg="add del addSldLayout delSldLayout modSldLayout">
        <pc:chgData name="Gwen Scott" userId="S::gss40@bath.ac.uk::445b3aa6-7d79-4eb5-ae18-5db4842d9ee8" providerId="AD" clId="Web-{27D058FE-2F2C-E9A8-49B9-5537479C7F97}" dt="2024-05-01T07:48:05.674" v="28"/>
        <pc:sldMasterMkLst>
          <pc:docMk/>
          <pc:sldMasterMk cId="1596359619" sldId="2147483690"/>
        </pc:sldMasterMkLst>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146607235" sldId="2147483691"/>
          </pc:sldLayoutMkLst>
        </pc:sldLayoutChg>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3061865911" sldId="2147483692"/>
          </pc:sldLayoutMkLst>
        </pc:sldLayoutChg>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538743297" sldId="2147483693"/>
          </pc:sldLayoutMkLst>
        </pc:sldLayoutChg>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289478372" sldId="2147483694"/>
          </pc:sldLayoutMkLst>
        </pc:sldLayoutChg>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183637478" sldId="2147483695"/>
          </pc:sldLayoutMkLst>
        </pc:sldLayoutChg>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1351345132" sldId="2147483696"/>
          </pc:sldLayoutMkLst>
        </pc:sldLayoutChg>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1567555737" sldId="2147483697"/>
          </pc:sldLayoutMkLst>
        </pc:sldLayoutChg>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1037721529" sldId="2147483698"/>
          </pc:sldLayoutMkLst>
        </pc:sldLayoutChg>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1003201410" sldId="2147483699"/>
          </pc:sldLayoutMkLst>
        </pc:sldLayoutChg>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1245218480" sldId="2147483700"/>
          </pc:sldLayoutMkLst>
        </pc:sldLayoutChg>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3255375697" sldId="2147483701"/>
          </pc:sldLayoutMkLst>
        </pc:sldLayoutChg>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2368230652" sldId="2147483702"/>
          </pc:sldLayoutMkLst>
        </pc:sldLayoutChg>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470225541" sldId="2147483703"/>
          </pc:sldLayoutMkLst>
        </pc:sldLayoutChg>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1671213103" sldId="2147483704"/>
          </pc:sldLayoutMkLst>
        </pc:sldLayoutChg>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1676444513" sldId="2147483705"/>
          </pc:sldLayoutMkLst>
        </pc:sldLayoutChg>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153221058" sldId="2147483706"/>
          </pc:sldLayoutMkLst>
        </pc:sldLayoutChg>
        <pc:sldLayoutChg chg="add del mod replId">
          <pc:chgData name="Gwen Scott" userId="S::gss40@bath.ac.uk::445b3aa6-7d79-4eb5-ae18-5db4842d9ee8" providerId="AD" clId="Web-{27D058FE-2F2C-E9A8-49B9-5537479C7F97}" dt="2024-05-01T07:48:05.674" v="28"/>
          <pc:sldLayoutMkLst>
            <pc:docMk/>
            <pc:sldMasterMk cId="1596359619" sldId="2147483690"/>
            <pc:sldLayoutMk cId="688055401" sldId="2147483707"/>
          </pc:sldLayoutMkLst>
        </pc:sldLayoutChg>
      </pc:sldMasterChg>
      <pc:sldMasterChg chg="add del addSldLayout delSldLayout modSldLayout">
        <pc:chgData name="Gwen Scott" userId="S::gss40@bath.ac.uk::445b3aa6-7d79-4eb5-ae18-5db4842d9ee8" providerId="AD" clId="Web-{27D058FE-2F2C-E9A8-49B9-5537479C7F97}" dt="2024-05-01T07:48:08.628" v="29"/>
        <pc:sldMasterMkLst>
          <pc:docMk/>
          <pc:sldMasterMk cId="501035890" sldId="2147483708"/>
        </pc:sldMasterMkLst>
        <pc:sldLayoutChg chg="add del mod replId">
          <pc:chgData name="Gwen Scott" userId="S::gss40@bath.ac.uk::445b3aa6-7d79-4eb5-ae18-5db4842d9ee8" providerId="AD" clId="Web-{27D058FE-2F2C-E9A8-49B9-5537479C7F97}" dt="2024-05-01T07:48:08.628" v="29"/>
          <pc:sldLayoutMkLst>
            <pc:docMk/>
            <pc:sldMasterMk cId="501035890" sldId="2147483708"/>
            <pc:sldLayoutMk cId="3727471650" sldId="2147483709"/>
          </pc:sldLayoutMkLst>
        </pc:sldLayoutChg>
        <pc:sldLayoutChg chg="add del mod replId">
          <pc:chgData name="Gwen Scott" userId="S::gss40@bath.ac.uk::445b3aa6-7d79-4eb5-ae18-5db4842d9ee8" providerId="AD" clId="Web-{27D058FE-2F2C-E9A8-49B9-5537479C7F97}" dt="2024-05-01T07:48:08.628" v="29"/>
          <pc:sldLayoutMkLst>
            <pc:docMk/>
            <pc:sldMasterMk cId="501035890" sldId="2147483708"/>
            <pc:sldLayoutMk cId="102873129" sldId="2147483710"/>
          </pc:sldLayoutMkLst>
        </pc:sldLayoutChg>
        <pc:sldLayoutChg chg="add del mod replId">
          <pc:chgData name="Gwen Scott" userId="S::gss40@bath.ac.uk::445b3aa6-7d79-4eb5-ae18-5db4842d9ee8" providerId="AD" clId="Web-{27D058FE-2F2C-E9A8-49B9-5537479C7F97}" dt="2024-05-01T07:48:08.628" v="29"/>
          <pc:sldLayoutMkLst>
            <pc:docMk/>
            <pc:sldMasterMk cId="501035890" sldId="2147483708"/>
            <pc:sldLayoutMk cId="179128399" sldId="2147483711"/>
          </pc:sldLayoutMkLst>
        </pc:sldLayoutChg>
        <pc:sldLayoutChg chg="add del mod replId">
          <pc:chgData name="Gwen Scott" userId="S::gss40@bath.ac.uk::445b3aa6-7d79-4eb5-ae18-5db4842d9ee8" providerId="AD" clId="Web-{27D058FE-2F2C-E9A8-49B9-5537479C7F97}" dt="2024-05-01T07:48:08.628" v="29"/>
          <pc:sldLayoutMkLst>
            <pc:docMk/>
            <pc:sldMasterMk cId="501035890" sldId="2147483708"/>
            <pc:sldLayoutMk cId="1099318112" sldId="2147483712"/>
          </pc:sldLayoutMkLst>
        </pc:sldLayoutChg>
        <pc:sldLayoutChg chg="add del mod replId">
          <pc:chgData name="Gwen Scott" userId="S::gss40@bath.ac.uk::445b3aa6-7d79-4eb5-ae18-5db4842d9ee8" providerId="AD" clId="Web-{27D058FE-2F2C-E9A8-49B9-5537479C7F97}" dt="2024-05-01T07:48:08.628" v="29"/>
          <pc:sldLayoutMkLst>
            <pc:docMk/>
            <pc:sldMasterMk cId="501035890" sldId="2147483708"/>
            <pc:sldLayoutMk cId="4002924259" sldId="2147483713"/>
          </pc:sldLayoutMkLst>
        </pc:sldLayoutChg>
        <pc:sldLayoutChg chg="add del mod replId">
          <pc:chgData name="Gwen Scott" userId="S::gss40@bath.ac.uk::445b3aa6-7d79-4eb5-ae18-5db4842d9ee8" providerId="AD" clId="Web-{27D058FE-2F2C-E9A8-49B9-5537479C7F97}" dt="2024-05-01T07:48:08.628" v="29"/>
          <pc:sldLayoutMkLst>
            <pc:docMk/>
            <pc:sldMasterMk cId="501035890" sldId="2147483708"/>
            <pc:sldLayoutMk cId="314290455" sldId="2147483714"/>
          </pc:sldLayoutMkLst>
        </pc:sldLayoutChg>
        <pc:sldLayoutChg chg="add del mod replId">
          <pc:chgData name="Gwen Scott" userId="S::gss40@bath.ac.uk::445b3aa6-7d79-4eb5-ae18-5db4842d9ee8" providerId="AD" clId="Web-{27D058FE-2F2C-E9A8-49B9-5537479C7F97}" dt="2024-05-01T07:48:08.628" v="29"/>
          <pc:sldLayoutMkLst>
            <pc:docMk/>
            <pc:sldMasterMk cId="501035890" sldId="2147483708"/>
            <pc:sldLayoutMk cId="112930398" sldId="2147483715"/>
          </pc:sldLayoutMkLst>
        </pc:sldLayoutChg>
        <pc:sldLayoutChg chg="add del mod replId">
          <pc:chgData name="Gwen Scott" userId="S::gss40@bath.ac.uk::445b3aa6-7d79-4eb5-ae18-5db4842d9ee8" providerId="AD" clId="Web-{27D058FE-2F2C-E9A8-49B9-5537479C7F97}" dt="2024-05-01T07:48:08.628" v="29"/>
          <pc:sldLayoutMkLst>
            <pc:docMk/>
            <pc:sldMasterMk cId="501035890" sldId="2147483708"/>
            <pc:sldLayoutMk cId="3379043555" sldId="2147483716"/>
          </pc:sldLayoutMkLst>
        </pc:sldLayoutChg>
        <pc:sldLayoutChg chg="add del mod replId">
          <pc:chgData name="Gwen Scott" userId="S::gss40@bath.ac.uk::445b3aa6-7d79-4eb5-ae18-5db4842d9ee8" providerId="AD" clId="Web-{27D058FE-2F2C-E9A8-49B9-5537479C7F97}" dt="2024-05-01T07:48:08.628" v="29"/>
          <pc:sldLayoutMkLst>
            <pc:docMk/>
            <pc:sldMasterMk cId="501035890" sldId="2147483708"/>
            <pc:sldLayoutMk cId="2905332346" sldId="2147483717"/>
          </pc:sldLayoutMkLst>
        </pc:sldLayoutChg>
        <pc:sldLayoutChg chg="add del mod replId">
          <pc:chgData name="Gwen Scott" userId="S::gss40@bath.ac.uk::445b3aa6-7d79-4eb5-ae18-5db4842d9ee8" providerId="AD" clId="Web-{27D058FE-2F2C-E9A8-49B9-5537479C7F97}" dt="2024-05-01T07:48:08.628" v="29"/>
          <pc:sldLayoutMkLst>
            <pc:docMk/>
            <pc:sldMasterMk cId="501035890" sldId="2147483708"/>
            <pc:sldLayoutMk cId="1818886711" sldId="2147483718"/>
          </pc:sldLayoutMkLst>
        </pc:sldLayoutChg>
        <pc:sldLayoutChg chg="add del mod replId">
          <pc:chgData name="Gwen Scott" userId="S::gss40@bath.ac.uk::445b3aa6-7d79-4eb5-ae18-5db4842d9ee8" providerId="AD" clId="Web-{27D058FE-2F2C-E9A8-49B9-5537479C7F97}" dt="2024-05-01T07:48:08.628" v="29"/>
          <pc:sldLayoutMkLst>
            <pc:docMk/>
            <pc:sldMasterMk cId="501035890" sldId="2147483708"/>
            <pc:sldLayoutMk cId="427642509" sldId="2147483719"/>
          </pc:sldLayoutMkLst>
        </pc:sldLayoutChg>
        <pc:sldLayoutChg chg="add del mod replId">
          <pc:chgData name="Gwen Scott" userId="S::gss40@bath.ac.uk::445b3aa6-7d79-4eb5-ae18-5db4842d9ee8" providerId="AD" clId="Web-{27D058FE-2F2C-E9A8-49B9-5537479C7F97}" dt="2024-05-01T07:48:08.628" v="29"/>
          <pc:sldLayoutMkLst>
            <pc:docMk/>
            <pc:sldMasterMk cId="501035890" sldId="2147483708"/>
            <pc:sldLayoutMk cId="1803084222" sldId="2147483720"/>
          </pc:sldLayoutMkLst>
        </pc:sldLayoutChg>
        <pc:sldLayoutChg chg="add del mod replId">
          <pc:chgData name="Gwen Scott" userId="S::gss40@bath.ac.uk::445b3aa6-7d79-4eb5-ae18-5db4842d9ee8" providerId="AD" clId="Web-{27D058FE-2F2C-E9A8-49B9-5537479C7F97}" dt="2024-05-01T07:48:08.628" v="29"/>
          <pc:sldLayoutMkLst>
            <pc:docMk/>
            <pc:sldMasterMk cId="501035890" sldId="2147483708"/>
            <pc:sldLayoutMk cId="1514260234" sldId="2147483721"/>
          </pc:sldLayoutMkLst>
        </pc:sldLayoutChg>
        <pc:sldLayoutChg chg="add del mod replId">
          <pc:chgData name="Gwen Scott" userId="S::gss40@bath.ac.uk::445b3aa6-7d79-4eb5-ae18-5db4842d9ee8" providerId="AD" clId="Web-{27D058FE-2F2C-E9A8-49B9-5537479C7F97}" dt="2024-05-01T07:48:08.628" v="29"/>
          <pc:sldLayoutMkLst>
            <pc:docMk/>
            <pc:sldMasterMk cId="501035890" sldId="2147483708"/>
            <pc:sldLayoutMk cId="2529858990" sldId="2147483722"/>
          </pc:sldLayoutMkLst>
        </pc:sldLayoutChg>
        <pc:sldLayoutChg chg="add del mod replId">
          <pc:chgData name="Gwen Scott" userId="S::gss40@bath.ac.uk::445b3aa6-7d79-4eb5-ae18-5db4842d9ee8" providerId="AD" clId="Web-{27D058FE-2F2C-E9A8-49B9-5537479C7F97}" dt="2024-05-01T07:48:08.628" v="29"/>
          <pc:sldLayoutMkLst>
            <pc:docMk/>
            <pc:sldMasterMk cId="501035890" sldId="2147483708"/>
            <pc:sldLayoutMk cId="3501595366" sldId="2147483723"/>
          </pc:sldLayoutMkLst>
        </pc:sldLayoutChg>
        <pc:sldLayoutChg chg="add del mod replId">
          <pc:chgData name="Gwen Scott" userId="S::gss40@bath.ac.uk::445b3aa6-7d79-4eb5-ae18-5db4842d9ee8" providerId="AD" clId="Web-{27D058FE-2F2C-E9A8-49B9-5537479C7F97}" dt="2024-05-01T07:48:08.628" v="29"/>
          <pc:sldLayoutMkLst>
            <pc:docMk/>
            <pc:sldMasterMk cId="501035890" sldId="2147483708"/>
            <pc:sldLayoutMk cId="1713821926" sldId="2147483724"/>
          </pc:sldLayoutMkLst>
        </pc:sldLayoutChg>
        <pc:sldLayoutChg chg="add del mod replId">
          <pc:chgData name="Gwen Scott" userId="S::gss40@bath.ac.uk::445b3aa6-7d79-4eb5-ae18-5db4842d9ee8" providerId="AD" clId="Web-{27D058FE-2F2C-E9A8-49B9-5537479C7F97}" dt="2024-05-01T07:48:08.628" v="29"/>
          <pc:sldLayoutMkLst>
            <pc:docMk/>
            <pc:sldMasterMk cId="501035890" sldId="2147483708"/>
            <pc:sldLayoutMk cId="2073959527" sldId="2147483725"/>
          </pc:sldLayoutMkLst>
        </pc:sldLayoutChg>
      </pc:sldMasterChg>
      <pc:sldMasterChg chg="add del addSldLayout delSldLayout modSldLayout">
        <pc:chgData name="Gwen Scott" userId="S::gss40@bath.ac.uk::445b3aa6-7d79-4eb5-ae18-5db4842d9ee8" providerId="AD" clId="Web-{27D058FE-2F2C-E9A8-49B9-5537479C7F97}" dt="2024-05-01T07:48:11.768" v="30"/>
        <pc:sldMasterMkLst>
          <pc:docMk/>
          <pc:sldMasterMk cId="2045124592" sldId="2147483726"/>
        </pc:sldMasterMkLst>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3395022025" sldId="2147483727"/>
          </pc:sldLayoutMkLst>
        </pc:sldLayoutChg>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3550471360" sldId="2147483728"/>
          </pc:sldLayoutMkLst>
        </pc:sldLayoutChg>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2348757362" sldId="2147483729"/>
          </pc:sldLayoutMkLst>
        </pc:sldLayoutChg>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3823653824" sldId="2147483730"/>
          </pc:sldLayoutMkLst>
        </pc:sldLayoutChg>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3418607097" sldId="2147483731"/>
          </pc:sldLayoutMkLst>
        </pc:sldLayoutChg>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1439201496" sldId="2147483732"/>
          </pc:sldLayoutMkLst>
        </pc:sldLayoutChg>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4234117290" sldId="2147483733"/>
          </pc:sldLayoutMkLst>
        </pc:sldLayoutChg>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153485162" sldId="2147483734"/>
          </pc:sldLayoutMkLst>
        </pc:sldLayoutChg>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1951809147" sldId="2147483735"/>
          </pc:sldLayoutMkLst>
        </pc:sldLayoutChg>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1312929524" sldId="2147483736"/>
          </pc:sldLayoutMkLst>
        </pc:sldLayoutChg>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875737032" sldId="2147483737"/>
          </pc:sldLayoutMkLst>
        </pc:sldLayoutChg>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785224693" sldId="2147483738"/>
          </pc:sldLayoutMkLst>
        </pc:sldLayoutChg>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3919536603" sldId="2147483739"/>
          </pc:sldLayoutMkLst>
        </pc:sldLayoutChg>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3509635486" sldId="2147483740"/>
          </pc:sldLayoutMkLst>
        </pc:sldLayoutChg>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657259593" sldId="2147483741"/>
          </pc:sldLayoutMkLst>
        </pc:sldLayoutChg>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2597502681" sldId="2147483742"/>
          </pc:sldLayoutMkLst>
        </pc:sldLayoutChg>
        <pc:sldLayoutChg chg="add del mod replId">
          <pc:chgData name="Gwen Scott" userId="S::gss40@bath.ac.uk::445b3aa6-7d79-4eb5-ae18-5db4842d9ee8" providerId="AD" clId="Web-{27D058FE-2F2C-E9A8-49B9-5537479C7F97}" dt="2024-05-01T07:48:11.768" v="30"/>
          <pc:sldLayoutMkLst>
            <pc:docMk/>
            <pc:sldMasterMk cId="2045124592" sldId="2147483726"/>
            <pc:sldLayoutMk cId="485326566" sldId="2147483743"/>
          </pc:sldLayoutMkLst>
        </pc:sldLayoutChg>
      </pc:sldMasterChg>
      <pc:sldMasterChg chg="add del addSldLayout delSldLayout modSldLayout">
        <pc:chgData name="Gwen Scott" userId="S::gss40@bath.ac.uk::445b3aa6-7d79-4eb5-ae18-5db4842d9ee8" providerId="AD" clId="Web-{27D058FE-2F2C-E9A8-49B9-5537479C7F97}" dt="2024-05-01T07:48:14.878" v="31"/>
        <pc:sldMasterMkLst>
          <pc:docMk/>
          <pc:sldMasterMk cId="3371465422" sldId="2147483744"/>
        </pc:sldMasterMkLst>
        <pc:sldLayoutChg chg="add del mod replId">
          <pc:chgData name="Gwen Scott" userId="S::gss40@bath.ac.uk::445b3aa6-7d79-4eb5-ae18-5db4842d9ee8" providerId="AD" clId="Web-{27D058FE-2F2C-E9A8-49B9-5537479C7F97}" dt="2024-05-01T07:48:14.878" v="31"/>
          <pc:sldLayoutMkLst>
            <pc:docMk/>
            <pc:sldMasterMk cId="3371465422" sldId="2147483744"/>
            <pc:sldLayoutMk cId="3943184653" sldId="2147483745"/>
          </pc:sldLayoutMkLst>
        </pc:sldLayoutChg>
        <pc:sldLayoutChg chg="add del mod replId">
          <pc:chgData name="Gwen Scott" userId="S::gss40@bath.ac.uk::445b3aa6-7d79-4eb5-ae18-5db4842d9ee8" providerId="AD" clId="Web-{27D058FE-2F2C-E9A8-49B9-5537479C7F97}" dt="2024-05-01T07:48:14.878" v="31"/>
          <pc:sldLayoutMkLst>
            <pc:docMk/>
            <pc:sldMasterMk cId="3371465422" sldId="2147483744"/>
            <pc:sldLayoutMk cId="4167411925" sldId="2147483746"/>
          </pc:sldLayoutMkLst>
        </pc:sldLayoutChg>
        <pc:sldLayoutChg chg="add del mod replId">
          <pc:chgData name="Gwen Scott" userId="S::gss40@bath.ac.uk::445b3aa6-7d79-4eb5-ae18-5db4842d9ee8" providerId="AD" clId="Web-{27D058FE-2F2C-E9A8-49B9-5537479C7F97}" dt="2024-05-01T07:48:14.878" v="31"/>
          <pc:sldLayoutMkLst>
            <pc:docMk/>
            <pc:sldMasterMk cId="3371465422" sldId="2147483744"/>
            <pc:sldLayoutMk cId="2785227588" sldId="2147483747"/>
          </pc:sldLayoutMkLst>
        </pc:sldLayoutChg>
        <pc:sldLayoutChg chg="add del mod replId">
          <pc:chgData name="Gwen Scott" userId="S::gss40@bath.ac.uk::445b3aa6-7d79-4eb5-ae18-5db4842d9ee8" providerId="AD" clId="Web-{27D058FE-2F2C-E9A8-49B9-5537479C7F97}" dt="2024-05-01T07:48:14.878" v="31"/>
          <pc:sldLayoutMkLst>
            <pc:docMk/>
            <pc:sldMasterMk cId="3371465422" sldId="2147483744"/>
            <pc:sldLayoutMk cId="1569753494" sldId="2147483748"/>
          </pc:sldLayoutMkLst>
        </pc:sldLayoutChg>
        <pc:sldLayoutChg chg="add del mod replId">
          <pc:chgData name="Gwen Scott" userId="S::gss40@bath.ac.uk::445b3aa6-7d79-4eb5-ae18-5db4842d9ee8" providerId="AD" clId="Web-{27D058FE-2F2C-E9A8-49B9-5537479C7F97}" dt="2024-05-01T07:48:14.878" v="31"/>
          <pc:sldLayoutMkLst>
            <pc:docMk/>
            <pc:sldMasterMk cId="3371465422" sldId="2147483744"/>
            <pc:sldLayoutMk cId="1841055554" sldId="2147483749"/>
          </pc:sldLayoutMkLst>
        </pc:sldLayoutChg>
        <pc:sldLayoutChg chg="add del mod replId">
          <pc:chgData name="Gwen Scott" userId="S::gss40@bath.ac.uk::445b3aa6-7d79-4eb5-ae18-5db4842d9ee8" providerId="AD" clId="Web-{27D058FE-2F2C-E9A8-49B9-5537479C7F97}" dt="2024-05-01T07:48:14.878" v="31"/>
          <pc:sldLayoutMkLst>
            <pc:docMk/>
            <pc:sldMasterMk cId="3371465422" sldId="2147483744"/>
            <pc:sldLayoutMk cId="243278754" sldId="2147483750"/>
          </pc:sldLayoutMkLst>
        </pc:sldLayoutChg>
        <pc:sldLayoutChg chg="add del mod replId">
          <pc:chgData name="Gwen Scott" userId="S::gss40@bath.ac.uk::445b3aa6-7d79-4eb5-ae18-5db4842d9ee8" providerId="AD" clId="Web-{27D058FE-2F2C-E9A8-49B9-5537479C7F97}" dt="2024-05-01T07:48:14.878" v="31"/>
          <pc:sldLayoutMkLst>
            <pc:docMk/>
            <pc:sldMasterMk cId="3371465422" sldId="2147483744"/>
            <pc:sldLayoutMk cId="4044054871" sldId="2147483751"/>
          </pc:sldLayoutMkLst>
        </pc:sldLayoutChg>
        <pc:sldLayoutChg chg="add del mod replId">
          <pc:chgData name="Gwen Scott" userId="S::gss40@bath.ac.uk::445b3aa6-7d79-4eb5-ae18-5db4842d9ee8" providerId="AD" clId="Web-{27D058FE-2F2C-E9A8-49B9-5537479C7F97}" dt="2024-05-01T07:48:14.878" v="31"/>
          <pc:sldLayoutMkLst>
            <pc:docMk/>
            <pc:sldMasterMk cId="3371465422" sldId="2147483744"/>
            <pc:sldLayoutMk cId="126025668" sldId="2147483752"/>
          </pc:sldLayoutMkLst>
        </pc:sldLayoutChg>
        <pc:sldLayoutChg chg="add del mod replId">
          <pc:chgData name="Gwen Scott" userId="S::gss40@bath.ac.uk::445b3aa6-7d79-4eb5-ae18-5db4842d9ee8" providerId="AD" clId="Web-{27D058FE-2F2C-E9A8-49B9-5537479C7F97}" dt="2024-05-01T07:48:14.878" v="31"/>
          <pc:sldLayoutMkLst>
            <pc:docMk/>
            <pc:sldMasterMk cId="3371465422" sldId="2147483744"/>
            <pc:sldLayoutMk cId="2355268450" sldId="2147483753"/>
          </pc:sldLayoutMkLst>
        </pc:sldLayoutChg>
        <pc:sldLayoutChg chg="add del mod replId">
          <pc:chgData name="Gwen Scott" userId="S::gss40@bath.ac.uk::445b3aa6-7d79-4eb5-ae18-5db4842d9ee8" providerId="AD" clId="Web-{27D058FE-2F2C-E9A8-49B9-5537479C7F97}" dt="2024-05-01T07:48:14.878" v="31"/>
          <pc:sldLayoutMkLst>
            <pc:docMk/>
            <pc:sldMasterMk cId="3371465422" sldId="2147483744"/>
            <pc:sldLayoutMk cId="775128527" sldId="2147483754"/>
          </pc:sldLayoutMkLst>
        </pc:sldLayoutChg>
        <pc:sldLayoutChg chg="add del mod replId">
          <pc:chgData name="Gwen Scott" userId="S::gss40@bath.ac.uk::445b3aa6-7d79-4eb5-ae18-5db4842d9ee8" providerId="AD" clId="Web-{27D058FE-2F2C-E9A8-49B9-5537479C7F97}" dt="2024-05-01T07:48:14.878" v="31"/>
          <pc:sldLayoutMkLst>
            <pc:docMk/>
            <pc:sldMasterMk cId="3371465422" sldId="2147483744"/>
            <pc:sldLayoutMk cId="787480984" sldId="2147483755"/>
          </pc:sldLayoutMkLst>
        </pc:sldLayoutChg>
      </pc:sldMasterChg>
      <pc:sldMasterChg chg="add del addSldLayout delSldLayout modSldLayout">
        <pc:chgData name="Gwen Scott" userId="S::gss40@bath.ac.uk::445b3aa6-7d79-4eb5-ae18-5db4842d9ee8" providerId="AD" clId="Web-{27D058FE-2F2C-E9A8-49B9-5537479C7F97}" dt="2024-05-01T07:48:18.003" v="32"/>
        <pc:sldMasterMkLst>
          <pc:docMk/>
          <pc:sldMasterMk cId="3622166686" sldId="2147483756"/>
        </pc:sldMasterMkLst>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1247085784" sldId="2147483757"/>
          </pc:sldLayoutMkLst>
        </pc:sldLayoutChg>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932349804" sldId="2147483758"/>
          </pc:sldLayoutMkLst>
        </pc:sldLayoutChg>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2331425934" sldId="2147483759"/>
          </pc:sldLayoutMkLst>
        </pc:sldLayoutChg>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3359785711" sldId="2147483760"/>
          </pc:sldLayoutMkLst>
        </pc:sldLayoutChg>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259862003" sldId="2147483761"/>
          </pc:sldLayoutMkLst>
        </pc:sldLayoutChg>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3391981638" sldId="2147483762"/>
          </pc:sldLayoutMkLst>
        </pc:sldLayoutChg>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1541595639" sldId="2147483763"/>
          </pc:sldLayoutMkLst>
        </pc:sldLayoutChg>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4185748947" sldId="2147483764"/>
          </pc:sldLayoutMkLst>
        </pc:sldLayoutChg>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1251126498" sldId="2147483765"/>
          </pc:sldLayoutMkLst>
        </pc:sldLayoutChg>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49292140" sldId="2147483766"/>
          </pc:sldLayoutMkLst>
        </pc:sldLayoutChg>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2229415643" sldId="2147483767"/>
          </pc:sldLayoutMkLst>
        </pc:sldLayoutChg>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2885886282" sldId="2147483768"/>
          </pc:sldLayoutMkLst>
        </pc:sldLayoutChg>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3143037416" sldId="2147483769"/>
          </pc:sldLayoutMkLst>
        </pc:sldLayoutChg>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508545570" sldId="2147483770"/>
          </pc:sldLayoutMkLst>
        </pc:sldLayoutChg>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4009109218" sldId="2147483771"/>
          </pc:sldLayoutMkLst>
        </pc:sldLayoutChg>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3016468583" sldId="2147483772"/>
          </pc:sldLayoutMkLst>
        </pc:sldLayoutChg>
        <pc:sldLayoutChg chg="add del mod replId">
          <pc:chgData name="Gwen Scott" userId="S::gss40@bath.ac.uk::445b3aa6-7d79-4eb5-ae18-5db4842d9ee8" providerId="AD" clId="Web-{27D058FE-2F2C-E9A8-49B9-5537479C7F97}" dt="2024-05-01T07:48:18.003" v="32"/>
          <pc:sldLayoutMkLst>
            <pc:docMk/>
            <pc:sldMasterMk cId="3622166686" sldId="2147483756"/>
            <pc:sldLayoutMk cId="3704263860" sldId="2147483773"/>
          </pc:sldLayoutMkLst>
        </pc:sldLayoutChg>
      </pc:sldMasterChg>
      <pc:sldMasterChg chg="add del addSldLayout delSldLayout modSldLayout">
        <pc:chgData name="Gwen Scott" userId="S::gss40@bath.ac.uk::445b3aa6-7d79-4eb5-ae18-5db4842d9ee8" providerId="AD" clId="Web-{27D058FE-2F2C-E9A8-49B9-5537479C7F97}" dt="2024-05-01T07:48:22.441" v="33"/>
        <pc:sldMasterMkLst>
          <pc:docMk/>
          <pc:sldMasterMk cId="2890310106" sldId="2147483774"/>
        </pc:sldMasterMkLst>
        <pc:sldLayoutChg chg="add del mod replId">
          <pc:chgData name="Gwen Scott" userId="S::gss40@bath.ac.uk::445b3aa6-7d79-4eb5-ae18-5db4842d9ee8" providerId="AD" clId="Web-{27D058FE-2F2C-E9A8-49B9-5537479C7F97}" dt="2024-05-01T07:48:22.441" v="33"/>
          <pc:sldLayoutMkLst>
            <pc:docMk/>
            <pc:sldMasterMk cId="2890310106" sldId="2147483774"/>
            <pc:sldLayoutMk cId="2933929981" sldId="2147483775"/>
          </pc:sldLayoutMkLst>
        </pc:sldLayoutChg>
        <pc:sldLayoutChg chg="add del mod replId">
          <pc:chgData name="Gwen Scott" userId="S::gss40@bath.ac.uk::445b3aa6-7d79-4eb5-ae18-5db4842d9ee8" providerId="AD" clId="Web-{27D058FE-2F2C-E9A8-49B9-5537479C7F97}" dt="2024-05-01T07:48:22.441" v="33"/>
          <pc:sldLayoutMkLst>
            <pc:docMk/>
            <pc:sldMasterMk cId="2890310106" sldId="2147483774"/>
            <pc:sldLayoutMk cId="2983558212" sldId="2147483776"/>
          </pc:sldLayoutMkLst>
        </pc:sldLayoutChg>
        <pc:sldLayoutChg chg="add del mod replId">
          <pc:chgData name="Gwen Scott" userId="S::gss40@bath.ac.uk::445b3aa6-7d79-4eb5-ae18-5db4842d9ee8" providerId="AD" clId="Web-{27D058FE-2F2C-E9A8-49B9-5537479C7F97}" dt="2024-05-01T07:48:22.441" v="33"/>
          <pc:sldLayoutMkLst>
            <pc:docMk/>
            <pc:sldMasterMk cId="2890310106" sldId="2147483774"/>
            <pc:sldLayoutMk cId="2086336157" sldId="2147483777"/>
          </pc:sldLayoutMkLst>
        </pc:sldLayoutChg>
        <pc:sldLayoutChg chg="add del mod replId">
          <pc:chgData name="Gwen Scott" userId="S::gss40@bath.ac.uk::445b3aa6-7d79-4eb5-ae18-5db4842d9ee8" providerId="AD" clId="Web-{27D058FE-2F2C-E9A8-49B9-5537479C7F97}" dt="2024-05-01T07:48:22.441" v="33"/>
          <pc:sldLayoutMkLst>
            <pc:docMk/>
            <pc:sldMasterMk cId="2890310106" sldId="2147483774"/>
            <pc:sldLayoutMk cId="93561942" sldId="2147483778"/>
          </pc:sldLayoutMkLst>
        </pc:sldLayoutChg>
        <pc:sldLayoutChg chg="add del mod replId">
          <pc:chgData name="Gwen Scott" userId="S::gss40@bath.ac.uk::445b3aa6-7d79-4eb5-ae18-5db4842d9ee8" providerId="AD" clId="Web-{27D058FE-2F2C-E9A8-49B9-5537479C7F97}" dt="2024-05-01T07:48:22.441" v="33"/>
          <pc:sldLayoutMkLst>
            <pc:docMk/>
            <pc:sldMasterMk cId="2890310106" sldId="2147483774"/>
            <pc:sldLayoutMk cId="2448011620" sldId="2147483779"/>
          </pc:sldLayoutMkLst>
        </pc:sldLayoutChg>
        <pc:sldLayoutChg chg="add del mod replId">
          <pc:chgData name="Gwen Scott" userId="S::gss40@bath.ac.uk::445b3aa6-7d79-4eb5-ae18-5db4842d9ee8" providerId="AD" clId="Web-{27D058FE-2F2C-E9A8-49B9-5537479C7F97}" dt="2024-05-01T07:48:22.441" v="33"/>
          <pc:sldLayoutMkLst>
            <pc:docMk/>
            <pc:sldMasterMk cId="2890310106" sldId="2147483774"/>
            <pc:sldLayoutMk cId="584866877" sldId="2147483780"/>
          </pc:sldLayoutMkLst>
        </pc:sldLayoutChg>
        <pc:sldLayoutChg chg="add del mod replId">
          <pc:chgData name="Gwen Scott" userId="S::gss40@bath.ac.uk::445b3aa6-7d79-4eb5-ae18-5db4842d9ee8" providerId="AD" clId="Web-{27D058FE-2F2C-E9A8-49B9-5537479C7F97}" dt="2024-05-01T07:48:22.441" v="33"/>
          <pc:sldLayoutMkLst>
            <pc:docMk/>
            <pc:sldMasterMk cId="2890310106" sldId="2147483774"/>
            <pc:sldLayoutMk cId="46059387" sldId="2147483781"/>
          </pc:sldLayoutMkLst>
        </pc:sldLayoutChg>
        <pc:sldLayoutChg chg="add del mod replId">
          <pc:chgData name="Gwen Scott" userId="S::gss40@bath.ac.uk::445b3aa6-7d79-4eb5-ae18-5db4842d9ee8" providerId="AD" clId="Web-{27D058FE-2F2C-E9A8-49B9-5537479C7F97}" dt="2024-05-01T07:48:22.441" v="33"/>
          <pc:sldLayoutMkLst>
            <pc:docMk/>
            <pc:sldMasterMk cId="2890310106" sldId="2147483774"/>
            <pc:sldLayoutMk cId="2801192835" sldId="2147483782"/>
          </pc:sldLayoutMkLst>
        </pc:sldLayoutChg>
        <pc:sldLayoutChg chg="add del mod replId">
          <pc:chgData name="Gwen Scott" userId="S::gss40@bath.ac.uk::445b3aa6-7d79-4eb5-ae18-5db4842d9ee8" providerId="AD" clId="Web-{27D058FE-2F2C-E9A8-49B9-5537479C7F97}" dt="2024-05-01T07:48:22.441" v="33"/>
          <pc:sldLayoutMkLst>
            <pc:docMk/>
            <pc:sldMasterMk cId="2890310106" sldId="2147483774"/>
            <pc:sldLayoutMk cId="3078664625" sldId="2147483783"/>
          </pc:sldLayoutMkLst>
        </pc:sldLayoutChg>
        <pc:sldLayoutChg chg="add del mod replId">
          <pc:chgData name="Gwen Scott" userId="S::gss40@bath.ac.uk::445b3aa6-7d79-4eb5-ae18-5db4842d9ee8" providerId="AD" clId="Web-{27D058FE-2F2C-E9A8-49B9-5537479C7F97}" dt="2024-05-01T07:48:22.441" v="33"/>
          <pc:sldLayoutMkLst>
            <pc:docMk/>
            <pc:sldMasterMk cId="2890310106" sldId="2147483774"/>
            <pc:sldLayoutMk cId="1018269703" sldId="2147483784"/>
          </pc:sldLayoutMkLst>
        </pc:sldLayoutChg>
        <pc:sldLayoutChg chg="add del mod replId">
          <pc:chgData name="Gwen Scott" userId="S::gss40@bath.ac.uk::445b3aa6-7d79-4eb5-ae18-5db4842d9ee8" providerId="AD" clId="Web-{27D058FE-2F2C-E9A8-49B9-5537479C7F97}" dt="2024-05-01T07:48:22.441" v="33"/>
          <pc:sldLayoutMkLst>
            <pc:docMk/>
            <pc:sldMasterMk cId="2890310106" sldId="2147483774"/>
            <pc:sldLayoutMk cId="2045702260" sldId="2147483785"/>
          </pc:sldLayoutMkLst>
        </pc:sldLayoutChg>
        <pc:sldLayoutChg chg="add del mod replId">
          <pc:chgData name="Gwen Scott" userId="S::gss40@bath.ac.uk::445b3aa6-7d79-4eb5-ae18-5db4842d9ee8" providerId="AD" clId="Web-{27D058FE-2F2C-E9A8-49B9-5537479C7F97}" dt="2024-05-01T07:48:22.441" v="33"/>
          <pc:sldLayoutMkLst>
            <pc:docMk/>
            <pc:sldMasterMk cId="2890310106" sldId="2147483774"/>
            <pc:sldLayoutMk cId="251116160" sldId="2147483786"/>
          </pc:sldLayoutMkLst>
        </pc:sldLayoutChg>
        <pc:sldLayoutChg chg="add del mod replId">
          <pc:chgData name="Gwen Scott" userId="S::gss40@bath.ac.uk::445b3aa6-7d79-4eb5-ae18-5db4842d9ee8" providerId="AD" clId="Web-{27D058FE-2F2C-E9A8-49B9-5537479C7F97}" dt="2024-05-01T07:48:22.441" v="33"/>
          <pc:sldLayoutMkLst>
            <pc:docMk/>
            <pc:sldMasterMk cId="2890310106" sldId="2147483774"/>
            <pc:sldLayoutMk cId="3530232031" sldId="2147483787"/>
          </pc:sldLayoutMkLst>
        </pc:sldLayoutChg>
        <pc:sldLayoutChg chg="add del mod replId">
          <pc:chgData name="Gwen Scott" userId="S::gss40@bath.ac.uk::445b3aa6-7d79-4eb5-ae18-5db4842d9ee8" providerId="AD" clId="Web-{27D058FE-2F2C-E9A8-49B9-5537479C7F97}" dt="2024-05-01T07:48:22.441" v="33"/>
          <pc:sldLayoutMkLst>
            <pc:docMk/>
            <pc:sldMasterMk cId="2890310106" sldId="2147483774"/>
            <pc:sldLayoutMk cId="1070438941" sldId="2147483788"/>
          </pc:sldLayoutMkLst>
        </pc:sldLayoutChg>
        <pc:sldLayoutChg chg="add del mod replId">
          <pc:chgData name="Gwen Scott" userId="S::gss40@bath.ac.uk::445b3aa6-7d79-4eb5-ae18-5db4842d9ee8" providerId="AD" clId="Web-{27D058FE-2F2C-E9A8-49B9-5537479C7F97}" dt="2024-05-01T07:48:22.441" v="33"/>
          <pc:sldLayoutMkLst>
            <pc:docMk/>
            <pc:sldMasterMk cId="2890310106" sldId="2147483774"/>
            <pc:sldLayoutMk cId="2200142829" sldId="2147483789"/>
          </pc:sldLayoutMkLst>
        </pc:sldLayoutChg>
        <pc:sldLayoutChg chg="add del mod replId">
          <pc:chgData name="Gwen Scott" userId="S::gss40@bath.ac.uk::445b3aa6-7d79-4eb5-ae18-5db4842d9ee8" providerId="AD" clId="Web-{27D058FE-2F2C-E9A8-49B9-5537479C7F97}" dt="2024-05-01T07:48:22.441" v="33"/>
          <pc:sldLayoutMkLst>
            <pc:docMk/>
            <pc:sldMasterMk cId="2890310106" sldId="2147483774"/>
            <pc:sldLayoutMk cId="281552902" sldId="2147483790"/>
          </pc:sldLayoutMkLst>
        </pc:sldLayoutChg>
      </pc:sldMasterChg>
      <pc:sldMasterChg chg="add del addSldLayout delSldLayout modSldLayout">
        <pc:chgData name="Gwen Scott" userId="S::gss40@bath.ac.uk::445b3aa6-7d79-4eb5-ae18-5db4842d9ee8" providerId="AD" clId="Web-{27D058FE-2F2C-E9A8-49B9-5537479C7F97}" dt="2024-05-01T07:48:42.441" v="34"/>
        <pc:sldMasterMkLst>
          <pc:docMk/>
          <pc:sldMasterMk cId="291367177" sldId="2147483791"/>
        </pc:sldMasterMkLst>
        <pc:sldLayoutChg chg="add del mod replId">
          <pc:chgData name="Gwen Scott" userId="S::gss40@bath.ac.uk::445b3aa6-7d79-4eb5-ae18-5db4842d9ee8" providerId="AD" clId="Web-{27D058FE-2F2C-E9A8-49B9-5537479C7F97}" dt="2024-05-01T07:48:42.441" v="34"/>
          <pc:sldLayoutMkLst>
            <pc:docMk/>
            <pc:sldMasterMk cId="291367177" sldId="2147483791"/>
            <pc:sldLayoutMk cId="669869980" sldId="2147483792"/>
          </pc:sldLayoutMkLst>
        </pc:sldLayoutChg>
        <pc:sldLayoutChg chg="add del mod replId">
          <pc:chgData name="Gwen Scott" userId="S::gss40@bath.ac.uk::445b3aa6-7d79-4eb5-ae18-5db4842d9ee8" providerId="AD" clId="Web-{27D058FE-2F2C-E9A8-49B9-5537479C7F97}" dt="2024-05-01T07:48:42.441" v="34"/>
          <pc:sldLayoutMkLst>
            <pc:docMk/>
            <pc:sldMasterMk cId="291367177" sldId="2147483791"/>
            <pc:sldLayoutMk cId="2453265629" sldId="2147483793"/>
          </pc:sldLayoutMkLst>
        </pc:sldLayoutChg>
        <pc:sldLayoutChg chg="add del mod replId">
          <pc:chgData name="Gwen Scott" userId="S::gss40@bath.ac.uk::445b3aa6-7d79-4eb5-ae18-5db4842d9ee8" providerId="AD" clId="Web-{27D058FE-2F2C-E9A8-49B9-5537479C7F97}" dt="2024-05-01T07:48:42.441" v="34"/>
          <pc:sldLayoutMkLst>
            <pc:docMk/>
            <pc:sldMasterMk cId="291367177" sldId="2147483791"/>
            <pc:sldLayoutMk cId="3191735187" sldId="2147483794"/>
          </pc:sldLayoutMkLst>
        </pc:sldLayoutChg>
        <pc:sldLayoutChg chg="add del mod replId">
          <pc:chgData name="Gwen Scott" userId="S::gss40@bath.ac.uk::445b3aa6-7d79-4eb5-ae18-5db4842d9ee8" providerId="AD" clId="Web-{27D058FE-2F2C-E9A8-49B9-5537479C7F97}" dt="2024-05-01T07:48:42.441" v="34"/>
          <pc:sldLayoutMkLst>
            <pc:docMk/>
            <pc:sldMasterMk cId="291367177" sldId="2147483791"/>
            <pc:sldLayoutMk cId="1797000932" sldId="2147483795"/>
          </pc:sldLayoutMkLst>
        </pc:sldLayoutChg>
        <pc:sldLayoutChg chg="add del mod replId">
          <pc:chgData name="Gwen Scott" userId="S::gss40@bath.ac.uk::445b3aa6-7d79-4eb5-ae18-5db4842d9ee8" providerId="AD" clId="Web-{27D058FE-2F2C-E9A8-49B9-5537479C7F97}" dt="2024-05-01T07:48:42.441" v="34"/>
          <pc:sldLayoutMkLst>
            <pc:docMk/>
            <pc:sldMasterMk cId="291367177" sldId="2147483791"/>
            <pc:sldLayoutMk cId="544410338" sldId="2147483796"/>
          </pc:sldLayoutMkLst>
        </pc:sldLayoutChg>
        <pc:sldLayoutChg chg="add del mod replId">
          <pc:chgData name="Gwen Scott" userId="S::gss40@bath.ac.uk::445b3aa6-7d79-4eb5-ae18-5db4842d9ee8" providerId="AD" clId="Web-{27D058FE-2F2C-E9A8-49B9-5537479C7F97}" dt="2024-05-01T07:48:42.441" v="34"/>
          <pc:sldLayoutMkLst>
            <pc:docMk/>
            <pc:sldMasterMk cId="291367177" sldId="2147483791"/>
            <pc:sldLayoutMk cId="1616666005" sldId="2147483797"/>
          </pc:sldLayoutMkLst>
        </pc:sldLayoutChg>
        <pc:sldLayoutChg chg="add del mod replId">
          <pc:chgData name="Gwen Scott" userId="S::gss40@bath.ac.uk::445b3aa6-7d79-4eb5-ae18-5db4842d9ee8" providerId="AD" clId="Web-{27D058FE-2F2C-E9A8-49B9-5537479C7F97}" dt="2024-05-01T07:48:42.441" v="34"/>
          <pc:sldLayoutMkLst>
            <pc:docMk/>
            <pc:sldMasterMk cId="291367177" sldId="2147483791"/>
            <pc:sldLayoutMk cId="1645975739" sldId="2147483798"/>
          </pc:sldLayoutMkLst>
        </pc:sldLayoutChg>
        <pc:sldLayoutChg chg="add del mod replId">
          <pc:chgData name="Gwen Scott" userId="S::gss40@bath.ac.uk::445b3aa6-7d79-4eb5-ae18-5db4842d9ee8" providerId="AD" clId="Web-{27D058FE-2F2C-E9A8-49B9-5537479C7F97}" dt="2024-05-01T07:48:42.441" v="34"/>
          <pc:sldLayoutMkLst>
            <pc:docMk/>
            <pc:sldMasterMk cId="291367177" sldId="2147483791"/>
            <pc:sldLayoutMk cId="3845697002" sldId="2147483799"/>
          </pc:sldLayoutMkLst>
        </pc:sldLayoutChg>
        <pc:sldLayoutChg chg="add del mod replId">
          <pc:chgData name="Gwen Scott" userId="S::gss40@bath.ac.uk::445b3aa6-7d79-4eb5-ae18-5db4842d9ee8" providerId="AD" clId="Web-{27D058FE-2F2C-E9A8-49B9-5537479C7F97}" dt="2024-05-01T07:48:42.441" v="34"/>
          <pc:sldLayoutMkLst>
            <pc:docMk/>
            <pc:sldMasterMk cId="291367177" sldId="2147483791"/>
            <pc:sldLayoutMk cId="769014524" sldId="2147483800"/>
          </pc:sldLayoutMkLst>
        </pc:sldLayoutChg>
        <pc:sldLayoutChg chg="add del mod replId">
          <pc:chgData name="Gwen Scott" userId="S::gss40@bath.ac.uk::445b3aa6-7d79-4eb5-ae18-5db4842d9ee8" providerId="AD" clId="Web-{27D058FE-2F2C-E9A8-49B9-5537479C7F97}" dt="2024-05-01T07:48:42.441" v="34"/>
          <pc:sldLayoutMkLst>
            <pc:docMk/>
            <pc:sldMasterMk cId="291367177" sldId="2147483791"/>
            <pc:sldLayoutMk cId="4262410811" sldId="2147483801"/>
          </pc:sldLayoutMkLst>
        </pc:sldLayoutChg>
        <pc:sldLayoutChg chg="add del mod replId">
          <pc:chgData name="Gwen Scott" userId="S::gss40@bath.ac.uk::445b3aa6-7d79-4eb5-ae18-5db4842d9ee8" providerId="AD" clId="Web-{27D058FE-2F2C-E9A8-49B9-5537479C7F97}" dt="2024-05-01T07:48:42.441" v="34"/>
          <pc:sldLayoutMkLst>
            <pc:docMk/>
            <pc:sldMasterMk cId="291367177" sldId="2147483791"/>
            <pc:sldLayoutMk cId="1154292959" sldId="2147483802"/>
          </pc:sldLayoutMkLst>
        </pc:sldLayoutChg>
        <pc:sldLayoutChg chg="add del mod replId">
          <pc:chgData name="Gwen Scott" userId="S::gss40@bath.ac.uk::445b3aa6-7d79-4eb5-ae18-5db4842d9ee8" providerId="AD" clId="Web-{27D058FE-2F2C-E9A8-49B9-5537479C7F97}" dt="2024-05-01T07:48:42.441" v="34"/>
          <pc:sldLayoutMkLst>
            <pc:docMk/>
            <pc:sldMasterMk cId="291367177" sldId="2147483791"/>
            <pc:sldLayoutMk cId="623851137" sldId="2147483803"/>
          </pc:sldLayoutMkLst>
        </pc:sldLayoutChg>
        <pc:sldLayoutChg chg="add del mod replId">
          <pc:chgData name="Gwen Scott" userId="S::gss40@bath.ac.uk::445b3aa6-7d79-4eb5-ae18-5db4842d9ee8" providerId="AD" clId="Web-{27D058FE-2F2C-E9A8-49B9-5537479C7F97}" dt="2024-05-01T07:48:42.441" v="34"/>
          <pc:sldLayoutMkLst>
            <pc:docMk/>
            <pc:sldMasterMk cId="291367177" sldId="2147483791"/>
            <pc:sldLayoutMk cId="1498356383" sldId="2147483804"/>
          </pc:sldLayoutMkLst>
        </pc:sldLayoutChg>
        <pc:sldLayoutChg chg="add del mod replId">
          <pc:chgData name="Gwen Scott" userId="S::gss40@bath.ac.uk::445b3aa6-7d79-4eb5-ae18-5db4842d9ee8" providerId="AD" clId="Web-{27D058FE-2F2C-E9A8-49B9-5537479C7F97}" dt="2024-05-01T07:48:42.441" v="34"/>
          <pc:sldLayoutMkLst>
            <pc:docMk/>
            <pc:sldMasterMk cId="291367177" sldId="2147483791"/>
            <pc:sldLayoutMk cId="1349806700" sldId="2147483805"/>
          </pc:sldLayoutMkLst>
        </pc:sldLayoutChg>
        <pc:sldLayoutChg chg="add del mod replId">
          <pc:chgData name="Gwen Scott" userId="S::gss40@bath.ac.uk::445b3aa6-7d79-4eb5-ae18-5db4842d9ee8" providerId="AD" clId="Web-{27D058FE-2F2C-E9A8-49B9-5537479C7F97}" dt="2024-05-01T07:48:42.441" v="34"/>
          <pc:sldLayoutMkLst>
            <pc:docMk/>
            <pc:sldMasterMk cId="291367177" sldId="2147483791"/>
            <pc:sldLayoutMk cId="1169921387" sldId="2147483806"/>
          </pc:sldLayoutMkLst>
        </pc:sldLayoutChg>
        <pc:sldLayoutChg chg="add del mod replId">
          <pc:chgData name="Gwen Scott" userId="S::gss40@bath.ac.uk::445b3aa6-7d79-4eb5-ae18-5db4842d9ee8" providerId="AD" clId="Web-{27D058FE-2F2C-E9A8-49B9-5537479C7F97}" dt="2024-05-01T07:48:42.441" v="34"/>
          <pc:sldLayoutMkLst>
            <pc:docMk/>
            <pc:sldMasterMk cId="291367177" sldId="2147483791"/>
            <pc:sldLayoutMk cId="1486318760" sldId="2147483807"/>
          </pc:sldLayoutMkLst>
        </pc:sldLayoutChg>
      </pc:sldMasterChg>
      <pc:sldMasterChg chg="add del addSldLayout delSldLayout modSldLayout">
        <pc:chgData name="Gwen Scott" userId="S::gss40@bath.ac.uk::445b3aa6-7d79-4eb5-ae18-5db4842d9ee8" providerId="AD" clId="Web-{27D058FE-2F2C-E9A8-49B9-5537479C7F97}" dt="2024-05-01T07:48:48.442" v="35"/>
        <pc:sldMasterMkLst>
          <pc:docMk/>
          <pc:sldMasterMk cId="2805004753" sldId="2147483808"/>
        </pc:sldMasterMkLst>
        <pc:sldLayoutChg chg="add del mod replId">
          <pc:chgData name="Gwen Scott" userId="S::gss40@bath.ac.uk::445b3aa6-7d79-4eb5-ae18-5db4842d9ee8" providerId="AD" clId="Web-{27D058FE-2F2C-E9A8-49B9-5537479C7F97}" dt="2024-05-01T07:48:48.442" v="35"/>
          <pc:sldLayoutMkLst>
            <pc:docMk/>
            <pc:sldMasterMk cId="2805004753" sldId="2147483808"/>
            <pc:sldLayoutMk cId="3232663297" sldId="2147483809"/>
          </pc:sldLayoutMkLst>
        </pc:sldLayoutChg>
        <pc:sldLayoutChg chg="add del mod replId">
          <pc:chgData name="Gwen Scott" userId="S::gss40@bath.ac.uk::445b3aa6-7d79-4eb5-ae18-5db4842d9ee8" providerId="AD" clId="Web-{27D058FE-2F2C-E9A8-49B9-5537479C7F97}" dt="2024-05-01T07:48:48.442" v="35"/>
          <pc:sldLayoutMkLst>
            <pc:docMk/>
            <pc:sldMasterMk cId="2805004753" sldId="2147483808"/>
            <pc:sldLayoutMk cId="1937720917" sldId="2147483810"/>
          </pc:sldLayoutMkLst>
        </pc:sldLayoutChg>
        <pc:sldLayoutChg chg="add del mod replId">
          <pc:chgData name="Gwen Scott" userId="S::gss40@bath.ac.uk::445b3aa6-7d79-4eb5-ae18-5db4842d9ee8" providerId="AD" clId="Web-{27D058FE-2F2C-E9A8-49B9-5537479C7F97}" dt="2024-05-01T07:48:48.442" v="35"/>
          <pc:sldLayoutMkLst>
            <pc:docMk/>
            <pc:sldMasterMk cId="2805004753" sldId="2147483808"/>
            <pc:sldLayoutMk cId="1097002766" sldId="2147483811"/>
          </pc:sldLayoutMkLst>
        </pc:sldLayoutChg>
        <pc:sldLayoutChg chg="add del mod replId">
          <pc:chgData name="Gwen Scott" userId="S::gss40@bath.ac.uk::445b3aa6-7d79-4eb5-ae18-5db4842d9ee8" providerId="AD" clId="Web-{27D058FE-2F2C-E9A8-49B9-5537479C7F97}" dt="2024-05-01T07:48:48.442" v="35"/>
          <pc:sldLayoutMkLst>
            <pc:docMk/>
            <pc:sldMasterMk cId="2805004753" sldId="2147483808"/>
            <pc:sldLayoutMk cId="4190508617" sldId="2147483812"/>
          </pc:sldLayoutMkLst>
        </pc:sldLayoutChg>
        <pc:sldLayoutChg chg="add del mod replId">
          <pc:chgData name="Gwen Scott" userId="S::gss40@bath.ac.uk::445b3aa6-7d79-4eb5-ae18-5db4842d9ee8" providerId="AD" clId="Web-{27D058FE-2F2C-E9A8-49B9-5537479C7F97}" dt="2024-05-01T07:48:48.442" v="35"/>
          <pc:sldLayoutMkLst>
            <pc:docMk/>
            <pc:sldMasterMk cId="2805004753" sldId="2147483808"/>
            <pc:sldLayoutMk cId="1360665362" sldId="2147483813"/>
          </pc:sldLayoutMkLst>
        </pc:sldLayoutChg>
        <pc:sldLayoutChg chg="add del mod replId">
          <pc:chgData name="Gwen Scott" userId="S::gss40@bath.ac.uk::445b3aa6-7d79-4eb5-ae18-5db4842d9ee8" providerId="AD" clId="Web-{27D058FE-2F2C-E9A8-49B9-5537479C7F97}" dt="2024-05-01T07:48:48.442" v="35"/>
          <pc:sldLayoutMkLst>
            <pc:docMk/>
            <pc:sldMasterMk cId="2805004753" sldId="2147483808"/>
            <pc:sldLayoutMk cId="3555416333" sldId="2147483814"/>
          </pc:sldLayoutMkLst>
        </pc:sldLayoutChg>
        <pc:sldLayoutChg chg="add del mod replId">
          <pc:chgData name="Gwen Scott" userId="S::gss40@bath.ac.uk::445b3aa6-7d79-4eb5-ae18-5db4842d9ee8" providerId="AD" clId="Web-{27D058FE-2F2C-E9A8-49B9-5537479C7F97}" dt="2024-05-01T07:48:48.442" v="35"/>
          <pc:sldLayoutMkLst>
            <pc:docMk/>
            <pc:sldMasterMk cId="2805004753" sldId="2147483808"/>
            <pc:sldLayoutMk cId="3049660213" sldId="2147483815"/>
          </pc:sldLayoutMkLst>
        </pc:sldLayoutChg>
        <pc:sldLayoutChg chg="add del mod replId">
          <pc:chgData name="Gwen Scott" userId="S::gss40@bath.ac.uk::445b3aa6-7d79-4eb5-ae18-5db4842d9ee8" providerId="AD" clId="Web-{27D058FE-2F2C-E9A8-49B9-5537479C7F97}" dt="2024-05-01T07:48:48.442" v="35"/>
          <pc:sldLayoutMkLst>
            <pc:docMk/>
            <pc:sldMasterMk cId="2805004753" sldId="2147483808"/>
            <pc:sldLayoutMk cId="839694709" sldId="2147483816"/>
          </pc:sldLayoutMkLst>
        </pc:sldLayoutChg>
        <pc:sldLayoutChg chg="add del mod replId">
          <pc:chgData name="Gwen Scott" userId="S::gss40@bath.ac.uk::445b3aa6-7d79-4eb5-ae18-5db4842d9ee8" providerId="AD" clId="Web-{27D058FE-2F2C-E9A8-49B9-5537479C7F97}" dt="2024-05-01T07:48:48.442" v="35"/>
          <pc:sldLayoutMkLst>
            <pc:docMk/>
            <pc:sldMasterMk cId="2805004753" sldId="2147483808"/>
            <pc:sldLayoutMk cId="10091412" sldId="2147483817"/>
          </pc:sldLayoutMkLst>
        </pc:sldLayoutChg>
        <pc:sldLayoutChg chg="add del mod replId">
          <pc:chgData name="Gwen Scott" userId="S::gss40@bath.ac.uk::445b3aa6-7d79-4eb5-ae18-5db4842d9ee8" providerId="AD" clId="Web-{27D058FE-2F2C-E9A8-49B9-5537479C7F97}" dt="2024-05-01T07:48:48.442" v="35"/>
          <pc:sldLayoutMkLst>
            <pc:docMk/>
            <pc:sldMasterMk cId="2805004753" sldId="2147483808"/>
            <pc:sldLayoutMk cId="4262675322" sldId="2147483818"/>
          </pc:sldLayoutMkLst>
        </pc:sldLayoutChg>
        <pc:sldLayoutChg chg="add del mod replId">
          <pc:chgData name="Gwen Scott" userId="S::gss40@bath.ac.uk::445b3aa6-7d79-4eb5-ae18-5db4842d9ee8" providerId="AD" clId="Web-{27D058FE-2F2C-E9A8-49B9-5537479C7F97}" dt="2024-05-01T07:48:48.442" v="35"/>
          <pc:sldLayoutMkLst>
            <pc:docMk/>
            <pc:sldMasterMk cId="2805004753" sldId="2147483808"/>
            <pc:sldLayoutMk cId="2116036109" sldId="2147483819"/>
          </pc:sldLayoutMkLst>
        </pc:sldLayoutChg>
      </pc:sldMasterChg>
      <pc:sldMasterChg chg="add del addSldLayout delSldLayout modSldLayout">
        <pc:chgData name="Gwen Scott" userId="S::gss40@bath.ac.uk::445b3aa6-7d79-4eb5-ae18-5db4842d9ee8" providerId="AD" clId="Web-{27D058FE-2F2C-E9A8-49B9-5537479C7F97}" dt="2024-05-01T07:48:54.832" v="36"/>
        <pc:sldMasterMkLst>
          <pc:docMk/>
          <pc:sldMasterMk cId="1519304121" sldId="2147483820"/>
        </pc:sldMasterMkLst>
        <pc:sldLayoutChg chg="add del mod replId">
          <pc:chgData name="Gwen Scott" userId="S::gss40@bath.ac.uk::445b3aa6-7d79-4eb5-ae18-5db4842d9ee8" providerId="AD" clId="Web-{27D058FE-2F2C-E9A8-49B9-5537479C7F97}" dt="2024-05-01T07:48:54.832" v="36"/>
          <pc:sldLayoutMkLst>
            <pc:docMk/>
            <pc:sldMasterMk cId="1519304121" sldId="2147483820"/>
            <pc:sldLayoutMk cId="2977554152" sldId="2147483821"/>
          </pc:sldLayoutMkLst>
        </pc:sldLayoutChg>
        <pc:sldLayoutChg chg="add del mod replId">
          <pc:chgData name="Gwen Scott" userId="S::gss40@bath.ac.uk::445b3aa6-7d79-4eb5-ae18-5db4842d9ee8" providerId="AD" clId="Web-{27D058FE-2F2C-E9A8-49B9-5537479C7F97}" dt="2024-05-01T07:48:54.832" v="36"/>
          <pc:sldLayoutMkLst>
            <pc:docMk/>
            <pc:sldMasterMk cId="1519304121" sldId="2147483820"/>
            <pc:sldLayoutMk cId="2721114536" sldId="2147483822"/>
          </pc:sldLayoutMkLst>
        </pc:sldLayoutChg>
        <pc:sldLayoutChg chg="add del mod replId">
          <pc:chgData name="Gwen Scott" userId="S::gss40@bath.ac.uk::445b3aa6-7d79-4eb5-ae18-5db4842d9ee8" providerId="AD" clId="Web-{27D058FE-2F2C-E9A8-49B9-5537479C7F97}" dt="2024-05-01T07:48:54.832" v="36"/>
          <pc:sldLayoutMkLst>
            <pc:docMk/>
            <pc:sldMasterMk cId="1519304121" sldId="2147483820"/>
            <pc:sldLayoutMk cId="4140276439" sldId="2147483823"/>
          </pc:sldLayoutMkLst>
        </pc:sldLayoutChg>
        <pc:sldLayoutChg chg="add del mod replId">
          <pc:chgData name="Gwen Scott" userId="S::gss40@bath.ac.uk::445b3aa6-7d79-4eb5-ae18-5db4842d9ee8" providerId="AD" clId="Web-{27D058FE-2F2C-E9A8-49B9-5537479C7F97}" dt="2024-05-01T07:48:54.832" v="36"/>
          <pc:sldLayoutMkLst>
            <pc:docMk/>
            <pc:sldMasterMk cId="1519304121" sldId="2147483820"/>
            <pc:sldLayoutMk cId="2095128373" sldId="2147483824"/>
          </pc:sldLayoutMkLst>
        </pc:sldLayoutChg>
        <pc:sldLayoutChg chg="add del mod replId">
          <pc:chgData name="Gwen Scott" userId="S::gss40@bath.ac.uk::445b3aa6-7d79-4eb5-ae18-5db4842d9ee8" providerId="AD" clId="Web-{27D058FE-2F2C-E9A8-49B9-5537479C7F97}" dt="2024-05-01T07:48:54.832" v="36"/>
          <pc:sldLayoutMkLst>
            <pc:docMk/>
            <pc:sldMasterMk cId="1519304121" sldId="2147483820"/>
            <pc:sldLayoutMk cId="2115594420" sldId="2147483825"/>
          </pc:sldLayoutMkLst>
        </pc:sldLayoutChg>
        <pc:sldLayoutChg chg="add del mod replId">
          <pc:chgData name="Gwen Scott" userId="S::gss40@bath.ac.uk::445b3aa6-7d79-4eb5-ae18-5db4842d9ee8" providerId="AD" clId="Web-{27D058FE-2F2C-E9A8-49B9-5537479C7F97}" dt="2024-05-01T07:48:54.832" v="36"/>
          <pc:sldLayoutMkLst>
            <pc:docMk/>
            <pc:sldMasterMk cId="1519304121" sldId="2147483820"/>
            <pc:sldLayoutMk cId="3856288978" sldId="2147483826"/>
          </pc:sldLayoutMkLst>
        </pc:sldLayoutChg>
        <pc:sldLayoutChg chg="add del mod replId">
          <pc:chgData name="Gwen Scott" userId="S::gss40@bath.ac.uk::445b3aa6-7d79-4eb5-ae18-5db4842d9ee8" providerId="AD" clId="Web-{27D058FE-2F2C-E9A8-49B9-5537479C7F97}" dt="2024-05-01T07:48:54.832" v="36"/>
          <pc:sldLayoutMkLst>
            <pc:docMk/>
            <pc:sldMasterMk cId="1519304121" sldId="2147483820"/>
            <pc:sldLayoutMk cId="3501640463" sldId="2147483827"/>
          </pc:sldLayoutMkLst>
        </pc:sldLayoutChg>
        <pc:sldLayoutChg chg="add del mod replId">
          <pc:chgData name="Gwen Scott" userId="S::gss40@bath.ac.uk::445b3aa6-7d79-4eb5-ae18-5db4842d9ee8" providerId="AD" clId="Web-{27D058FE-2F2C-E9A8-49B9-5537479C7F97}" dt="2024-05-01T07:48:54.832" v="36"/>
          <pc:sldLayoutMkLst>
            <pc:docMk/>
            <pc:sldMasterMk cId="1519304121" sldId="2147483820"/>
            <pc:sldLayoutMk cId="1144464786" sldId="2147483828"/>
          </pc:sldLayoutMkLst>
        </pc:sldLayoutChg>
        <pc:sldLayoutChg chg="add del mod replId">
          <pc:chgData name="Gwen Scott" userId="S::gss40@bath.ac.uk::445b3aa6-7d79-4eb5-ae18-5db4842d9ee8" providerId="AD" clId="Web-{27D058FE-2F2C-E9A8-49B9-5537479C7F97}" dt="2024-05-01T07:48:54.832" v="36"/>
          <pc:sldLayoutMkLst>
            <pc:docMk/>
            <pc:sldMasterMk cId="1519304121" sldId="2147483820"/>
            <pc:sldLayoutMk cId="1293659500" sldId="2147483829"/>
          </pc:sldLayoutMkLst>
        </pc:sldLayoutChg>
        <pc:sldLayoutChg chg="add del mod replId">
          <pc:chgData name="Gwen Scott" userId="S::gss40@bath.ac.uk::445b3aa6-7d79-4eb5-ae18-5db4842d9ee8" providerId="AD" clId="Web-{27D058FE-2F2C-E9A8-49B9-5537479C7F97}" dt="2024-05-01T07:48:54.832" v="36"/>
          <pc:sldLayoutMkLst>
            <pc:docMk/>
            <pc:sldMasterMk cId="1519304121" sldId="2147483820"/>
            <pc:sldLayoutMk cId="3609413075" sldId="2147483830"/>
          </pc:sldLayoutMkLst>
        </pc:sldLayoutChg>
        <pc:sldLayoutChg chg="add del mod replId">
          <pc:chgData name="Gwen Scott" userId="S::gss40@bath.ac.uk::445b3aa6-7d79-4eb5-ae18-5db4842d9ee8" providerId="AD" clId="Web-{27D058FE-2F2C-E9A8-49B9-5537479C7F97}" dt="2024-05-01T07:48:54.832" v="36"/>
          <pc:sldLayoutMkLst>
            <pc:docMk/>
            <pc:sldMasterMk cId="1519304121" sldId="2147483820"/>
            <pc:sldLayoutMk cId="2085461554" sldId="2147483831"/>
          </pc:sldLayoutMkLst>
        </pc:sldLayoutChg>
      </pc:sldMasterChg>
      <pc:sldMasterChg chg="add del addSldLayout delSldLayout modSldLayout">
        <pc:chgData name="Gwen Scott" userId="S::gss40@bath.ac.uk::445b3aa6-7d79-4eb5-ae18-5db4842d9ee8" providerId="AD" clId="Web-{27D058FE-2F2C-E9A8-49B9-5537479C7F97}" dt="2024-05-01T07:49:03.145" v="37"/>
        <pc:sldMasterMkLst>
          <pc:docMk/>
          <pc:sldMasterMk cId="3442878055" sldId="2147483832"/>
        </pc:sldMasterMkLst>
        <pc:sldLayoutChg chg="add del mod replId">
          <pc:chgData name="Gwen Scott" userId="S::gss40@bath.ac.uk::445b3aa6-7d79-4eb5-ae18-5db4842d9ee8" providerId="AD" clId="Web-{27D058FE-2F2C-E9A8-49B9-5537479C7F97}" dt="2024-05-01T07:49:03.145" v="37"/>
          <pc:sldLayoutMkLst>
            <pc:docMk/>
            <pc:sldMasterMk cId="3442878055" sldId="2147483832"/>
            <pc:sldLayoutMk cId="557977740" sldId="2147483833"/>
          </pc:sldLayoutMkLst>
        </pc:sldLayoutChg>
        <pc:sldLayoutChg chg="add del mod replId">
          <pc:chgData name="Gwen Scott" userId="S::gss40@bath.ac.uk::445b3aa6-7d79-4eb5-ae18-5db4842d9ee8" providerId="AD" clId="Web-{27D058FE-2F2C-E9A8-49B9-5537479C7F97}" dt="2024-05-01T07:49:03.145" v="37"/>
          <pc:sldLayoutMkLst>
            <pc:docMk/>
            <pc:sldMasterMk cId="3442878055" sldId="2147483832"/>
            <pc:sldLayoutMk cId="337667996" sldId="2147483834"/>
          </pc:sldLayoutMkLst>
        </pc:sldLayoutChg>
        <pc:sldLayoutChg chg="add del mod replId">
          <pc:chgData name="Gwen Scott" userId="S::gss40@bath.ac.uk::445b3aa6-7d79-4eb5-ae18-5db4842d9ee8" providerId="AD" clId="Web-{27D058FE-2F2C-E9A8-49B9-5537479C7F97}" dt="2024-05-01T07:49:03.145" v="37"/>
          <pc:sldLayoutMkLst>
            <pc:docMk/>
            <pc:sldMasterMk cId="3442878055" sldId="2147483832"/>
            <pc:sldLayoutMk cId="2048871190" sldId="2147483835"/>
          </pc:sldLayoutMkLst>
        </pc:sldLayoutChg>
        <pc:sldLayoutChg chg="add del mod replId">
          <pc:chgData name="Gwen Scott" userId="S::gss40@bath.ac.uk::445b3aa6-7d79-4eb5-ae18-5db4842d9ee8" providerId="AD" clId="Web-{27D058FE-2F2C-E9A8-49B9-5537479C7F97}" dt="2024-05-01T07:49:03.145" v="37"/>
          <pc:sldLayoutMkLst>
            <pc:docMk/>
            <pc:sldMasterMk cId="3442878055" sldId="2147483832"/>
            <pc:sldLayoutMk cId="2426783032" sldId="2147483836"/>
          </pc:sldLayoutMkLst>
        </pc:sldLayoutChg>
        <pc:sldLayoutChg chg="add del mod replId">
          <pc:chgData name="Gwen Scott" userId="S::gss40@bath.ac.uk::445b3aa6-7d79-4eb5-ae18-5db4842d9ee8" providerId="AD" clId="Web-{27D058FE-2F2C-E9A8-49B9-5537479C7F97}" dt="2024-05-01T07:49:03.145" v="37"/>
          <pc:sldLayoutMkLst>
            <pc:docMk/>
            <pc:sldMasterMk cId="3442878055" sldId="2147483832"/>
            <pc:sldLayoutMk cId="660189678" sldId="2147483837"/>
          </pc:sldLayoutMkLst>
        </pc:sldLayoutChg>
        <pc:sldLayoutChg chg="add del mod replId">
          <pc:chgData name="Gwen Scott" userId="S::gss40@bath.ac.uk::445b3aa6-7d79-4eb5-ae18-5db4842d9ee8" providerId="AD" clId="Web-{27D058FE-2F2C-E9A8-49B9-5537479C7F97}" dt="2024-05-01T07:49:03.145" v="37"/>
          <pc:sldLayoutMkLst>
            <pc:docMk/>
            <pc:sldMasterMk cId="3442878055" sldId="2147483832"/>
            <pc:sldLayoutMk cId="528608305" sldId="2147483838"/>
          </pc:sldLayoutMkLst>
        </pc:sldLayoutChg>
        <pc:sldLayoutChg chg="add del mod replId">
          <pc:chgData name="Gwen Scott" userId="S::gss40@bath.ac.uk::445b3aa6-7d79-4eb5-ae18-5db4842d9ee8" providerId="AD" clId="Web-{27D058FE-2F2C-E9A8-49B9-5537479C7F97}" dt="2024-05-01T07:49:03.145" v="37"/>
          <pc:sldLayoutMkLst>
            <pc:docMk/>
            <pc:sldMasterMk cId="3442878055" sldId="2147483832"/>
            <pc:sldLayoutMk cId="700157819" sldId="2147483839"/>
          </pc:sldLayoutMkLst>
        </pc:sldLayoutChg>
        <pc:sldLayoutChg chg="add del mod replId">
          <pc:chgData name="Gwen Scott" userId="S::gss40@bath.ac.uk::445b3aa6-7d79-4eb5-ae18-5db4842d9ee8" providerId="AD" clId="Web-{27D058FE-2F2C-E9A8-49B9-5537479C7F97}" dt="2024-05-01T07:49:03.145" v="37"/>
          <pc:sldLayoutMkLst>
            <pc:docMk/>
            <pc:sldMasterMk cId="3442878055" sldId="2147483832"/>
            <pc:sldLayoutMk cId="1886612020" sldId="2147483840"/>
          </pc:sldLayoutMkLst>
        </pc:sldLayoutChg>
        <pc:sldLayoutChg chg="add del mod replId">
          <pc:chgData name="Gwen Scott" userId="S::gss40@bath.ac.uk::445b3aa6-7d79-4eb5-ae18-5db4842d9ee8" providerId="AD" clId="Web-{27D058FE-2F2C-E9A8-49B9-5537479C7F97}" dt="2024-05-01T07:49:03.145" v="37"/>
          <pc:sldLayoutMkLst>
            <pc:docMk/>
            <pc:sldMasterMk cId="3442878055" sldId="2147483832"/>
            <pc:sldLayoutMk cId="2458438010" sldId="2147483841"/>
          </pc:sldLayoutMkLst>
        </pc:sldLayoutChg>
        <pc:sldLayoutChg chg="add del mod replId">
          <pc:chgData name="Gwen Scott" userId="S::gss40@bath.ac.uk::445b3aa6-7d79-4eb5-ae18-5db4842d9ee8" providerId="AD" clId="Web-{27D058FE-2F2C-E9A8-49B9-5537479C7F97}" dt="2024-05-01T07:49:03.145" v="37"/>
          <pc:sldLayoutMkLst>
            <pc:docMk/>
            <pc:sldMasterMk cId="3442878055" sldId="2147483832"/>
            <pc:sldLayoutMk cId="422119570" sldId="2147483842"/>
          </pc:sldLayoutMkLst>
        </pc:sldLayoutChg>
        <pc:sldLayoutChg chg="add del mod replId">
          <pc:chgData name="Gwen Scott" userId="S::gss40@bath.ac.uk::445b3aa6-7d79-4eb5-ae18-5db4842d9ee8" providerId="AD" clId="Web-{27D058FE-2F2C-E9A8-49B9-5537479C7F97}" dt="2024-05-01T07:49:03.145" v="37"/>
          <pc:sldLayoutMkLst>
            <pc:docMk/>
            <pc:sldMasterMk cId="3442878055" sldId="2147483832"/>
            <pc:sldLayoutMk cId="2670106442" sldId="2147483843"/>
          </pc:sldLayoutMkLst>
        </pc:sldLayoutChg>
      </pc:sldMasterChg>
      <pc:sldMasterChg chg="add del addSldLayout delSldLayout modSldLayout">
        <pc:chgData name="Gwen Scott" userId="S::gss40@bath.ac.uk::445b3aa6-7d79-4eb5-ae18-5db4842d9ee8" providerId="AD" clId="Web-{27D058FE-2F2C-E9A8-49B9-5537479C7F97}" dt="2024-05-01T07:49:10.567" v="38"/>
        <pc:sldMasterMkLst>
          <pc:docMk/>
          <pc:sldMasterMk cId="335858269" sldId="2147483844"/>
        </pc:sldMasterMkLst>
        <pc:sldLayoutChg chg="add del mod replId">
          <pc:chgData name="Gwen Scott" userId="S::gss40@bath.ac.uk::445b3aa6-7d79-4eb5-ae18-5db4842d9ee8" providerId="AD" clId="Web-{27D058FE-2F2C-E9A8-49B9-5537479C7F97}" dt="2024-05-01T07:49:10.567" v="38"/>
          <pc:sldLayoutMkLst>
            <pc:docMk/>
            <pc:sldMasterMk cId="335858269" sldId="2147483844"/>
            <pc:sldLayoutMk cId="4244270600" sldId="2147483845"/>
          </pc:sldLayoutMkLst>
        </pc:sldLayoutChg>
        <pc:sldLayoutChg chg="add del mod replId">
          <pc:chgData name="Gwen Scott" userId="S::gss40@bath.ac.uk::445b3aa6-7d79-4eb5-ae18-5db4842d9ee8" providerId="AD" clId="Web-{27D058FE-2F2C-E9A8-49B9-5537479C7F97}" dt="2024-05-01T07:49:10.567" v="38"/>
          <pc:sldLayoutMkLst>
            <pc:docMk/>
            <pc:sldMasterMk cId="335858269" sldId="2147483844"/>
            <pc:sldLayoutMk cId="1875339198" sldId="2147483846"/>
          </pc:sldLayoutMkLst>
        </pc:sldLayoutChg>
        <pc:sldLayoutChg chg="add del mod replId">
          <pc:chgData name="Gwen Scott" userId="S::gss40@bath.ac.uk::445b3aa6-7d79-4eb5-ae18-5db4842d9ee8" providerId="AD" clId="Web-{27D058FE-2F2C-E9A8-49B9-5537479C7F97}" dt="2024-05-01T07:49:10.567" v="38"/>
          <pc:sldLayoutMkLst>
            <pc:docMk/>
            <pc:sldMasterMk cId="335858269" sldId="2147483844"/>
            <pc:sldLayoutMk cId="1925566729" sldId="2147483847"/>
          </pc:sldLayoutMkLst>
        </pc:sldLayoutChg>
        <pc:sldLayoutChg chg="add del mod replId">
          <pc:chgData name="Gwen Scott" userId="S::gss40@bath.ac.uk::445b3aa6-7d79-4eb5-ae18-5db4842d9ee8" providerId="AD" clId="Web-{27D058FE-2F2C-E9A8-49B9-5537479C7F97}" dt="2024-05-01T07:49:10.567" v="38"/>
          <pc:sldLayoutMkLst>
            <pc:docMk/>
            <pc:sldMasterMk cId="335858269" sldId="2147483844"/>
            <pc:sldLayoutMk cId="1951174720" sldId="2147483848"/>
          </pc:sldLayoutMkLst>
        </pc:sldLayoutChg>
        <pc:sldLayoutChg chg="add del mod replId">
          <pc:chgData name="Gwen Scott" userId="S::gss40@bath.ac.uk::445b3aa6-7d79-4eb5-ae18-5db4842d9ee8" providerId="AD" clId="Web-{27D058FE-2F2C-E9A8-49B9-5537479C7F97}" dt="2024-05-01T07:49:10.567" v="38"/>
          <pc:sldLayoutMkLst>
            <pc:docMk/>
            <pc:sldMasterMk cId="335858269" sldId="2147483844"/>
            <pc:sldLayoutMk cId="1514114663" sldId="2147483849"/>
          </pc:sldLayoutMkLst>
        </pc:sldLayoutChg>
        <pc:sldLayoutChg chg="add del mod replId">
          <pc:chgData name="Gwen Scott" userId="S::gss40@bath.ac.uk::445b3aa6-7d79-4eb5-ae18-5db4842d9ee8" providerId="AD" clId="Web-{27D058FE-2F2C-E9A8-49B9-5537479C7F97}" dt="2024-05-01T07:49:10.567" v="38"/>
          <pc:sldLayoutMkLst>
            <pc:docMk/>
            <pc:sldMasterMk cId="335858269" sldId="2147483844"/>
            <pc:sldLayoutMk cId="1933084719" sldId="2147483850"/>
          </pc:sldLayoutMkLst>
        </pc:sldLayoutChg>
        <pc:sldLayoutChg chg="add del mod replId">
          <pc:chgData name="Gwen Scott" userId="S::gss40@bath.ac.uk::445b3aa6-7d79-4eb5-ae18-5db4842d9ee8" providerId="AD" clId="Web-{27D058FE-2F2C-E9A8-49B9-5537479C7F97}" dt="2024-05-01T07:49:10.567" v="38"/>
          <pc:sldLayoutMkLst>
            <pc:docMk/>
            <pc:sldMasterMk cId="335858269" sldId="2147483844"/>
            <pc:sldLayoutMk cId="4194087611" sldId="2147483851"/>
          </pc:sldLayoutMkLst>
        </pc:sldLayoutChg>
        <pc:sldLayoutChg chg="add del mod replId">
          <pc:chgData name="Gwen Scott" userId="S::gss40@bath.ac.uk::445b3aa6-7d79-4eb5-ae18-5db4842d9ee8" providerId="AD" clId="Web-{27D058FE-2F2C-E9A8-49B9-5537479C7F97}" dt="2024-05-01T07:49:10.567" v="38"/>
          <pc:sldLayoutMkLst>
            <pc:docMk/>
            <pc:sldMasterMk cId="335858269" sldId="2147483844"/>
            <pc:sldLayoutMk cId="960176501" sldId="2147483852"/>
          </pc:sldLayoutMkLst>
        </pc:sldLayoutChg>
        <pc:sldLayoutChg chg="add del mod replId">
          <pc:chgData name="Gwen Scott" userId="S::gss40@bath.ac.uk::445b3aa6-7d79-4eb5-ae18-5db4842d9ee8" providerId="AD" clId="Web-{27D058FE-2F2C-E9A8-49B9-5537479C7F97}" dt="2024-05-01T07:49:10.567" v="38"/>
          <pc:sldLayoutMkLst>
            <pc:docMk/>
            <pc:sldMasterMk cId="335858269" sldId="2147483844"/>
            <pc:sldLayoutMk cId="1243289551" sldId="2147483853"/>
          </pc:sldLayoutMkLst>
        </pc:sldLayoutChg>
        <pc:sldLayoutChg chg="add del mod replId">
          <pc:chgData name="Gwen Scott" userId="S::gss40@bath.ac.uk::445b3aa6-7d79-4eb5-ae18-5db4842d9ee8" providerId="AD" clId="Web-{27D058FE-2F2C-E9A8-49B9-5537479C7F97}" dt="2024-05-01T07:49:10.567" v="38"/>
          <pc:sldLayoutMkLst>
            <pc:docMk/>
            <pc:sldMasterMk cId="335858269" sldId="2147483844"/>
            <pc:sldLayoutMk cId="766127441" sldId="2147483854"/>
          </pc:sldLayoutMkLst>
        </pc:sldLayoutChg>
        <pc:sldLayoutChg chg="add del mod replId">
          <pc:chgData name="Gwen Scott" userId="S::gss40@bath.ac.uk::445b3aa6-7d79-4eb5-ae18-5db4842d9ee8" providerId="AD" clId="Web-{27D058FE-2F2C-E9A8-49B9-5537479C7F97}" dt="2024-05-01T07:49:10.567" v="38"/>
          <pc:sldLayoutMkLst>
            <pc:docMk/>
            <pc:sldMasterMk cId="335858269" sldId="2147483844"/>
            <pc:sldLayoutMk cId="1307319253" sldId="2147483855"/>
          </pc:sldLayoutMkLst>
        </pc:sldLayoutChg>
        <pc:sldLayoutChg chg="add del mod replId">
          <pc:chgData name="Gwen Scott" userId="S::gss40@bath.ac.uk::445b3aa6-7d79-4eb5-ae18-5db4842d9ee8" providerId="AD" clId="Web-{27D058FE-2F2C-E9A8-49B9-5537479C7F97}" dt="2024-05-01T07:49:10.567" v="38"/>
          <pc:sldLayoutMkLst>
            <pc:docMk/>
            <pc:sldMasterMk cId="335858269" sldId="2147483844"/>
            <pc:sldLayoutMk cId="1605992822" sldId="2147483856"/>
          </pc:sldLayoutMkLst>
        </pc:sldLayoutChg>
        <pc:sldLayoutChg chg="add del mod replId">
          <pc:chgData name="Gwen Scott" userId="S::gss40@bath.ac.uk::445b3aa6-7d79-4eb5-ae18-5db4842d9ee8" providerId="AD" clId="Web-{27D058FE-2F2C-E9A8-49B9-5537479C7F97}" dt="2024-05-01T07:49:10.567" v="38"/>
          <pc:sldLayoutMkLst>
            <pc:docMk/>
            <pc:sldMasterMk cId="335858269" sldId="2147483844"/>
            <pc:sldLayoutMk cId="192904192" sldId="2147483857"/>
          </pc:sldLayoutMkLst>
        </pc:sldLayoutChg>
        <pc:sldLayoutChg chg="add del mod replId">
          <pc:chgData name="Gwen Scott" userId="S::gss40@bath.ac.uk::445b3aa6-7d79-4eb5-ae18-5db4842d9ee8" providerId="AD" clId="Web-{27D058FE-2F2C-E9A8-49B9-5537479C7F97}" dt="2024-05-01T07:49:10.567" v="38"/>
          <pc:sldLayoutMkLst>
            <pc:docMk/>
            <pc:sldMasterMk cId="335858269" sldId="2147483844"/>
            <pc:sldLayoutMk cId="1654214912" sldId="2147483858"/>
          </pc:sldLayoutMkLst>
        </pc:sldLayoutChg>
        <pc:sldLayoutChg chg="add del mod replId">
          <pc:chgData name="Gwen Scott" userId="S::gss40@bath.ac.uk::445b3aa6-7d79-4eb5-ae18-5db4842d9ee8" providerId="AD" clId="Web-{27D058FE-2F2C-E9A8-49B9-5537479C7F97}" dt="2024-05-01T07:49:10.567" v="38"/>
          <pc:sldLayoutMkLst>
            <pc:docMk/>
            <pc:sldMasterMk cId="335858269" sldId="2147483844"/>
            <pc:sldLayoutMk cId="470269439" sldId="2147483859"/>
          </pc:sldLayoutMkLst>
        </pc:sldLayoutChg>
        <pc:sldLayoutChg chg="add del mod replId">
          <pc:chgData name="Gwen Scott" userId="S::gss40@bath.ac.uk::445b3aa6-7d79-4eb5-ae18-5db4842d9ee8" providerId="AD" clId="Web-{27D058FE-2F2C-E9A8-49B9-5537479C7F97}" dt="2024-05-01T07:49:10.567" v="38"/>
          <pc:sldLayoutMkLst>
            <pc:docMk/>
            <pc:sldMasterMk cId="335858269" sldId="2147483844"/>
            <pc:sldLayoutMk cId="240469014" sldId="2147483860"/>
          </pc:sldLayoutMkLst>
        </pc:sldLayoutChg>
      </pc:sldMasterChg>
      <pc:sldMasterChg chg="add del addSldLayout delSldLayout modSldLayout">
        <pc:chgData name="Gwen Scott" userId="S::gss40@bath.ac.uk::445b3aa6-7d79-4eb5-ae18-5db4842d9ee8" providerId="AD" clId="Web-{27D058FE-2F2C-E9A8-49B9-5537479C7F97}" dt="2024-05-01T07:49:13.817" v="39"/>
        <pc:sldMasterMkLst>
          <pc:docMk/>
          <pc:sldMasterMk cId="1356609062" sldId="2147483861"/>
        </pc:sldMasterMkLst>
        <pc:sldLayoutChg chg="add del mod replId">
          <pc:chgData name="Gwen Scott" userId="S::gss40@bath.ac.uk::445b3aa6-7d79-4eb5-ae18-5db4842d9ee8" providerId="AD" clId="Web-{27D058FE-2F2C-E9A8-49B9-5537479C7F97}" dt="2024-05-01T07:49:13.817" v="39"/>
          <pc:sldLayoutMkLst>
            <pc:docMk/>
            <pc:sldMasterMk cId="1356609062" sldId="2147483861"/>
            <pc:sldLayoutMk cId="4157645605" sldId="2147483862"/>
          </pc:sldLayoutMkLst>
        </pc:sldLayoutChg>
        <pc:sldLayoutChg chg="add del mod replId">
          <pc:chgData name="Gwen Scott" userId="S::gss40@bath.ac.uk::445b3aa6-7d79-4eb5-ae18-5db4842d9ee8" providerId="AD" clId="Web-{27D058FE-2F2C-E9A8-49B9-5537479C7F97}" dt="2024-05-01T07:49:13.817" v="39"/>
          <pc:sldLayoutMkLst>
            <pc:docMk/>
            <pc:sldMasterMk cId="1356609062" sldId="2147483861"/>
            <pc:sldLayoutMk cId="2856714930" sldId="2147483863"/>
          </pc:sldLayoutMkLst>
        </pc:sldLayoutChg>
        <pc:sldLayoutChg chg="add del mod replId">
          <pc:chgData name="Gwen Scott" userId="S::gss40@bath.ac.uk::445b3aa6-7d79-4eb5-ae18-5db4842d9ee8" providerId="AD" clId="Web-{27D058FE-2F2C-E9A8-49B9-5537479C7F97}" dt="2024-05-01T07:49:13.817" v="39"/>
          <pc:sldLayoutMkLst>
            <pc:docMk/>
            <pc:sldMasterMk cId="1356609062" sldId="2147483861"/>
            <pc:sldLayoutMk cId="3920058980" sldId="2147483864"/>
          </pc:sldLayoutMkLst>
        </pc:sldLayoutChg>
        <pc:sldLayoutChg chg="add del mod replId">
          <pc:chgData name="Gwen Scott" userId="S::gss40@bath.ac.uk::445b3aa6-7d79-4eb5-ae18-5db4842d9ee8" providerId="AD" clId="Web-{27D058FE-2F2C-E9A8-49B9-5537479C7F97}" dt="2024-05-01T07:49:13.817" v="39"/>
          <pc:sldLayoutMkLst>
            <pc:docMk/>
            <pc:sldMasterMk cId="1356609062" sldId="2147483861"/>
            <pc:sldLayoutMk cId="2609983290" sldId="2147483865"/>
          </pc:sldLayoutMkLst>
        </pc:sldLayoutChg>
        <pc:sldLayoutChg chg="add del mod replId">
          <pc:chgData name="Gwen Scott" userId="S::gss40@bath.ac.uk::445b3aa6-7d79-4eb5-ae18-5db4842d9ee8" providerId="AD" clId="Web-{27D058FE-2F2C-E9A8-49B9-5537479C7F97}" dt="2024-05-01T07:49:13.817" v="39"/>
          <pc:sldLayoutMkLst>
            <pc:docMk/>
            <pc:sldMasterMk cId="1356609062" sldId="2147483861"/>
            <pc:sldLayoutMk cId="3227588501" sldId="2147483866"/>
          </pc:sldLayoutMkLst>
        </pc:sldLayoutChg>
        <pc:sldLayoutChg chg="add del mod replId">
          <pc:chgData name="Gwen Scott" userId="S::gss40@bath.ac.uk::445b3aa6-7d79-4eb5-ae18-5db4842d9ee8" providerId="AD" clId="Web-{27D058FE-2F2C-E9A8-49B9-5537479C7F97}" dt="2024-05-01T07:49:13.817" v="39"/>
          <pc:sldLayoutMkLst>
            <pc:docMk/>
            <pc:sldMasterMk cId="1356609062" sldId="2147483861"/>
            <pc:sldLayoutMk cId="639729915" sldId="2147483867"/>
          </pc:sldLayoutMkLst>
        </pc:sldLayoutChg>
        <pc:sldLayoutChg chg="add del mod replId">
          <pc:chgData name="Gwen Scott" userId="S::gss40@bath.ac.uk::445b3aa6-7d79-4eb5-ae18-5db4842d9ee8" providerId="AD" clId="Web-{27D058FE-2F2C-E9A8-49B9-5537479C7F97}" dt="2024-05-01T07:49:13.817" v="39"/>
          <pc:sldLayoutMkLst>
            <pc:docMk/>
            <pc:sldMasterMk cId="1356609062" sldId="2147483861"/>
            <pc:sldLayoutMk cId="1449825775" sldId="2147483868"/>
          </pc:sldLayoutMkLst>
        </pc:sldLayoutChg>
        <pc:sldLayoutChg chg="add del mod replId">
          <pc:chgData name="Gwen Scott" userId="S::gss40@bath.ac.uk::445b3aa6-7d79-4eb5-ae18-5db4842d9ee8" providerId="AD" clId="Web-{27D058FE-2F2C-E9A8-49B9-5537479C7F97}" dt="2024-05-01T07:49:13.817" v="39"/>
          <pc:sldLayoutMkLst>
            <pc:docMk/>
            <pc:sldMasterMk cId="1356609062" sldId="2147483861"/>
            <pc:sldLayoutMk cId="2490462582" sldId="2147483869"/>
          </pc:sldLayoutMkLst>
        </pc:sldLayoutChg>
        <pc:sldLayoutChg chg="add del mod replId">
          <pc:chgData name="Gwen Scott" userId="S::gss40@bath.ac.uk::445b3aa6-7d79-4eb5-ae18-5db4842d9ee8" providerId="AD" clId="Web-{27D058FE-2F2C-E9A8-49B9-5537479C7F97}" dt="2024-05-01T07:49:13.817" v="39"/>
          <pc:sldLayoutMkLst>
            <pc:docMk/>
            <pc:sldMasterMk cId="1356609062" sldId="2147483861"/>
            <pc:sldLayoutMk cId="2620780037" sldId="2147483870"/>
          </pc:sldLayoutMkLst>
        </pc:sldLayoutChg>
        <pc:sldLayoutChg chg="add del mod replId">
          <pc:chgData name="Gwen Scott" userId="S::gss40@bath.ac.uk::445b3aa6-7d79-4eb5-ae18-5db4842d9ee8" providerId="AD" clId="Web-{27D058FE-2F2C-E9A8-49B9-5537479C7F97}" dt="2024-05-01T07:49:13.817" v="39"/>
          <pc:sldLayoutMkLst>
            <pc:docMk/>
            <pc:sldMasterMk cId="1356609062" sldId="2147483861"/>
            <pc:sldLayoutMk cId="4290606734" sldId="2147483871"/>
          </pc:sldLayoutMkLst>
        </pc:sldLayoutChg>
        <pc:sldLayoutChg chg="add del mod replId">
          <pc:chgData name="Gwen Scott" userId="S::gss40@bath.ac.uk::445b3aa6-7d79-4eb5-ae18-5db4842d9ee8" providerId="AD" clId="Web-{27D058FE-2F2C-E9A8-49B9-5537479C7F97}" dt="2024-05-01T07:49:13.817" v="39"/>
          <pc:sldLayoutMkLst>
            <pc:docMk/>
            <pc:sldMasterMk cId="1356609062" sldId="2147483861"/>
            <pc:sldLayoutMk cId="1090206235" sldId="2147483872"/>
          </pc:sldLayoutMkLst>
        </pc:sldLayoutChg>
        <pc:sldLayoutChg chg="add del mod replId">
          <pc:chgData name="Gwen Scott" userId="S::gss40@bath.ac.uk::445b3aa6-7d79-4eb5-ae18-5db4842d9ee8" providerId="AD" clId="Web-{27D058FE-2F2C-E9A8-49B9-5537479C7F97}" dt="2024-05-01T07:49:13.817" v="39"/>
          <pc:sldLayoutMkLst>
            <pc:docMk/>
            <pc:sldMasterMk cId="1356609062" sldId="2147483861"/>
            <pc:sldLayoutMk cId="2744740412" sldId="2147483873"/>
          </pc:sldLayoutMkLst>
        </pc:sldLayoutChg>
        <pc:sldLayoutChg chg="add del mod replId">
          <pc:chgData name="Gwen Scott" userId="S::gss40@bath.ac.uk::445b3aa6-7d79-4eb5-ae18-5db4842d9ee8" providerId="AD" clId="Web-{27D058FE-2F2C-E9A8-49B9-5537479C7F97}" dt="2024-05-01T07:49:13.817" v="39"/>
          <pc:sldLayoutMkLst>
            <pc:docMk/>
            <pc:sldMasterMk cId="1356609062" sldId="2147483861"/>
            <pc:sldLayoutMk cId="1946315411" sldId="2147483874"/>
          </pc:sldLayoutMkLst>
        </pc:sldLayoutChg>
        <pc:sldLayoutChg chg="add del mod replId">
          <pc:chgData name="Gwen Scott" userId="S::gss40@bath.ac.uk::445b3aa6-7d79-4eb5-ae18-5db4842d9ee8" providerId="AD" clId="Web-{27D058FE-2F2C-E9A8-49B9-5537479C7F97}" dt="2024-05-01T07:49:13.817" v="39"/>
          <pc:sldLayoutMkLst>
            <pc:docMk/>
            <pc:sldMasterMk cId="1356609062" sldId="2147483861"/>
            <pc:sldLayoutMk cId="2332742466" sldId="2147483875"/>
          </pc:sldLayoutMkLst>
        </pc:sldLayoutChg>
        <pc:sldLayoutChg chg="add del mod replId">
          <pc:chgData name="Gwen Scott" userId="S::gss40@bath.ac.uk::445b3aa6-7d79-4eb5-ae18-5db4842d9ee8" providerId="AD" clId="Web-{27D058FE-2F2C-E9A8-49B9-5537479C7F97}" dt="2024-05-01T07:49:13.817" v="39"/>
          <pc:sldLayoutMkLst>
            <pc:docMk/>
            <pc:sldMasterMk cId="1356609062" sldId="2147483861"/>
            <pc:sldLayoutMk cId="3920232896" sldId="2147483876"/>
          </pc:sldLayoutMkLst>
        </pc:sldLayoutChg>
        <pc:sldLayoutChg chg="add del mod replId">
          <pc:chgData name="Gwen Scott" userId="S::gss40@bath.ac.uk::445b3aa6-7d79-4eb5-ae18-5db4842d9ee8" providerId="AD" clId="Web-{27D058FE-2F2C-E9A8-49B9-5537479C7F97}" dt="2024-05-01T07:49:13.817" v="39"/>
          <pc:sldLayoutMkLst>
            <pc:docMk/>
            <pc:sldMasterMk cId="1356609062" sldId="2147483861"/>
            <pc:sldLayoutMk cId="1041101056" sldId="2147483877"/>
          </pc:sldLayoutMkLst>
        </pc:sldLayoutChg>
      </pc:sldMasterChg>
      <pc:sldMasterChg chg="add del addSldLayout delSldLayout modSldLayout">
        <pc:chgData name="Gwen Scott" userId="S::gss40@bath.ac.uk::445b3aa6-7d79-4eb5-ae18-5db4842d9ee8" providerId="AD" clId="Web-{27D058FE-2F2C-E9A8-49B9-5537479C7F97}" dt="2024-05-01T07:49:22.802" v="40"/>
        <pc:sldMasterMkLst>
          <pc:docMk/>
          <pc:sldMasterMk cId="1789270617" sldId="2147483878"/>
        </pc:sldMasterMkLst>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2072396250" sldId="2147483879"/>
          </pc:sldLayoutMkLst>
        </pc:sldLayoutChg>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3236208540" sldId="2147483880"/>
          </pc:sldLayoutMkLst>
        </pc:sldLayoutChg>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2013899537" sldId="2147483881"/>
          </pc:sldLayoutMkLst>
        </pc:sldLayoutChg>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4270638313" sldId="2147483882"/>
          </pc:sldLayoutMkLst>
        </pc:sldLayoutChg>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1530488084" sldId="2147483883"/>
          </pc:sldLayoutMkLst>
        </pc:sldLayoutChg>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3450222061" sldId="2147483884"/>
          </pc:sldLayoutMkLst>
        </pc:sldLayoutChg>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4158896687" sldId="2147483885"/>
          </pc:sldLayoutMkLst>
        </pc:sldLayoutChg>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398697247" sldId="2147483886"/>
          </pc:sldLayoutMkLst>
        </pc:sldLayoutChg>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701945760" sldId="2147483887"/>
          </pc:sldLayoutMkLst>
        </pc:sldLayoutChg>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3687784796" sldId="2147483888"/>
          </pc:sldLayoutMkLst>
        </pc:sldLayoutChg>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1714542600" sldId="2147483889"/>
          </pc:sldLayoutMkLst>
        </pc:sldLayoutChg>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332531651" sldId="2147483890"/>
          </pc:sldLayoutMkLst>
        </pc:sldLayoutChg>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1011168297" sldId="2147483891"/>
          </pc:sldLayoutMkLst>
        </pc:sldLayoutChg>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4283462392" sldId="2147483892"/>
          </pc:sldLayoutMkLst>
        </pc:sldLayoutChg>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2633668223" sldId="2147483893"/>
          </pc:sldLayoutMkLst>
        </pc:sldLayoutChg>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2592391601" sldId="2147483894"/>
          </pc:sldLayoutMkLst>
        </pc:sldLayoutChg>
        <pc:sldLayoutChg chg="add del mod replId">
          <pc:chgData name="Gwen Scott" userId="S::gss40@bath.ac.uk::445b3aa6-7d79-4eb5-ae18-5db4842d9ee8" providerId="AD" clId="Web-{27D058FE-2F2C-E9A8-49B9-5537479C7F97}" dt="2024-05-01T07:49:22.802" v="40"/>
          <pc:sldLayoutMkLst>
            <pc:docMk/>
            <pc:sldMasterMk cId="1789270617" sldId="2147483878"/>
            <pc:sldLayoutMk cId="3388732322" sldId="2147483895"/>
          </pc:sldLayoutMkLst>
        </pc:sldLayoutChg>
      </pc:sldMasterChg>
      <pc:sldMasterChg chg="add del addSldLayout delSldLayout modSldLayout">
        <pc:chgData name="Gwen Scott" userId="S::gss40@bath.ac.uk::445b3aa6-7d79-4eb5-ae18-5db4842d9ee8" providerId="AD" clId="Web-{27D058FE-2F2C-E9A8-49B9-5537479C7F97}" dt="2024-05-01T07:49:28.271" v="41"/>
        <pc:sldMasterMkLst>
          <pc:docMk/>
          <pc:sldMasterMk cId="3612976074" sldId="2147483896"/>
        </pc:sldMasterMkLst>
        <pc:sldLayoutChg chg="add del mod replId">
          <pc:chgData name="Gwen Scott" userId="S::gss40@bath.ac.uk::445b3aa6-7d79-4eb5-ae18-5db4842d9ee8" providerId="AD" clId="Web-{27D058FE-2F2C-E9A8-49B9-5537479C7F97}" dt="2024-05-01T07:49:28.271" v="41"/>
          <pc:sldLayoutMkLst>
            <pc:docMk/>
            <pc:sldMasterMk cId="3612976074" sldId="2147483896"/>
            <pc:sldLayoutMk cId="1697696335" sldId="2147483897"/>
          </pc:sldLayoutMkLst>
        </pc:sldLayoutChg>
        <pc:sldLayoutChg chg="add del mod replId">
          <pc:chgData name="Gwen Scott" userId="S::gss40@bath.ac.uk::445b3aa6-7d79-4eb5-ae18-5db4842d9ee8" providerId="AD" clId="Web-{27D058FE-2F2C-E9A8-49B9-5537479C7F97}" dt="2024-05-01T07:49:28.271" v="41"/>
          <pc:sldLayoutMkLst>
            <pc:docMk/>
            <pc:sldMasterMk cId="3612976074" sldId="2147483896"/>
            <pc:sldLayoutMk cId="1710397544" sldId="2147483898"/>
          </pc:sldLayoutMkLst>
        </pc:sldLayoutChg>
        <pc:sldLayoutChg chg="add del mod replId">
          <pc:chgData name="Gwen Scott" userId="S::gss40@bath.ac.uk::445b3aa6-7d79-4eb5-ae18-5db4842d9ee8" providerId="AD" clId="Web-{27D058FE-2F2C-E9A8-49B9-5537479C7F97}" dt="2024-05-01T07:49:28.271" v="41"/>
          <pc:sldLayoutMkLst>
            <pc:docMk/>
            <pc:sldMasterMk cId="3612976074" sldId="2147483896"/>
            <pc:sldLayoutMk cId="3608200410" sldId="2147483899"/>
          </pc:sldLayoutMkLst>
        </pc:sldLayoutChg>
        <pc:sldLayoutChg chg="add del mod replId">
          <pc:chgData name="Gwen Scott" userId="S::gss40@bath.ac.uk::445b3aa6-7d79-4eb5-ae18-5db4842d9ee8" providerId="AD" clId="Web-{27D058FE-2F2C-E9A8-49B9-5537479C7F97}" dt="2024-05-01T07:49:28.271" v="41"/>
          <pc:sldLayoutMkLst>
            <pc:docMk/>
            <pc:sldMasterMk cId="3612976074" sldId="2147483896"/>
            <pc:sldLayoutMk cId="953795152" sldId="2147483900"/>
          </pc:sldLayoutMkLst>
        </pc:sldLayoutChg>
        <pc:sldLayoutChg chg="add del mod replId">
          <pc:chgData name="Gwen Scott" userId="S::gss40@bath.ac.uk::445b3aa6-7d79-4eb5-ae18-5db4842d9ee8" providerId="AD" clId="Web-{27D058FE-2F2C-E9A8-49B9-5537479C7F97}" dt="2024-05-01T07:49:28.271" v="41"/>
          <pc:sldLayoutMkLst>
            <pc:docMk/>
            <pc:sldMasterMk cId="3612976074" sldId="2147483896"/>
            <pc:sldLayoutMk cId="2511489091" sldId="2147483901"/>
          </pc:sldLayoutMkLst>
        </pc:sldLayoutChg>
        <pc:sldLayoutChg chg="add del mod replId">
          <pc:chgData name="Gwen Scott" userId="S::gss40@bath.ac.uk::445b3aa6-7d79-4eb5-ae18-5db4842d9ee8" providerId="AD" clId="Web-{27D058FE-2F2C-E9A8-49B9-5537479C7F97}" dt="2024-05-01T07:49:28.271" v="41"/>
          <pc:sldLayoutMkLst>
            <pc:docMk/>
            <pc:sldMasterMk cId="3612976074" sldId="2147483896"/>
            <pc:sldLayoutMk cId="1465735544" sldId="2147483902"/>
          </pc:sldLayoutMkLst>
        </pc:sldLayoutChg>
        <pc:sldLayoutChg chg="add del mod replId">
          <pc:chgData name="Gwen Scott" userId="S::gss40@bath.ac.uk::445b3aa6-7d79-4eb5-ae18-5db4842d9ee8" providerId="AD" clId="Web-{27D058FE-2F2C-E9A8-49B9-5537479C7F97}" dt="2024-05-01T07:49:28.271" v="41"/>
          <pc:sldLayoutMkLst>
            <pc:docMk/>
            <pc:sldMasterMk cId="3612976074" sldId="2147483896"/>
            <pc:sldLayoutMk cId="1537214046" sldId="2147483903"/>
          </pc:sldLayoutMkLst>
        </pc:sldLayoutChg>
        <pc:sldLayoutChg chg="add del mod replId">
          <pc:chgData name="Gwen Scott" userId="S::gss40@bath.ac.uk::445b3aa6-7d79-4eb5-ae18-5db4842d9ee8" providerId="AD" clId="Web-{27D058FE-2F2C-E9A8-49B9-5537479C7F97}" dt="2024-05-01T07:49:28.271" v="41"/>
          <pc:sldLayoutMkLst>
            <pc:docMk/>
            <pc:sldMasterMk cId="3612976074" sldId="2147483896"/>
            <pc:sldLayoutMk cId="59752" sldId="2147483904"/>
          </pc:sldLayoutMkLst>
        </pc:sldLayoutChg>
        <pc:sldLayoutChg chg="add del mod replId">
          <pc:chgData name="Gwen Scott" userId="S::gss40@bath.ac.uk::445b3aa6-7d79-4eb5-ae18-5db4842d9ee8" providerId="AD" clId="Web-{27D058FE-2F2C-E9A8-49B9-5537479C7F97}" dt="2024-05-01T07:49:28.271" v="41"/>
          <pc:sldLayoutMkLst>
            <pc:docMk/>
            <pc:sldMasterMk cId="3612976074" sldId="2147483896"/>
            <pc:sldLayoutMk cId="1669433176" sldId="2147483905"/>
          </pc:sldLayoutMkLst>
        </pc:sldLayoutChg>
        <pc:sldLayoutChg chg="add del mod replId">
          <pc:chgData name="Gwen Scott" userId="S::gss40@bath.ac.uk::445b3aa6-7d79-4eb5-ae18-5db4842d9ee8" providerId="AD" clId="Web-{27D058FE-2F2C-E9A8-49B9-5537479C7F97}" dt="2024-05-01T07:49:28.271" v="41"/>
          <pc:sldLayoutMkLst>
            <pc:docMk/>
            <pc:sldMasterMk cId="3612976074" sldId="2147483896"/>
            <pc:sldLayoutMk cId="129940720" sldId="2147483906"/>
          </pc:sldLayoutMkLst>
        </pc:sldLayoutChg>
        <pc:sldLayoutChg chg="add del mod replId">
          <pc:chgData name="Gwen Scott" userId="S::gss40@bath.ac.uk::445b3aa6-7d79-4eb5-ae18-5db4842d9ee8" providerId="AD" clId="Web-{27D058FE-2F2C-E9A8-49B9-5537479C7F97}" dt="2024-05-01T07:49:28.271" v="41"/>
          <pc:sldLayoutMkLst>
            <pc:docMk/>
            <pc:sldMasterMk cId="3612976074" sldId="2147483896"/>
            <pc:sldLayoutMk cId="1446228661" sldId="2147483907"/>
          </pc:sldLayoutMkLst>
        </pc:sldLayoutChg>
      </pc:sldMasterChg>
      <pc:sldMasterChg chg="add del addSldLayout delSldLayout modSldLayout">
        <pc:chgData name="Gwen Scott" userId="S::gss40@bath.ac.uk::445b3aa6-7d79-4eb5-ae18-5db4842d9ee8" providerId="AD" clId="Web-{27D058FE-2F2C-E9A8-49B9-5537479C7F97}" dt="2024-05-01T07:49:41.396" v="42"/>
        <pc:sldMasterMkLst>
          <pc:docMk/>
          <pc:sldMasterMk cId="3004350034" sldId="2147483908"/>
        </pc:sldMasterMkLst>
        <pc:sldLayoutChg chg="add del mod replId">
          <pc:chgData name="Gwen Scott" userId="S::gss40@bath.ac.uk::445b3aa6-7d79-4eb5-ae18-5db4842d9ee8" providerId="AD" clId="Web-{27D058FE-2F2C-E9A8-49B9-5537479C7F97}" dt="2024-05-01T07:49:41.396" v="42"/>
          <pc:sldLayoutMkLst>
            <pc:docMk/>
            <pc:sldMasterMk cId="3004350034" sldId="2147483908"/>
            <pc:sldLayoutMk cId="1033532120" sldId="2147483909"/>
          </pc:sldLayoutMkLst>
        </pc:sldLayoutChg>
        <pc:sldLayoutChg chg="add del mod replId">
          <pc:chgData name="Gwen Scott" userId="S::gss40@bath.ac.uk::445b3aa6-7d79-4eb5-ae18-5db4842d9ee8" providerId="AD" clId="Web-{27D058FE-2F2C-E9A8-49B9-5537479C7F97}" dt="2024-05-01T07:49:41.396" v="42"/>
          <pc:sldLayoutMkLst>
            <pc:docMk/>
            <pc:sldMasterMk cId="3004350034" sldId="2147483908"/>
            <pc:sldLayoutMk cId="3794089762" sldId="2147483910"/>
          </pc:sldLayoutMkLst>
        </pc:sldLayoutChg>
        <pc:sldLayoutChg chg="add del mod replId">
          <pc:chgData name="Gwen Scott" userId="S::gss40@bath.ac.uk::445b3aa6-7d79-4eb5-ae18-5db4842d9ee8" providerId="AD" clId="Web-{27D058FE-2F2C-E9A8-49B9-5537479C7F97}" dt="2024-05-01T07:49:41.396" v="42"/>
          <pc:sldLayoutMkLst>
            <pc:docMk/>
            <pc:sldMasterMk cId="3004350034" sldId="2147483908"/>
            <pc:sldLayoutMk cId="2862005789" sldId="2147483911"/>
          </pc:sldLayoutMkLst>
        </pc:sldLayoutChg>
        <pc:sldLayoutChg chg="add del mod replId">
          <pc:chgData name="Gwen Scott" userId="S::gss40@bath.ac.uk::445b3aa6-7d79-4eb5-ae18-5db4842d9ee8" providerId="AD" clId="Web-{27D058FE-2F2C-E9A8-49B9-5537479C7F97}" dt="2024-05-01T07:49:41.396" v="42"/>
          <pc:sldLayoutMkLst>
            <pc:docMk/>
            <pc:sldMasterMk cId="3004350034" sldId="2147483908"/>
            <pc:sldLayoutMk cId="351896754" sldId="2147483912"/>
          </pc:sldLayoutMkLst>
        </pc:sldLayoutChg>
        <pc:sldLayoutChg chg="add del mod replId">
          <pc:chgData name="Gwen Scott" userId="S::gss40@bath.ac.uk::445b3aa6-7d79-4eb5-ae18-5db4842d9ee8" providerId="AD" clId="Web-{27D058FE-2F2C-E9A8-49B9-5537479C7F97}" dt="2024-05-01T07:49:41.396" v="42"/>
          <pc:sldLayoutMkLst>
            <pc:docMk/>
            <pc:sldMasterMk cId="3004350034" sldId="2147483908"/>
            <pc:sldLayoutMk cId="990206060" sldId="2147483913"/>
          </pc:sldLayoutMkLst>
        </pc:sldLayoutChg>
        <pc:sldLayoutChg chg="add del mod replId">
          <pc:chgData name="Gwen Scott" userId="S::gss40@bath.ac.uk::445b3aa6-7d79-4eb5-ae18-5db4842d9ee8" providerId="AD" clId="Web-{27D058FE-2F2C-E9A8-49B9-5537479C7F97}" dt="2024-05-01T07:49:41.396" v="42"/>
          <pc:sldLayoutMkLst>
            <pc:docMk/>
            <pc:sldMasterMk cId="3004350034" sldId="2147483908"/>
            <pc:sldLayoutMk cId="4133138106" sldId="2147483914"/>
          </pc:sldLayoutMkLst>
        </pc:sldLayoutChg>
        <pc:sldLayoutChg chg="add del mod replId">
          <pc:chgData name="Gwen Scott" userId="S::gss40@bath.ac.uk::445b3aa6-7d79-4eb5-ae18-5db4842d9ee8" providerId="AD" clId="Web-{27D058FE-2F2C-E9A8-49B9-5537479C7F97}" dt="2024-05-01T07:49:41.396" v="42"/>
          <pc:sldLayoutMkLst>
            <pc:docMk/>
            <pc:sldMasterMk cId="3004350034" sldId="2147483908"/>
            <pc:sldLayoutMk cId="911657315" sldId="2147483915"/>
          </pc:sldLayoutMkLst>
        </pc:sldLayoutChg>
        <pc:sldLayoutChg chg="add del mod replId">
          <pc:chgData name="Gwen Scott" userId="S::gss40@bath.ac.uk::445b3aa6-7d79-4eb5-ae18-5db4842d9ee8" providerId="AD" clId="Web-{27D058FE-2F2C-E9A8-49B9-5537479C7F97}" dt="2024-05-01T07:49:41.396" v="42"/>
          <pc:sldLayoutMkLst>
            <pc:docMk/>
            <pc:sldMasterMk cId="3004350034" sldId="2147483908"/>
            <pc:sldLayoutMk cId="2397842119" sldId="2147483916"/>
          </pc:sldLayoutMkLst>
        </pc:sldLayoutChg>
        <pc:sldLayoutChg chg="add del mod replId">
          <pc:chgData name="Gwen Scott" userId="S::gss40@bath.ac.uk::445b3aa6-7d79-4eb5-ae18-5db4842d9ee8" providerId="AD" clId="Web-{27D058FE-2F2C-E9A8-49B9-5537479C7F97}" dt="2024-05-01T07:49:41.396" v="42"/>
          <pc:sldLayoutMkLst>
            <pc:docMk/>
            <pc:sldMasterMk cId="3004350034" sldId="2147483908"/>
            <pc:sldLayoutMk cId="3183945750" sldId="2147483917"/>
          </pc:sldLayoutMkLst>
        </pc:sldLayoutChg>
        <pc:sldLayoutChg chg="add del mod replId">
          <pc:chgData name="Gwen Scott" userId="S::gss40@bath.ac.uk::445b3aa6-7d79-4eb5-ae18-5db4842d9ee8" providerId="AD" clId="Web-{27D058FE-2F2C-E9A8-49B9-5537479C7F97}" dt="2024-05-01T07:49:41.396" v="42"/>
          <pc:sldLayoutMkLst>
            <pc:docMk/>
            <pc:sldMasterMk cId="3004350034" sldId="2147483908"/>
            <pc:sldLayoutMk cId="4194270092" sldId="2147483918"/>
          </pc:sldLayoutMkLst>
        </pc:sldLayoutChg>
        <pc:sldLayoutChg chg="add del mod replId">
          <pc:chgData name="Gwen Scott" userId="S::gss40@bath.ac.uk::445b3aa6-7d79-4eb5-ae18-5db4842d9ee8" providerId="AD" clId="Web-{27D058FE-2F2C-E9A8-49B9-5537479C7F97}" dt="2024-05-01T07:49:41.396" v="42"/>
          <pc:sldLayoutMkLst>
            <pc:docMk/>
            <pc:sldMasterMk cId="3004350034" sldId="2147483908"/>
            <pc:sldLayoutMk cId="1099641648" sldId="2147483919"/>
          </pc:sldLayoutMkLst>
        </pc:sldLayoutChg>
      </pc:sldMasterChg>
      <pc:sldMasterChg chg="add del addSldLayout delSldLayout modSldLayout">
        <pc:chgData name="Gwen Scott" userId="S::gss40@bath.ac.uk::445b3aa6-7d79-4eb5-ae18-5db4842d9ee8" providerId="AD" clId="Web-{27D058FE-2F2C-E9A8-49B9-5537479C7F97}" dt="2024-05-01T07:49:44.084" v="43"/>
        <pc:sldMasterMkLst>
          <pc:docMk/>
          <pc:sldMasterMk cId="393496588" sldId="2147483920"/>
        </pc:sldMasterMkLst>
        <pc:sldLayoutChg chg="add del mod replId">
          <pc:chgData name="Gwen Scott" userId="S::gss40@bath.ac.uk::445b3aa6-7d79-4eb5-ae18-5db4842d9ee8" providerId="AD" clId="Web-{27D058FE-2F2C-E9A8-49B9-5537479C7F97}" dt="2024-05-01T07:49:44.084" v="43"/>
          <pc:sldLayoutMkLst>
            <pc:docMk/>
            <pc:sldMasterMk cId="393496588" sldId="2147483920"/>
            <pc:sldLayoutMk cId="3097874348" sldId="2147483921"/>
          </pc:sldLayoutMkLst>
        </pc:sldLayoutChg>
        <pc:sldLayoutChg chg="add del mod replId">
          <pc:chgData name="Gwen Scott" userId="S::gss40@bath.ac.uk::445b3aa6-7d79-4eb5-ae18-5db4842d9ee8" providerId="AD" clId="Web-{27D058FE-2F2C-E9A8-49B9-5537479C7F97}" dt="2024-05-01T07:49:44.084" v="43"/>
          <pc:sldLayoutMkLst>
            <pc:docMk/>
            <pc:sldMasterMk cId="393496588" sldId="2147483920"/>
            <pc:sldLayoutMk cId="2982708872" sldId="2147483922"/>
          </pc:sldLayoutMkLst>
        </pc:sldLayoutChg>
        <pc:sldLayoutChg chg="add del mod replId">
          <pc:chgData name="Gwen Scott" userId="S::gss40@bath.ac.uk::445b3aa6-7d79-4eb5-ae18-5db4842d9ee8" providerId="AD" clId="Web-{27D058FE-2F2C-E9A8-49B9-5537479C7F97}" dt="2024-05-01T07:49:44.084" v="43"/>
          <pc:sldLayoutMkLst>
            <pc:docMk/>
            <pc:sldMasterMk cId="393496588" sldId="2147483920"/>
            <pc:sldLayoutMk cId="217840100" sldId="2147483923"/>
          </pc:sldLayoutMkLst>
        </pc:sldLayoutChg>
        <pc:sldLayoutChg chg="add del mod replId">
          <pc:chgData name="Gwen Scott" userId="S::gss40@bath.ac.uk::445b3aa6-7d79-4eb5-ae18-5db4842d9ee8" providerId="AD" clId="Web-{27D058FE-2F2C-E9A8-49B9-5537479C7F97}" dt="2024-05-01T07:49:44.084" v="43"/>
          <pc:sldLayoutMkLst>
            <pc:docMk/>
            <pc:sldMasterMk cId="393496588" sldId="2147483920"/>
            <pc:sldLayoutMk cId="569365124" sldId="2147483924"/>
          </pc:sldLayoutMkLst>
        </pc:sldLayoutChg>
        <pc:sldLayoutChg chg="add del mod replId">
          <pc:chgData name="Gwen Scott" userId="S::gss40@bath.ac.uk::445b3aa6-7d79-4eb5-ae18-5db4842d9ee8" providerId="AD" clId="Web-{27D058FE-2F2C-E9A8-49B9-5537479C7F97}" dt="2024-05-01T07:49:44.084" v="43"/>
          <pc:sldLayoutMkLst>
            <pc:docMk/>
            <pc:sldMasterMk cId="393496588" sldId="2147483920"/>
            <pc:sldLayoutMk cId="1010704747" sldId="2147483925"/>
          </pc:sldLayoutMkLst>
        </pc:sldLayoutChg>
        <pc:sldLayoutChg chg="add del mod replId">
          <pc:chgData name="Gwen Scott" userId="S::gss40@bath.ac.uk::445b3aa6-7d79-4eb5-ae18-5db4842d9ee8" providerId="AD" clId="Web-{27D058FE-2F2C-E9A8-49B9-5537479C7F97}" dt="2024-05-01T07:49:44.084" v="43"/>
          <pc:sldLayoutMkLst>
            <pc:docMk/>
            <pc:sldMasterMk cId="393496588" sldId="2147483920"/>
            <pc:sldLayoutMk cId="714955737" sldId="2147483926"/>
          </pc:sldLayoutMkLst>
        </pc:sldLayoutChg>
        <pc:sldLayoutChg chg="add del mod replId">
          <pc:chgData name="Gwen Scott" userId="S::gss40@bath.ac.uk::445b3aa6-7d79-4eb5-ae18-5db4842d9ee8" providerId="AD" clId="Web-{27D058FE-2F2C-E9A8-49B9-5537479C7F97}" dt="2024-05-01T07:49:44.084" v="43"/>
          <pc:sldLayoutMkLst>
            <pc:docMk/>
            <pc:sldMasterMk cId="393496588" sldId="2147483920"/>
            <pc:sldLayoutMk cId="3454279886" sldId="2147483927"/>
          </pc:sldLayoutMkLst>
        </pc:sldLayoutChg>
        <pc:sldLayoutChg chg="add del mod replId">
          <pc:chgData name="Gwen Scott" userId="S::gss40@bath.ac.uk::445b3aa6-7d79-4eb5-ae18-5db4842d9ee8" providerId="AD" clId="Web-{27D058FE-2F2C-E9A8-49B9-5537479C7F97}" dt="2024-05-01T07:49:44.084" v="43"/>
          <pc:sldLayoutMkLst>
            <pc:docMk/>
            <pc:sldMasterMk cId="393496588" sldId="2147483920"/>
            <pc:sldLayoutMk cId="2126306435" sldId="2147483928"/>
          </pc:sldLayoutMkLst>
        </pc:sldLayoutChg>
        <pc:sldLayoutChg chg="add del mod replId">
          <pc:chgData name="Gwen Scott" userId="S::gss40@bath.ac.uk::445b3aa6-7d79-4eb5-ae18-5db4842d9ee8" providerId="AD" clId="Web-{27D058FE-2F2C-E9A8-49B9-5537479C7F97}" dt="2024-05-01T07:49:44.084" v="43"/>
          <pc:sldLayoutMkLst>
            <pc:docMk/>
            <pc:sldMasterMk cId="393496588" sldId="2147483920"/>
            <pc:sldLayoutMk cId="4020561189" sldId="2147483929"/>
          </pc:sldLayoutMkLst>
        </pc:sldLayoutChg>
        <pc:sldLayoutChg chg="add del mod replId">
          <pc:chgData name="Gwen Scott" userId="S::gss40@bath.ac.uk::445b3aa6-7d79-4eb5-ae18-5db4842d9ee8" providerId="AD" clId="Web-{27D058FE-2F2C-E9A8-49B9-5537479C7F97}" dt="2024-05-01T07:49:44.084" v="43"/>
          <pc:sldLayoutMkLst>
            <pc:docMk/>
            <pc:sldMasterMk cId="393496588" sldId="2147483920"/>
            <pc:sldLayoutMk cId="2196302742" sldId="2147483930"/>
          </pc:sldLayoutMkLst>
        </pc:sldLayoutChg>
        <pc:sldLayoutChg chg="add del mod replId">
          <pc:chgData name="Gwen Scott" userId="S::gss40@bath.ac.uk::445b3aa6-7d79-4eb5-ae18-5db4842d9ee8" providerId="AD" clId="Web-{27D058FE-2F2C-E9A8-49B9-5537479C7F97}" dt="2024-05-01T07:49:44.084" v="43"/>
          <pc:sldLayoutMkLst>
            <pc:docMk/>
            <pc:sldMasterMk cId="393496588" sldId="2147483920"/>
            <pc:sldLayoutMk cId="1298315606" sldId="2147483931"/>
          </pc:sldLayoutMkLst>
        </pc:sldLayoutChg>
        <pc:sldLayoutChg chg="add del mod replId">
          <pc:chgData name="Gwen Scott" userId="S::gss40@bath.ac.uk::445b3aa6-7d79-4eb5-ae18-5db4842d9ee8" providerId="AD" clId="Web-{27D058FE-2F2C-E9A8-49B9-5537479C7F97}" dt="2024-05-01T07:49:44.084" v="43"/>
          <pc:sldLayoutMkLst>
            <pc:docMk/>
            <pc:sldMasterMk cId="393496588" sldId="2147483920"/>
            <pc:sldLayoutMk cId="3254267181" sldId="2147483932"/>
          </pc:sldLayoutMkLst>
        </pc:sldLayoutChg>
        <pc:sldLayoutChg chg="add del mod replId">
          <pc:chgData name="Gwen Scott" userId="S::gss40@bath.ac.uk::445b3aa6-7d79-4eb5-ae18-5db4842d9ee8" providerId="AD" clId="Web-{27D058FE-2F2C-E9A8-49B9-5537479C7F97}" dt="2024-05-01T07:49:44.084" v="43"/>
          <pc:sldLayoutMkLst>
            <pc:docMk/>
            <pc:sldMasterMk cId="393496588" sldId="2147483920"/>
            <pc:sldLayoutMk cId="306156920" sldId="2147483933"/>
          </pc:sldLayoutMkLst>
        </pc:sldLayoutChg>
        <pc:sldLayoutChg chg="add del mod replId">
          <pc:chgData name="Gwen Scott" userId="S::gss40@bath.ac.uk::445b3aa6-7d79-4eb5-ae18-5db4842d9ee8" providerId="AD" clId="Web-{27D058FE-2F2C-E9A8-49B9-5537479C7F97}" dt="2024-05-01T07:49:44.084" v="43"/>
          <pc:sldLayoutMkLst>
            <pc:docMk/>
            <pc:sldMasterMk cId="393496588" sldId="2147483920"/>
            <pc:sldLayoutMk cId="1429568919" sldId="2147483934"/>
          </pc:sldLayoutMkLst>
        </pc:sldLayoutChg>
        <pc:sldLayoutChg chg="add del mod replId">
          <pc:chgData name="Gwen Scott" userId="S::gss40@bath.ac.uk::445b3aa6-7d79-4eb5-ae18-5db4842d9ee8" providerId="AD" clId="Web-{27D058FE-2F2C-E9A8-49B9-5537479C7F97}" dt="2024-05-01T07:49:44.084" v="43"/>
          <pc:sldLayoutMkLst>
            <pc:docMk/>
            <pc:sldMasterMk cId="393496588" sldId="2147483920"/>
            <pc:sldLayoutMk cId="1294615258" sldId="2147483935"/>
          </pc:sldLayoutMkLst>
        </pc:sldLayoutChg>
        <pc:sldLayoutChg chg="add del mod replId">
          <pc:chgData name="Gwen Scott" userId="S::gss40@bath.ac.uk::445b3aa6-7d79-4eb5-ae18-5db4842d9ee8" providerId="AD" clId="Web-{27D058FE-2F2C-E9A8-49B9-5537479C7F97}" dt="2024-05-01T07:49:44.084" v="43"/>
          <pc:sldLayoutMkLst>
            <pc:docMk/>
            <pc:sldMasterMk cId="393496588" sldId="2147483920"/>
            <pc:sldLayoutMk cId="1593097384" sldId="2147483936"/>
          </pc:sldLayoutMkLst>
        </pc:sldLayoutChg>
        <pc:sldLayoutChg chg="add del mod replId">
          <pc:chgData name="Gwen Scott" userId="S::gss40@bath.ac.uk::445b3aa6-7d79-4eb5-ae18-5db4842d9ee8" providerId="AD" clId="Web-{27D058FE-2F2C-E9A8-49B9-5537479C7F97}" dt="2024-05-01T07:49:44.084" v="43"/>
          <pc:sldLayoutMkLst>
            <pc:docMk/>
            <pc:sldMasterMk cId="393496588" sldId="2147483920"/>
            <pc:sldLayoutMk cId="3887571202" sldId="2147483937"/>
          </pc:sldLayoutMkLst>
        </pc:sldLayoutChg>
      </pc:sldMasterChg>
      <pc:sldMasterChg chg="add del addSldLayout delSldLayout modSldLayout">
        <pc:chgData name="Gwen Scott" userId="S::gss40@bath.ac.uk::445b3aa6-7d79-4eb5-ae18-5db4842d9ee8" providerId="AD" clId="Web-{27D058FE-2F2C-E9A8-49B9-5537479C7F97}" dt="2024-05-01T07:49:50.022" v="44"/>
        <pc:sldMasterMkLst>
          <pc:docMk/>
          <pc:sldMasterMk cId="1433243349" sldId="2147483938"/>
        </pc:sldMasterMkLst>
        <pc:sldLayoutChg chg="add del mod replId">
          <pc:chgData name="Gwen Scott" userId="S::gss40@bath.ac.uk::445b3aa6-7d79-4eb5-ae18-5db4842d9ee8" providerId="AD" clId="Web-{27D058FE-2F2C-E9A8-49B9-5537479C7F97}" dt="2024-05-01T07:49:50.022" v="44"/>
          <pc:sldLayoutMkLst>
            <pc:docMk/>
            <pc:sldMasterMk cId="1433243349" sldId="2147483938"/>
            <pc:sldLayoutMk cId="1256166324" sldId="2147483939"/>
          </pc:sldLayoutMkLst>
        </pc:sldLayoutChg>
        <pc:sldLayoutChg chg="add del mod replId">
          <pc:chgData name="Gwen Scott" userId="S::gss40@bath.ac.uk::445b3aa6-7d79-4eb5-ae18-5db4842d9ee8" providerId="AD" clId="Web-{27D058FE-2F2C-E9A8-49B9-5537479C7F97}" dt="2024-05-01T07:49:50.022" v="44"/>
          <pc:sldLayoutMkLst>
            <pc:docMk/>
            <pc:sldMasterMk cId="1433243349" sldId="2147483938"/>
            <pc:sldLayoutMk cId="2458723193" sldId="2147483940"/>
          </pc:sldLayoutMkLst>
        </pc:sldLayoutChg>
        <pc:sldLayoutChg chg="add del mod replId">
          <pc:chgData name="Gwen Scott" userId="S::gss40@bath.ac.uk::445b3aa6-7d79-4eb5-ae18-5db4842d9ee8" providerId="AD" clId="Web-{27D058FE-2F2C-E9A8-49B9-5537479C7F97}" dt="2024-05-01T07:49:50.022" v="44"/>
          <pc:sldLayoutMkLst>
            <pc:docMk/>
            <pc:sldMasterMk cId="1433243349" sldId="2147483938"/>
            <pc:sldLayoutMk cId="1502605776" sldId="2147483941"/>
          </pc:sldLayoutMkLst>
        </pc:sldLayoutChg>
        <pc:sldLayoutChg chg="add del mod replId">
          <pc:chgData name="Gwen Scott" userId="S::gss40@bath.ac.uk::445b3aa6-7d79-4eb5-ae18-5db4842d9ee8" providerId="AD" clId="Web-{27D058FE-2F2C-E9A8-49B9-5537479C7F97}" dt="2024-05-01T07:49:50.022" v="44"/>
          <pc:sldLayoutMkLst>
            <pc:docMk/>
            <pc:sldMasterMk cId="1433243349" sldId="2147483938"/>
            <pc:sldLayoutMk cId="648995120" sldId="2147483942"/>
          </pc:sldLayoutMkLst>
        </pc:sldLayoutChg>
        <pc:sldLayoutChg chg="add del mod replId">
          <pc:chgData name="Gwen Scott" userId="S::gss40@bath.ac.uk::445b3aa6-7d79-4eb5-ae18-5db4842d9ee8" providerId="AD" clId="Web-{27D058FE-2F2C-E9A8-49B9-5537479C7F97}" dt="2024-05-01T07:49:50.022" v="44"/>
          <pc:sldLayoutMkLst>
            <pc:docMk/>
            <pc:sldMasterMk cId="1433243349" sldId="2147483938"/>
            <pc:sldLayoutMk cId="3387246421" sldId="2147483943"/>
          </pc:sldLayoutMkLst>
        </pc:sldLayoutChg>
        <pc:sldLayoutChg chg="add del mod replId">
          <pc:chgData name="Gwen Scott" userId="S::gss40@bath.ac.uk::445b3aa6-7d79-4eb5-ae18-5db4842d9ee8" providerId="AD" clId="Web-{27D058FE-2F2C-E9A8-49B9-5537479C7F97}" dt="2024-05-01T07:49:50.022" v="44"/>
          <pc:sldLayoutMkLst>
            <pc:docMk/>
            <pc:sldMasterMk cId="1433243349" sldId="2147483938"/>
            <pc:sldLayoutMk cId="2648655098" sldId="2147483944"/>
          </pc:sldLayoutMkLst>
        </pc:sldLayoutChg>
        <pc:sldLayoutChg chg="add del mod replId">
          <pc:chgData name="Gwen Scott" userId="S::gss40@bath.ac.uk::445b3aa6-7d79-4eb5-ae18-5db4842d9ee8" providerId="AD" clId="Web-{27D058FE-2F2C-E9A8-49B9-5537479C7F97}" dt="2024-05-01T07:49:50.022" v="44"/>
          <pc:sldLayoutMkLst>
            <pc:docMk/>
            <pc:sldMasterMk cId="1433243349" sldId="2147483938"/>
            <pc:sldLayoutMk cId="224676177" sldId="2147483945"/>
          </pc:sldLayoutMkLst>
        </pc:sldLayoutChg>
        <pc:sldLayoutChg chg="add del mod replId">
          <pc:chgData name="Gwen Scott" userId="S::gss40@bath.ac.uk::445b3aa6-7d79-4eb5-ae18-5db4842d9ee8" providerId="AD" clId="Web-{27D058FE-2F2C-E9A8-49B9-5537479C7F97}" dt="2024-05-01T07:49:50.022" v="44"/>
          <pc:sldLayoutMkLst>
            <pc:docMk/>
            <pc:sldMasterMk cId="1433243349" sldId="2147483938"/>
            <pc:sldLayoutMk cId="1293199099" sldId="2147483946"/>
          </pc:sldLayoutMkLst>
        </pc:sldLayoutChg>
        <pc:sldLayoutChg chg="add del mod replId">
          <pc:chgData name="Gwen Scott" userId="S::gss40@bath.ac.uk::445b3aa6-7d79-4eb5-ae18-5db4842d9ee8" providerId="AD" clId="Web-{27D058FE-2F2C-E9A8-49B9-5537479C7F97}" dt="2024-05-01T07:49:50.022" v="44"/>
          <pc:sldLayoutMkLst>
            <pc:docMk/>
            <pc:sldMasterMk cId="1433243349" sldId="2147483938"/>
            <pc:sldLayoutMk cId="872620824" sldId="2147483947"/>
          </pc:sldLayoutMkLst>
        </pc:sldLayoutChg>
        <pc:sldLayoutChg chg="add del mod replId">
          <pc:chgData name="Gwen Scott" userId="S::gss40@bath.ac.uk::445b3aa6-7d79-4eb5-ae18-5db4842d9ee8" providerId="AD" clId="Web-{27D058FE-2F2C-E9A8-49B9-5537479C7F97}" dt="2024-05-01T07:49:50.022" v="44"/>
          <pc:sldLayoutMkLst>
            <pc:docMk/>
            <pc:sldMasterMk cId="1433243349" sldId="2147483938"/>
            <pc:sldLayoutMk cId="374097018" sldId="2147483948"/>
          </pc:sldLayoutMkLst>
        </pc:sldLayoutChg>
        <pc:sldLayoutChg chg="add del mod replId">
          <pc:chgData name="Gwen Scott" userId="S::gss40@bath.ac.uk::445b3aa6-7d79-4eb5-ae18-5db4842d9ee8" providerId="AD" clId="Web-{27D058FE-2F2C-E9A8-49B9-5537479C7F97}" dt="2024-05-01T07:49:50.022" v="44"/>
          <pc:sldLayoutMkLst>
            <pc:docMk/>
            <pc:sldMasterMk cId="1433243349" sldId="2147483938"/>
            <pc:sldLayoutMk cId="727922155" sldId="2147483949"/>
          </pc:sldLayoutMkLst>
        </pc:sldLayoutChg>
      </pc:sldMasterChg>
      <pc:sldMasterChg chg="add del addSldLayout delSldLayout modSldLayout">
        <pc:chgData name="Gwen Scott" userId="S::gss40@bath.ac.uk::445b3aa6-7d79-4eb5-ae18-5db4842d9ee8" providerId="AD" clId="Web-{27D058FE-2F2C-E9A8-49B9-5537479C7F97}" dt="2024-05-01T07:50:01.507" v="45"/>
        <pc:sldMasterMkLst>
          <pc:docMk/>
          <pc:sldMasterMk cId="966146115" sldId="2147483950"/>
        </pc:sldMasterMkLst>
        <pc:sldLayoutChg chg="add del mod replId">
          <pc:chgData name="Gwen Scott" userId="S::gss40@bath.ac.uk::445b3aa6-7d79-4eb5-ae18-5db4842d9ee8" providerId="AD" clId="Web-{27D058FE-2F2C-E9A8-49B9-5537479C7F97}" dt="2024-05-01T07:50:01.507" v="45"/>
          <pc:sldLayoutMkLst>
            <pc:docMk/>
            <pc:sldMasterMk cId="966146115" sldId="2147483950"/>
            <pc:sldLayoutMk cId="2433891796" sldId="2147483951"/>
          </pc:sldLayoutMkLst>
        </pc:sldLayoutChg>
        <pc:sldLayoutChg chg="add del mod replId">
          <pc:chgData name="Gwen Scott" userId="S::gss40@bath.ac.uk::445b3aa6-7d79-4eb5-ae18-5db4842d9ee8" providerId="AD" clId="Web-{27D058FE-2F2C-E9A8-49B9-5537479C7F97}" dt="2024-05-01T07:50:01.507" v="45"/>
          <pc:sldLayoutMkLst>
            <pc:docMk/>
            <pc:sldMasterMk cId="966146115" sldId="2147483950"/>
            <pc:sldLayoutMk cId="3346109447" sldId="2147483952"/>
          </pc:sldLayoutMkLst>
        </pc:sldLayoutChg>
        <pc:sldLayoutChg chg="add del mod replId">
          <pc:chgData name="Gwen Scott" userId="S::gss40@bath.ac.uk::445b3aa6-7d79-4eb5-ae18-5db4842d9ee8" providerId="AD" clId="Web-{27D058FE-2F2C-E9A8-49B9-5537479C7F97}" dt="2024-05-01T07:50:01.507" v="45"/>
          <pc:sldLayoutMkLst>
            <pc:docMk/>
            <pc:sldMasterMk cId="966146115" sldId="2147483950"/>
            <pc:sldLayoutMk cId="3526636294" sldId="2147483953"/>
          </pc:sldLayoutMkLst>
        </pc:sldLayoutChg>
        <pc:sldLayoutChg chg="add del mod replId">
          <pc:chgData name="Gwen Scott" userId="S::gss40@bath.ac.uk::445b3aa6-7d79-4eb5-ae18-5db4842d9ee8" providerId="AD" clId="Web-{27D058FE-2F2C-E9A8-49B9-5537479C7F97}" dt="2024-05-01T07:50:01.507" v="45"/>
          <pc:sldLayoutMkLst>
            <pc:docMk/>
            <pc:sldMasterMk cId="966146115" sldId="2147483950"/>
            <pc:sldLayoutMk cId="322679129" sldId="2147483954"/>
          </pc:sldLayoutMkLst>
        </pc:sldLayoutChg>
        <pc:sldLayoutChg chg="add del mod replId">
          <pc:chgData name="Gwen Scott" userId="S::gss40@bath.ac.uk::445b3aa6-7d79-4eb5-ae18-5db4842d9ee8" providerId="AD" clId="Web-{27D058FE-2F2C-E9A8-49B9-5537479C7F97}" dt="2024-05-01T07:50:01.507" v="45"/>
          <pc:sldLayoutMkLst>
            <pc:docMk/>
            <pc:sldMasterMk cId="966146115" sldId="2147483950"/>
            <pc:sldLayoutMk cId="1277761502" sldId="2147483955"/>
          </pc:sldLayoutMkLst>
        </pc:sldLayoutChg>
        <pc:sldLayoutChg chg="add del mod replId">
          <pc:chgData name="Gwen Scott" userId="S::gss40@bath.ac.uk::445b3aa6-7d79-4eb5-ae18-5db4842d9ee8" providerId="AD" clId="Web-{27D058FE-2F2C-E9A8-49B9-5537479C7F97}" dt="2024-05-01T07:50:01.507" v="45"/>
          <pc:sldLayoutMkLst>
            <pc:docMk/>
            <pc:sldMasterMk cId="966146115" sldId="2147483950"/>
            <pc:sldLayoutMk cId="4225562071" sldId="2147483956"/>
          </pc:sldLayoutMkLst>
        </pc:sldLayoutChg>
        <pc:sldLayoutChg chg="add del mod replId">
          <pc:chgData name="Gwen Scott" userId="S::gss40@bath.ac.uk::445b3aa6-7d79-4eb5-ae18-5db4842d9ee8" providerId="AD" clId="Web-{27D058FE-2F2C-E9A8-49B9-5537479C7F97}" dt="2024-05-01T07:50:01.507" v="45"/>
          <pc:sldLayoutMkLst>
            <pc:docMk/>
            <pc:sldMasterMk cId="966146115" sldId="2147483950"/>
            <pc:sldLayoutMk cId="4000825106" sldId="2147483957"/>
          </pc:sldLayoutMkLst>
        </pc:sldLayoutChg>
        <pc:sldLayoutChg chg="add del mod replId">
          <pc:chgData name="Gwen Scott" userId="S::gss40@bath.ac.uk::445b3aa6-7d79-4eb5-ae18-5db4842d9ee8" providerId="AD" clId="Web-{27D058FE-2F2C-E9A8-49B9-5537479C7F97}" dt="2024-05-01T07:50:01.507" v="45"/>
          <pc:sldLayoutMkLst>
            <pc:docMk/>
            <pc:sldMasterMk cId="966146115" sldId="2147483950"/>
            <pc:sldLayoutMk cId="788015261" sldId="2147483958"/>
          </pc:sldLayoutMkLst>
        </pc:sldLayoutChg>
        <pc:sldLayoutChg chg="add del mod replId">
          <pc:chgData name="Gwen Scott" userId="S::gss40@bath.ac.uk::445b3aa6-7d79-4eb5-ae18-5db4842d9ee8" providerId="AD" clId="Web-{27D058FE-2F2C-E9A8-49B9-5537479C7F97}" dt="2024-05-01T07:50:01.507" v="45"/>
          <pc:sldLayoutMkLst>
            <pc:docMk/>
            <pc:sldMasterMk cId="966146115" sldId="2147483950"/>
            <pc:sldLayoutMk cId="2949199533" sldId="2147483959"/>
          </pc:sldLayoutMkLst>
        </pc:sldLayoutChg>
        <pc:sldLayoutChg chg="add del mod replId">
          <pc:chgData name="Gwen Scott" userId="S::gss40@bath.ac.uk::445b3aa6-7d79-4eb5-ae18-5db4842d9ee8" providerId="AD" clId="Web-{27D058FE-2F2C-E9A8-49B9-5537479C7F97}" dt="2024-05-01T07:50:01.507" v="45"/>
          <pc:sldLayoutMkLst>
            <pc:docMk/>
            <pc:sldMasterMk cId="966146115" sldId="2147483950"/>
            <pc:sldLayoutMk cId="3655960974" sldId="2147483960"/>
          </pc:sldLayoutMkLst>
        </pc:sldLayoutChg>
        <pc:sldLayoutChg chg="add del mod replId">
          <pc:chgData name="Gwen Scott" userId="S::gss40@bath.ac.uk::445b3aa6-7d79-4eb5-ae18-5db4842d9ee8" providerId="AD" clId="Web-{27D058FE-2F2C-E9A8-49B9-5537479C7F97}" dt="2024-05-01T07:50:01.507" v="45"/>
          <pc:sldLayoutMkLst>
            <pc:docMk/>
            <pc:sldMasterMk cId="966146115" sldId="2147483950"/>
            <pc:sldLayoutMk cId="4262995309" sldId="2147483961"/>
          </pc:sldLayoutMkLst>
        </pc:sldLayoutChg>
      </pc:sldMasterChg>
      <pc:sldMasterChg chg="add del addSldLayout delSldLayout modSldLayout">
        <pc:chgData name="Gwen Scott" userId="S::gss40@bath.ac.uk::445b3aa6-7d79-4eb5-ae18-5db4842d9ee8" providerId="AD" clId="Web-{27D058FE-2F2C-E9A8-49B9-5537479C7F97}" dt="2024-05-01T07:50:21.538" v="46"/>
        <pc:sldMasterMkLst>
          <pc:docMk/>
          <pc:sldMasterMk cId="3458502497" sldId="2147483962"/>
        </pc:sldMasterMkLst>
        <pc:sldLayoutChg chg="add del mod replId">
          <pc:chgData name="Gwen Scott" userId="S::gss40@bath.ac.uk::445b3aa6-7d79-4eb5-ae18-5db4842d9ee8" providerId="AD" clId="Web-{27D058FE-2F2C-E9A8-49B9-5537479C7F97}" dt="2024-05-01T07:50:21.538" v="46"/>
          <pc:sldLayoutMkLst>
            <pc:docMk/>
            <pc:sldMasterMk cId="3458502497" sldId="2147483962"/>
            <pc:sldLayoutMk cId="4262192070" sldId="2147483963"/>
          </pc:sldLayoutMkLst>
        </pc:sldLayoutChg>
        <pc:sldLayoutChg chg="add del mod replId">
          <pc:chgData name="Gwen Scott" userId="S::gss40@bath.ac.uk::445b3aa6-7d79-4eb5-ae18-5db4842d9ee8" providerId="AD" clId="Web-{27D058FE-2F2C-E9A8-49B9-5537479C7F97}" dt="2024-05-01T07:50:21.538" v="46"/>
          <pc:sldLayoutMkLst>
            <pc:docMk/>
            <pc:sldMasterMk cId="3458502497" sldId="2147483962"/>
            <pc:sldLayoutMk cId="2733862363" sldId="2147483964"/>
          </pc:sldLayoutMkLst>
        </pc:sldLayoutChg>
        <pc:sldLayoutChg chg="add del mod replId">
          <pc:chgData name="Gwen Scott" userId="S::gss40@bath.ac.uk::445b3aa6-7d79-4eb5-ae18-5db4842d9ee8" providerId="AD" clId="Web-{27D058FE-2F2C-E9A8-49B9-5537479C7F97}" dt="2024-05-01T07:50:21.538" v="46"/>
          <pc:sldLayoutMkLst>
            <pc:docMk/>
            <pc:sldMasterMk cId="3458502497" sldId="2147483962"/>
            <pc:sldLayoutMk cId="2959884310" sldId="2147483965"/>
          </pc:sldLayoutMkLst>
        </pc:sldLayoutChg>
        <pc:sldLayoutChg chg="add del mod replId">
          <pc:chgData name="Gwen Scott" userId="S::gss40@bath.ac.uk::445b3aa6-7d79-4eb5-ae18-5db4842d9ee8" providerId="AD" clId="Web-{27D058FE-2F2C-E9A8-49B9-5537479C7F97}" dt="2024-05-01T07:50:21.538" v="46"/>
          <pc:sldLayoutMkLst>
            <pc:docMk/>
            <pc:sldMasterMk cId="3458502497" sldId="2147483962"/>
            <pc:sldLayoutMk cId="458543870" sldId="2147483966"/>
          </pc:sldLayoutMkLst>
        </pc:sldLayoutChg>
        <pc:sldLayoutChg chg="add del mod replId">
          <pc:chgData name="Gwen Scott" userId="S::gss40@bath.ac.uk::445b3aa6-7d79-4eb5-ae18-5db4842d9ee8" providerId="AD" clId="Web-{27D058FE-2F2C-E9A8-49B9-5537479C7F97}" dt="2024-05-01T07:50:21.538" v="46"/>
          <pc:sldLayoutMkLst>
            <pc:docMk/>
            <pc:sldMasterMk cId="3458502497" sldId="2147483962"/>
            <pc:sldLayoutMk cId="469430602" sldId="2147483967"/>
          </pc:sldLayoutMkLst>
        </pc:sldLayoutChg>
        <pc:sldLayoutChg chg="add del mod replId">
          <pc:chgData name="Gwen Scott" userId="S::gss40@bath.ac.uk::445b3aa6-7d79-4eb5-ae18-5db4842d9ee8" providerId="AD" clId="Web-{27D058FE-2F2C-E9A8-49B9-5537479C7F97}" dt="2024-05-01T07:50:21.538" v="46"/>
          <pc:sldLayoutMkLst>
            <pc:docMk/>
            <pc:sldMasterMk cId="3458502497" sldId="2147483962"/>
            <pc:sldLayoutMk cId="1392978676" sldId="2147483968"/>
          </pc:sldLayoutMkLst>
        </pc:sldLayoutChg>
        <pc:sldLayoutChg chg="add del mod replId">
          <pc:chgData name="Gwen Scott" userId="S::gss40@bath.ac.uk::445b3aa6-7d79-4eb5-ae18-5db4842d9ee8" providerId="AD" clId="Web-{27D058FE-2F2C-E9A8-49B9-5537479C7F97}" dt="2024-05-01T07:50:21.538" v="46"/>
          <pc:sldLayoutMkLst>
            <pc:docMk/>
            <pc:sldMasterMk cId="3458502497" sldId="2147483962"/>
            <pc:sldLayoutMk cId="1836049684" sldId="2147483969"/>
          </pc:sldLayoutMkLst>
        </pc:sldLayoutChg>
        <pc:sldLayoutChg chg="add del mod replId">
          <pc:chgData name="Gwen Scott" userId="S::gss40@bath.ac.uk::445b3aa6-7d79-4eb5-ae18-5db4842d9ee8" providerId="AD" clId="Web-{27D058FE-2F2C-E9A8-49B9-5537479C7F97}" dt="2024-05-01T07:50:21.538" v="46"/>
          <pc:sldLayoutMkLst>
            <pc:docMk/>
            <pc:sldMasterMk cId="3458502497" sldId="2147483962"/>
            <pc:sldLayoutMk cId="3261387403" sldId="2147483970"/>
          </pc:sldLayoutMkLst>
        </pc:sldLayoutChg>
        <pc:sldLayoutChg chg="add del mod replId">
          <pc:chgData name="Gwen Scott" userId="S::gss40@bath.ac.uk::445b3aa6-7d79-4eb5-ae18-5db4842d9ee8" providerId="AD" clId="Web-{27D058FE-2F2C-E9A8-49B9-5537479C7F97}" dt="2024-05-01T07:50:21.538" v="46"/>
          <pc:sldLayoutMkLst>
            <pc:docMk/>
            <pc:sldMasterMk cId="3458502497" sldId="2147483962"/>
            <pc:sldLayoutMk cId="589179957" sldId="2147483971"/>
          </pc:sldLayoutMkLst>
        </pc:sldLayoutChg>
        <pc:sldLayoutChg chg="add del mod replId">
          <pc:chgData name="Gwen Scott" userId="S::gss40@bath.ac.uk::445b3aa6-7d79-4eb5-ae18-5db4842d9ee8" providerId="AD" clId="Web-{27D058FE-2F2C-E9A8-49B9-5537479C7F97}" dt="2024-05-01T07:50:21.538" v="46"/>
          <pc:sldLayoutMkLst>
            <pc:docMk/>
            <pc:sldMasterMk cId="3458502497" sldId="2147483962"/>
            <pc:sldLayoutMk cId="3098968843" sldId="2147483972"/>
          </pc:sldLayoutMkLst>
        </pc:sldLayoutChg>
        <pc:sldLayoutChg chg="add del mod replId">
          <pc:chgData name="Gwen Scott" userId="S::gss40@bath.ac.uk::445b3aa6-7d79-4eb5-ae18-5db4842d9ee8" providerId="AD" clId="Web-{27D058FE-2F2C-E9A8-49B9-5537479C7F97}" dt="2024-05-01T07:50:21.538" v="46"/>
          <pc:sldLayoutMkLst>
            <pc:docMk/>
            <pc:sldMasterMk cId="3458502497" sldId="2147483962"/>
            <pc:sldLayoutMk cId="2029020680" sldId="2147483973"/>
          </pc:sldLayoutMkLst>
        </pc:sldLayoutChg>
      </pc:sldMasterChg>
      <pc:sldMasterChg chg="add del addSldLayout delSldLayout modSldLayout">
        <pc:chgData name="Gwen Scott" userId="S::gss40@bath.ac.uk::445b3aa6-7d79-4eb5-ae18-5db4842d9ee8" providerId="AD" clId="Web-{27D058FE-2F2C-E9A8-49B9-5537479C7F97}" dt="2024-05-01T08:20:01.303" v="132"/>
        <pc:sldMasterMkLst>
          <pc:docMk/>
          <pc:sldMasterMk cId="1432960846" sldId="2147483974"/>
        </pc:sldMasterMkLst>
        <pc:sldLayoutChg chg="add del mod replId">
          <pc:chgData name="Gwen Scott" userId="S::gss40@bath.ac.uk::445b3aa6-7d79-4eb5-ae18-5db4842d9ee8" providerId="AD" clId="Web-{27D058FE-2F2C-E9A8-49B9-5537479C7F97}" dt="2024-05-01T08:20:01.303" v="132"/>
          <pc:sldLayoutMkLst>
            <pc:docMk/>
            <pc:sldMasterMk cId="1432960846" sldId="2147483974"/>
            <pc:sldLayoutMk cId="2466336493" sldId="2147483975"/>
          </pc:sldLayoutMkLst>
        </pc:sldLayoutChg>
        <pc:sldLayoutChg chg="add del mod replId">
          <pc:chgData name="Gwen Scott" userId="S::gss40@bath.ac.uk::445b3aa6-7d79-4eb5-ae18-5db4842d9ee8" providerId="AD" clId="Web-{27D058FE-2F2C-E9A8-49B9-5537479C7F97}" dt="2024-05-01T08:20:01.303" v="132"/>
          <pc:sldLayoutMkLst>
            <pc:docMk/>
            <pc:sldMasterMk cId="1432960846" sldId="2147483974"/>
            <pc:sldLayoutMk cId="1482135394" sldId="2147483976"/>
          </pc:sldLayoutMkLst>
        </pc:sldLayoutChg>
        <pc:sldLayoutChg chg="add del mod replId">
          <pc:chgData name="Gwen Scott" userId="S::gss40@bath.ac.uk::445b3aa6-7d79-4eb5-ae18-5db4842d9ee8" providerId="AD" clId="Web-{27D058FE-2F2C-E9A8-49B9-5537479C7F97}" dt="2024-05-01T08:20:01.303" v="132"/>
          <pc:sldLayoutMkLst>
            <pc:docMk/>
            <pc:sldMasterMk cId="1432960846" sldId="2147483974"/>
            <pc:sldLayoutMk cId="1824101107" sldId="2147483977"/>
          </pc:sldLayoutMkLst>
        </pc:sldLayoutChg>
        <pc:sldLayoutChg chg="add del mod replId">
          <pc:chgData name="Gwen Scott" userId="S::gss40@bath.ac.uk::445b3aa6-7d79-4eb5-ae18-5db4842d9ee8" providerId="AD" clId="Web-{27D058FE-2F2C-E9A8-49B9-5537479C7F97}" dt="2024-05-01T08:20:01.303" v="132"/>
          <pc:sldLayoutMkLst>
            <pc:docMk/>
            <pc:sldMasterMk cId="1432960846" sldId="2147483974"/>
            <pc:sldLayoutMk cId="1680157889" sldId="2147483978"/>
          </pc:sldLayoutMkLst>
        </pc:sldLayoutChg>
        <pc:sldLayoutChg chg="add del mod replId">
          <pc:chgData name="Gwen Scott" userId="S::gss40@bath.ac.uk::445b3aa6-7d79-4eb5-ae18-5db4842d9ee8" providerId="AD" clId="Web-{27D058FE-2F2C-E9A8-49B9-5537479C7F97}" dt="2024-05-01T08:20:01.303" v="132"/>
          <pc:sldLayoutMkLst>
            <pc:docMk/>
            <pc:sldMasterMk cId="1432960846" sldId="2147483974"/>
            <pc:sldLayoutMk cId="2497169759" sldId="2147483979"/>
          </pc:sldLayoutMkLst>
        </pc:sldLayoutChg>
        <pc:sldLayoutChg chg="add del mod replId">
          <pc:chgData name="Gwen Scott" userId="S::gss40@bath.ac.uk::445b3aa6-7d79-4eb5-ae18-5db4842d9ee8" providerId="AD" clId="Web-{27D058FE-2F2C-E9A8-49B9-5537479C7F97}" dt="2024-05-01T08:20:01.303" v="132"/>
          <pc:sldLayoutMkLst>
            <pc:docMk/>
            <pc:sldMasterMk cId="1432960846" sldId="2147483974"/>
            <pc:sldLayoutMk cId="1144043297" sldId="2147483980"/>
          </pc:sldLayoutMkLst>
        </pc:sldLayoutChg>
        <pc:sldLayoutChg chg="add del mod replId">
          <pc:chgData name="Gwen Scott" userId="S::gss40@bath.ac.uk::445b3aa6-7d79-4eb5-ae18-5db4842d9ee8" providerId="AD" clId="Web-{27D058FE-2F2C-E9A8-49B9-5537479C7F97}" dt="2024-05-01T08:20:01.303" v="132"/>
          <pc:sldLayoutMkLst>
            <pc:docMk/>
            <pc:sldMasterMk cId="1432960846" sldId="2147483974"/>
            <pc:sldLayoutMk cId="831990177" sldId="2147483981"/>
          </pc:sldLayoutMkLst>
        </pc:sldLayoutChg>
        <pc:sldLayoutChg chg="add del mod replId">
          <pc:chgData name="Gwen Scott" userId="S::gss40@bath.ac.uk::445b3aa6-7d79-4eb5-ae18-5db4842d9ee8" providerId="AD" clId="Web-{27D058FE-2F2C-E9A8-49B9-5537479C7F97}" dt="2024-05-01T08:20:01.303" v="132"/>
          <pc:sldLayoutMkLst>
            <pc:docMk/>
            <pc:sldMasterMk cId="1432960846" sldId="2147483974"/>
            <pc:sldLayoutMk cId="4046417917" sldId="2147483982"/>
          </pc:sldLayoutMkLst>
        </pc:sldLayoutChg>
        <pc:sldLayoutChg chg="add del mod replId">
          <pc:chgData name="Gwen Scott" userId="S::gss40@bath.ac.uk::445b3aa6-7d79-4eb5-ae18-5db4842d9ee8" providerId="AD" clId="Web-{27D058FE-2F2C-E9A8-49B9-5537479C7F97}" dt="2024-05-01T08:20:01.303" v="132"/>
          <pc:sldLayoutMkLst>
            <pc:docMk/>
            <pc:sldMasterMk cId="1432960846" sldId="2147483974"/>
            <pc:sldLayoutMk cId="503124925" sldId="2147483983"/>
          </pc:sldLayoutMkLst>
        </pc:sldLayoutChg>
        <pc:sldLayoutChg chg="add del mod replId">
          <pc:chgData name="Gwen Scott" userId="S::gss40@bath.ac.uk::445b3aa6-7d79-4eb5-ae18-5db4842d9ee8" providerId="AD" clId="Web-{27D058FE-2F2C-E9A8-49B9-5537479C7F97}" dt="2024-05-01T08:20:01.303" v="132"/>
          <pc:sldLayoutMkLst>
            <pc:docMk/>
            <pc:sldMasterMk cId="1432960846" sldId="2147483974"/>
            <pc:sldLayoutMk cId="739737906" sldId="2147483984"/>
          </pc:sldLayoutMkLst>
        </pc:sldLayoutChg>
        <pc:sldLayoutChg chg="add del mod replId">
          <pc:chgData name="Gwen Scott" userId="S::gss40@bath.ac.uk::445b3aa6-7d79-4eb5-ae18-5db4842d9ee8" providerId="AD" clId="Web-{27D058FE-2F2C-E9A8-49B9-5537479C7F97}" dt="2024-05-01T08:20:01.303" v="132"/>
          <pc:sldLayoutMkLst>
            <pc:docMk/>
            <pc:sldMasterMk cId="1432960846" sldId="2147483974"/>
            <pc:sldLayoutMk cId="2984128095" sldId="2147483985"/>
          </pc:sldLayoutMkLst>
        </pc:sldLayoutChg>
      </pc:sldMasterChg>
      <pc:sldMasterChg chg="add del addSldLayout delSldLayout modSldLayout">
        <pc:chgData name="Gwen Scott" userId="S::gss40@bath.ac.uk::445b3aa6-7d79-4eb5-ae18-5db4842d9ee8" providerId="AD" clId="Web-{27D058FE-2F2C-E9A8-49B9-5537479C7F97}" dt="2024-05-01T08:19:21.067" v="127"/>
        <pc:sldMasterMkLst>
          <pc:docMk/>
          <pc:sldMasterMk cId="108831955" sldId="2147483986"/>
        </pc:sldMasterMkLst>
        <pc:sldLayoutChg chg="add del mod replId">
          <pc:chgData name="Gwen Scott" userId="S::gss40@bath.ac.uk::445b3aa6-7d79-4eb5-ae18-5db4842d9ee8" providerId="AD" clId="Web-{27D058FE-2F2C-E9A8-49B9-5537479C7F97}" dt="2024-05-01T08:19:21.067" v="127"/>
          <pc:sldLayoutMkLst>
            <pc:docMk/>
            <pc:sldMasterMk cId="108831955" sldId="2147483986"/>
            <pc:sldLayoutMk cId="1170045319" sldId="2147483987"/>
          </pc:sldLayoutMkLst>
        </pc:sldLayoutChg>
        <pc:sldLayoutChg chg="add del mod replId">
          <pc:chgData name="Gwen Scott" userId="S::gss40@bath.ac.uk::445b3aa6-7d79-4eb5-ae18-5db4842d9ee8" providerId="AD" clId="Web-{27D058FE-2F2C-E9A8-49B9-5537479C7F97}" dt="2024-05-01T08:19:21.067" v="127"/>
          <pc:sldLayoutMkLst>
            <pc:docMk/>
            <pc:sldMasterMk cId="108831955" sldId="2147483986"/>
            <pc:sldLayoutMk cId="2651844887" sldId="2147483988"/>
          </pc:sldLayoutMkLst>
        </pc:sldLayoutChg>
        <pc:sldLayoutChg chg="add del mod replId">
          <pc:chgData name="Gwen Scott" userId="S::gss40@bath.ac.uk::445b3aa6-7d79-4eb5-ae18-5db4842d9ee8" providerId="AD" clId="Web-{27D058FE-2F2C-E9A8-49B9-5537479C7F97}" dt="2024-05-01T08:19:21.067" v="127"/>
          <pc:sldLayoutMkLst>
            <pc:docMk/>
            <pc:sldMasterMk cId="108831955" sldId="2147483986"/>
            <pc:sldLayoutMk cId="2112189989" sldId="2147483989"/>
          </pc:sldLayoutMkLst>
        </pc:sldLayoutChg>
        <pc:sldLayoutChg chg="add del mod replId">
          <pc:chgData name="Gwen Scott" userId="S::gss40@bath.ac.uk::445b3aa6-7d79-4eb5-ae18-5db4842d9ee8" providerId="AD" clId="Web-{27D058FE-2F2C-E9A8-49B9-5537479C7F97}" dt="2024-05-01T08:19:21.067" v="127"/>
          <pc:sldLayoutMkLst>
            <pc:docMk/>
            <pc:sldMasterMk cId="108831955" sldId="2147483986"/>
            <pc:sldLayoutMk cId="1456847448" sldId="2147483990"/>
          </pc:sldLayoutMkLst>
        </pc:sldLayoutChg>
        <pc:sldLayoutChg chg="add del mod replId">
          <pc:chgData name="Gwen Scott" userId="S::gss40@bath.ac.uk::445b3aa6-7d79-4eb5-ae18-5db4842d9ee8" providerId="AD" clId="Web-{27D058FE-2F2C-E9A8-49B9-5537479C7F97}" dt="2024-05-01T08:19:21.067" v="127"/>
          <pc:sldLayoutMkLst>
            <pc:docMk/>
            <pc:sldMasterMk cId="108831955" sldId="2147483986"/>
            <pc:sldLayoutMk cId="2443312603" sldId="2147483991"/>
          </pc:sldLayoutMkLst>
        </pc:sldLayoutChg>
        <pc:sldLayoutChg chg="add del mod replId">
          <pc:chgData name="Gwen Scott" userId="S::gss40@bath.ac.uk::445b3aa6-7d79-4eb5-ae18-5db4842d9ee8" providerId="AD" clId="Web-{27D058FE-2F2C-E9A8-49B9-5537479C7F97}" dt="2024-05-01T08:19:21.067" v="127"/>
          <pc:sldLayoutMkLst>
            <pc:docMk/>
            <pc:sldMasterMk cId="108831955" sldId="2147483986"/>
            <pc:sldLayoutMk cId="3065750831" sldId="2147483992"/>
          </pc:sldLayoutMkLst>
        </pc:sldLayoutChg>
        <pc:sldLayoutChg chg="add del mod replId">
          <pc:chgData name="Gwen Scott" userId="S::gss40@bath.ac.uk::445b3aa6-7d79-4eb5-ae18-5db4842d9ee8" providerId="AD" clId="Web-{27D058FE-2F2C-E9A8-49B9-5537479C7F97}" dt="2024-05-01T08:19:21.067" v="127"/>
          <pc:sldLayoutMkLst>
            <pc:docMk/>
            <pc:sldMasterMk cId="108831955" sldId="2147483986"/>
            <pc:sldLayoutMk cId="3010831711" sldId="2147483993"/>
          </pc:sldLayoutMkLst>
        </pc:sldLayoutChg>
        <pc:sldLayoutChg chg="add del mod replId">
          <pc:chgData name="Gwen Scott" userId="S::gss40@bath.ac.uk::445b3aa6-7d79-4eb5-ae18-5db4842d9ee8" providerId="AD" clId="Web-{27D058FE-2F2C-E9A8-49B9-5537479C7F97}" dt="2024-05-01T08:19:21.067" v="127"/>
          <pc:sldLayoutMkLst>
            <pc:docMk/>
            <pc:sldMasterMk cId="108831955" sldId="2147483986"/>
            <pc:sldLayoutMk cId="1177158228" sldId="2147483994"/>
          </pc:sldLayoutMkLst>
        </pc:sldLayoutChg>
        <pc:sldLayoutChg chg="add del mod replId">
          <pc:chgData name="Gwen Scott" userId="S::gss40@bath.ac.uk::445b3aa6-7d79-4eb5-ae18-5db4842d9ee8" providerId="AD" clId="Web-{27D058FE-2F2C-E9A8-49B9-5537479C7F97}" dt="2024-05-01T08:19:21.067" v="127"/>
          <pc:sldLayoutMkLst>
            <pc:docMk/>
            <pc:sldMasterMk cId="108831955" sldId="2147483986"/>
            <pc:sldLayoutMk cId="3723499446" sldId="2147483995"/>
          </pc:sldLayoutMkLst>
        </pc:sldLayoutChg>
        <pc:sldLayoutChg chg="add del mod replId">
          <pc:chgData name="Gwen Scott" userId="S::gss40@bath.ac.uk::445b3aa6-7d79-4eb5-ae18-5db4842d9ee8" providerId="AD" clId="Web-{27D058FE-2F2C-E9A8-49B9-5537479C7F97}" dt="2024-05-01T08:19:21.067" v="127"/>
          <pc:sldLayoutMkLst>
            <pc:docMk/>
            <pc:sldMasterMk cId="108831955" sldId="2147483986"/>
            <pc:sldLayoutMk cId="3799282654" sldId="2147483996"/>
          </pc:sldLayoutMkLst>
        </pc:sldLayoutChg>
        <pc:sldLayoutChg chg="add del mod replId">
          <pc:chgData name="Gwen Scott" userId="S::gss40@bath.ac.uk::445b3aa6-7d79-4eb5-ae18-5db4842d9ee8" providerId="AD" clId="Web-{27D058FE-2F2C-E9A8-49B9-5537479C7F97}" dt="2024-05-01T08:19:21.067" v="127"/>
          <pc:sldLayoutMkLst>
            <pc:docMk/>
            <pc:sldMasterMk cId="108831955" sldId="2147483986"/>
            <pc:sldLayoutMk cId="1098433233" sldId="2147483997"/>
          </pc:sldLayoutMkLst>
        </pc:sldLayoutChg>
      </pc:sldMasterChg>
      <pc:sldMasterChg chg="add del addSldLayout delSldLayout modSldLayout">
        <pc:chgData name="Gwen Scott" userId="S::gss40@bath.ac.uk::445b3aa6-7d79-4eb5-ae18-5db4842d9ee8" providerId="AD" clId="Web-{27D058FE-2F2C-E9A8-49B9-5537479C7F97}" dt="2024-05-01T08:20:04.881" v="133"/>
        <pc:sldMasterMkLst>
          <pc:docMk/>
          <pc:sldMasterMk cId="939826942" sldId="2147483986"/>
        </pc:sldMasterMkLst>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947571565" sldId="2147483987"/>
          </pc:sldLayoutMkLst>
        </pc:sldLayoutChg>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1184870549" sldId="2147483988"/>
          </pc:sldLayoutMkLst>
        </pc:sldLayoutChg>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2031429219" sldId="2147483989"/>
          </pc:sldLayoutMkLst>
        </pc:sldLayoutChg>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292162021" sldId="2147483990"/>
          </pc:sldLayoutMkLst>
        </pc:sldLayoutChg>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643667138" sldId="2147483991"/>
          </pc:sldLayoutMkLst>
        </pc:sldLayoutChg>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2897362944" sldId="2147483992"/>
          </pc:sldLayoutMkLst>
        </pc:sldLayoutChg>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1881865739" sldId="2147483993"/>
          </pc:sldLayoutMkLst>
        </pc:sldLayoutChg>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3237901393" sldId="2147483994"/>
          </pc:sldLayoutMkLst>
        </pc:sldLayoutChg>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3310451046" sldId="2147483995"/>
          </pc:sldLayoutMkLst>
        </pc:sldLayoutChg>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1769337443" sldId="2147483996"/>
          </pc:sldLayoutMkLst>
        </pc:sldLayoutChg>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1104887175" sldId="2147483997"/>
          </pc:sldLayoutMkLst>
        </pc:sldLayoutChg>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1556509208" sldId="2147483998"/>
          </pc:sldLayoutMkLst>
        </pc:sldLayoutChg>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3842637428" sldId="2147483999"/>
          </pc:sldLayoutMkLst>
        </pc:sldLayoutChg>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179212573" sldId="2147484000"/>
          </pc:sldLayoutMkLst>
        </pc:sldLayoutChg>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3072826253" sldId="2147484001"/>
          </pc:sldLayoutMkLst>
        </pc:sldLayoutChg>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1654678394" sldId="2147484002"/>
          </pc:sldLayoutMkLst>
        </pc:sldLayoutChg>
        <pc:sldLayoutChg chg="add del mod replId">
          <pc:chgData name="Gwen Scott" userId="S::gss40@bath.ac.uk::445b3aa6-7d79-4eb5-ae18-5db4842d9ee8" providerId="AD" clId="Web-{27D058FE-2F2C-E9A8-49B9-5537479C7F97}" dt="2024-05-01T08:20:04.881" v="133"/>
          <pc:sldLayoutMkLst>
            <pc:docMk/>
            <pc:sldMasterMk cId="939826942" sldId="2147483986"/>
            <pc:sldLayoutMk cId="2332810009" sldId="2147484003"/>
          </pc:sldLayoutMkLst>
        </pc:sldLayoutChg>
      </pc:sldMasterChg>
      <pc:sldMasterChg chg="add del addSldLayout delSldLayout modSldLayout">
        <pc:chgData name="Gwen Scott" userId="S::gss40@bath.ac.uk::445b3aa6-7d79-4eb5-ae18-5db4842d9ee8" providerId="AD" clId="Web-{27D058FE-2F2C-E9A8-49B9-5537479C7F97}" dt="2024-05-01T08:18:51.738" v="123"/>
        <pc:sldMasterMkLst>
          <pc:docMk/>
          <pc:sldMasterMk cId="1364960689" sldId="2147483986"/>
        </pc:sldMasterMkLst>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1803427615" sldId="2147483987"/>
          </pc:sldLayoutMkLst>
        </pc:sldLayoutChg>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516729487" sldId="2147483988"/>
          </pc:sldLayoutMkLst>
        </pc:sldLayoutChg>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810998548" sldId="2147483989"/>
          </pc:sldLayoutMkLst>
        </pc:sldLayoutChg>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1792799414" sldId="2147483990"/>
          </pc:sldLayoutMkLst>
        </pc:sldLayoutChg>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3735171473" sldId="2147483991"/>
          </pc:sldLayoutMkLst>
        </pc:sldLayoutChg>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3891996073" sldId="2147483992"/>
          </pc:sldLayoutMkLst>
        </pc:sldLayoutChg>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826223150" sldId="2147483993"/>
          </pc:sldLayoutMkLst>
        </pc:sldLayoutChg>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2465240628" sldId="2147483994"/>
          </pc:sldLayoutMkLst>
        </pc:sldLayoutChg>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2865863906" sldId="2147483995"/>
          </pc:sldLayoutMkLst>
        </pc:sldLayoutChg>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2266860745" sldId="2147483996"/>
          </pc:sldLayoutMkLst>
        </pc:sldLayoutChg>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1812759485" sldId="2147483997"/>
          </pc:sldLayoutMkLst>
        </pc:sldLayoutChg>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4052949859" sldId="2147483998"/>
          </pc:sldLayoutMkLst>
        </pc:sldLayoutChg>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1218174782" sldId="2147483999"/>
          </pc:sldLayoutMkLst>
        </pc:sldLayoutChg>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1700855374" sldId="2147484000"/>
          </pc:sldLayoutMkLst>
        </pc:sldLayoutChg>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3132493347" sldId="2147484001"/>
          </pc:sldLayoutMkLst>
        </pc:sldLayoutChg>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504690951" sldId="2147484002"/>
          </pc:sldLayoutMkLst>
        </pc:sldLayoutChg>
        <pc:sldLayoutChg chg="add del mod replId">
          <pc:chgData name="Gwen Scott" userId="S::gss40@bath.ac.uk::445b3aa6-7d79-4eb5-ae18-5db4842d9ee8" providerId="AD" clId="Web-{27D058FE-2F2C-E9A8-49B9-5537479C7F97}" dt="2024-05-01T08:18:51.738" v="123"/>
          <pc:sldLayoutMkLst>
            <pc:docMk/>
            <pc:sldMasterMk cId="1364960689" sldId="2147483986"/>
            <pc:sldLayoutMk cId="1516672309" sldId="2147484003"/>
          </pc:sldLayoutMkLst>
        </pc:sldLayoutChg>
      </pc:sldMasterChg>
      <pc:sldMasterChg chg="add del addSldLayout delSldLayout modSldLayout">
        <pc:chgData name="Gwen Scott" userId="S::gss40@bath.ac.uk::445b3aa6-7d79-4eb5-ae18-5db4842d9ee8" providerId="AD" clId="Web-{27D058FE-2F2C-E9A8-49B9-5537479C7F97}" dt="2024-05-01T08:19:55.068" v="131"/>
        <pc:sldMasterMkLst>
          <pc:docMk/>
          <pc:sldMasterMk cId="4054864956" sldId="2147483986"/>
        </pc:sldMasterMkLst>
        <pc:sldLayoutChg chg="add del mod replId">
          <pc:chgData name="Gwen Scott" userId="S::gss40@bath.ac.uk::445b3aa6-7d79-4eb5-ae18-5db4842d9ee8" providerId="AD" clId="Web-{27D058FE-2F2C-E9A8-49B9-5537479C7F97}" dt="2024-05-01T08:19:55.068" v="131"/>
          <pc:sldLayoutMkLst>
            <pc:docMk/>
            <pc:sldMasterMk cId="4054864956" sldId="2147483986"/>
            <pc:sldLayoutMk cId="2005030674" sldId="2147483987"/>
          </pc:sldLayoutMkLst>
        </pc:sldLayoutChg>
        <pc:sldLayoutChg chg="add del mod replId">
          <pc:chgData name="Gwen Scott" userId="S::gss40@bath.ac.uk::445b3aa6-7d79-4eb5-ae18-5db4842d9ee8" providerId="AD" clId="Web-{27D058FE-2F2C-E9A8-49B9-5537479C7F97}" dt="2024-05-01T08:19:55.068" v="131"/>
          <pc:sldLayoutMkLst>
            <pc:docMk/>
            <pc:sldMasterMk cId="4054864956" sldId="2147483986"/>
            <pc:sldLayoutMk cId="2522111927" sldId="2147483988"/>
          </pc:sldLayoutMkLst>
        </pc:sldLayoutChg>
        <pc:sldLayoutChg chg="add del mod replId">
          <pc:chgData name="Gwen Scott" userId="S::gss40@bath.ac.uk::445b3aa6-7d79-4eb5-ae18-5db4842d9ee8" providerId="AD" clId="Web-{27D058FE-2F2C-E9A8-49B9-5537479C7F97}" dt="2024-05-01T08:19:55.068" v="131"/>
          <pc:sldLayoutMkLst>
            <pc:docMk/>
            <pc:sldMasterMk cId="4054864956" sldId="2147483986"/>
            <pc:sldLayoutMk cId="2428798940" sldId="2147483989"/>
          </pc:sldLayoutMkLst>
        </pc:sldLayoutChg>
        <pc:sldLayoutChg chg="add del mod replId">
          <pc:chgData name="Gwen Scott" userId="S::gss40@bath.ac.uk::445b3aa6-7d79-4eb5-ae18-5db4842d9ee8" providerId="AD" clId="Web-{27D058FE-2F2C-E9A8-49B9-5537479C7F97}" dt="2024-05-01T08:19:55.068" v="131"/>
          <pc:sldLayoutMkLst>
            <pc:docMk/>
            <pc:sldMasterMk cId="4054864956" sldId="2147483986"/>
            <pc:sldLayoutMk cId="1712883800" sldId="2147483990"/>
          </pc:sldLayoutMkLst>
        </pc:sldLayoutChg>
        <pc:sldLayoutChg chg="add del mod replId">
          <pc:chgData name="Gwen Scott" userId="S::gss40@bath.ac.uk::445b3aa6-7d79-4eb5-ae18-5db4842d9ee8" providerId="AD" clId="Web-{27D058FE-2F2C-E9A8-49B9-5537479C7F97}" dt="2024-05-01T08:19:55.068" v="131"/>
          <pc:sldLayoutMkLst>
            <pc:docMk/>
            <pc:sldMasterMk cId="4054864956" sldId="2147483986"/>
            <pc:sldLayoutMk cId="2118214128" sldId="2147483991"/>
          </pc:sldLayoutMkLst>
        </pc:sldLayoutChg>
        <pc:sldLayoutChg chg="add del mod replId">
          <pc:chgData name="Gwen Scott" userId="S::gss40@bath.ac.uk::445b3aa6-7d79-4eb5-ae18-5db4842d9ee8" providerId="AD" clId="Web-{27D058FE-2F2C-E9A8-49B9-5537479C7F97}" dt="2024-05-01T08:19:55.068" v="131"/>
          <pc:sldLayoutMkLst>
            <pc:docMk/>
            <pc:sldMasterMk cId="4054864956" sldId="2147483986"/>
            <pc:sldLayoutMk cId="3578567391" sldId="2147483992"/>
          </pc:sldLayoutMkLst>
        </pc:sldLayoutChg>
        <pc:sldLayoutChg chg="add del mod replId">
          <pc:chgData name="Gwen Scott" userId="S::gss40@bath.ac.uk::445b3aa6-7d79-4eb5-ae18-5db4842d9ee8" providerId="AD" clId="Web-{27D058FE-2F2C-E9A8-49B9-5537479C7F97}" dt="2024-05-01T08:19:55.068" v="131"/>
          <pc:sldLayoutMkLst>
            <pc:docMk/>
            <pc:sldMasterMk cId="4054864956" sldId="2147483986"/>
            <pc:sldLayoutMk cId="3383601428" sldId="2147483993"/>
          </pc:sldLayoutMkLst>
        </pc:sldLayoutChg>
        <pc:sldLayoutChg chg="add del mod replId">
          <pc:chgData name="Gwen Scott" userId="S::gss40@bath.ac.uk::445b3aa6-7d79-4eb5-ae18-5db4842d9ee8" providerId="AD" clId="Web-{27D058FE-2F2C-E9A8-49B9-5537479C7F97}" dt="2024-05-01T08:19:55.068" v="131"/>
          <pc:sldLayoutMkLst>
            <pc:docMk/>
            <pc:sldMasterMk cId="4054864956" sldId="2147483986"/>
            <pc:sldLayoutMk cId="2993891563" sldId="2147483994"/>
          </pc:sldLayoutMkLst>
        </pc:sldLayoutChg>
        <pc:sldLayoutChg chg="add del mod replId">
          <pc:chgData name="Gwen Scott" userId="S::gss40@bath.ac.uk::445b3aa6-7d79-4eb5-ae18-5db4842d9ee8" providerId="AD" clId="Web-{27D058FE-2F2C-E9A8-49B9-5537479C7F97}" dt="2024-05-01T08:19:55.068" v="131"/>
          <pc:sldLayoutMkLst>
            <pc:docMk/>
            <pc:sldMasterMk cId="4054864956" sldId="2147483986"/>
            <pc:sldLayoutMk cId="917013663" sldId="2147483995"/>
          </pc:sldLayoutMkLst>
        </pc:sldLayoutChg>
        <pc:sldLayoutChg chg="add del mod replId">
          <pc:chgData name="Gwen Scott" userId="S::gss40@bath.ac.uk::445b3aa6-7d79-4eb5-ae18-5db4842d9ee8" providerId="AD" clId="Web-{27D058FE-2F2C-E9A8-49B9-5537479C7F97}" dt="2024-05-01T08:19:55.068" v="131"/>
          <pc:sldLayoutMkLst>
            <pc:docMk/>
            <pc:sldMasterMk cId="4054864956" sldId="2147483986"/>
            <pc:sldLayoutMk cId="4241800879" sldId="2147483996"/>
          </pc:sldLayoutMkLst>
        </pc:sldLayoutChg>
        <pc:sldLayoutChg chg="add del mod replId">
          <pc:chgData name="Gwen Scott" userId="S::gss40@bath.ac.uk::445b3aa6-7d79-4eb5-ae18-5db4842d9ee8" providerId="AD" clId="Web-{27D058FE-2F2C-E9A8-49B9-5537479C7F97}" dt="2024-05-01T08:19:55.068" v="131"/>
          <pc:sldLayoutMkLst>
            <pc:docMk/>
            <pc:sldMasterMk cId="4054864956" sldId="2147483986"/>
            <pc:sldLayoutMk cId="2293812345" sldId="2147483997"/>
          </pc:sldLayoutMkLst>
        </pc:sldLayoutChg>
      </pc:sldMasterChg>
      <pc:sldMasterChg chg="add del addSldLayout delSldLayout modSldLayout">
        <pc:chgData name="Gwen Scott" userId="S::gss40@bath.ac.uk::445b3aa6-7d79-4eb5-ae18-5db4842d9ee8" providerId="AD" clId="Web-{27D058FE-2F2C-E9A8-49B9-5537479C7F97}" dt="2024-05-01T08:19:53.068" v="130"/>
        <pc:sldMasterMkLst>
          <pc:docMk/>
          <pc:sldMasterMk cId="1392233210" sldId="2147483998"/>
        </pc:sldMasterMkLst>
        <pc:sldLayoutChg chg="add del mod replId">
          <pc:chgData name="Gwen Scott" userId="S::gss40@bath.ac.uk::445b3aa6-7d79-4eb5-ae18-5db4842d9ee8" providerId="AD" clId="Web-{27D058FE-2F2C-E9A8-49B9-5537479C7F97}" dt="2024-05-01T08:19:53.068" v="130"/>
          <pc:sldLayoutMkLst>
            <pc:docMk/>
            <pc:sldMasterMk cId="1392233210" sldId="2147483998"/>
            <pc:sldLayoutMk cId="2362236371" sldId="2147483999"/>
          </pc:sldLayoutMkLst>
        </pc:sldLayoutChg>
        <pc:sldLayoutChg chg="add del mod replId">
          <pc:chgData name="Gwen Scott" userId="S::gss40@bath.ac.uk::445b3aa6-7d79-4eb5-ae18-5db4842d9ee8" providerId="AD" clId="Web-{27D058FE-2F2C-E9A8-49B9-5537479C7F97}" dt="2024-05-01T08:19:53.068" v="130"/>
          <pc:sldLayoutMkLst>
            <pc:docMk/>
            <pc:sldMasterMk cId="1392233210" sldId="2147483998"/>
            <pc:sldLayoutMk cId="734130934" sldId="2147484000"/>
          </pc:sldLayoutMkLst>
        </pc:sldLayoutChg>
        <pc:sldLayoutChg chg="add del mod replId">
          <pc:chgData name="Gwen Scott" userId="S::gss40@bath.ac.uk::445b3aa6-7d79-4eb5-ae18-5db4842d9ee8" providerId="AD" clId="Web-{27D058FE-2F2C-E9A8-49B9-5537479C7F97}" dt="2024-05-01T08:19:53.068" v="130"/>
          <pc:sldLayoutMkLst>
            <pc:docMk/>
            <pc:sldMasterMk cId="1392233210" sldId="2147483998"/>
            <pc:sldLayoutMk cId="4122284310" sldId="2147484001"/>
          </pc:sldLayoutMkLst>
        </pc:sldLayoutChg>
        <pc:sldLayoutChg chg="add del mod replId">
          <pc:chgData name="Gwen Scott" userId="S::gss40@bath.ac.uk::445b3aa6-7d79-4eb5-ae18-5db4842d9ee8" providerId="AD" clId="Web-{27D058FE-2F2C-E9A8-49B9-5537479C7F97}" dt="2024-05-01T08:19:53.068" v="130"/>
          <pc:sldLayoutMkLst>
            <pc:docMk/>
            <pc:sldMasterMk cId="1392233210" sldId="2147483998"/>
            <pc:sldLayoutMk cId="1669075768" sldId="2147484002"/>
          </pc:sldLayoutMkLst>
        </pc:sldLayoutChg>
        <pc:sldLayoutChg chg="add del mod replId">
          <pc:chgData name="Gwen Scott" userId="S::gss40@bath.ac.uk::445b3aa6-7d79-4eb5-ae18-5db4842d9ee8" providerId="AD" clId="Web-{27D058FE-2F2C-E9A8-49B9-5537479C7F97}" dt="2024-05-01T08:19:53.068" v="130"/>
          <pc:sldLayoutMkLst>
            <pc:docMk/>
            <pc:sldMasterMk cId="1392233210" sldId="2147483998"/>
            <pc:sldLayoutMk cId="3145735075" sldId="2147484003"/>
          </pc:sldLayoutMkLst>
        </pc:sldLayoutChg>
        <pc:sldLayoutChg chg="add del mod replId">
          <pc:chgData name="Gwen Scott" userId="S::gss40@bath.ac.uk::445b3aa6-7d79-4eb5-ae18-5db4842d9ee8" providerId="AD" clId="Web-{27D058FE-2F2C-E9A8-49B9-5537479C7F97}" dt="2024-05-01T08:19:53.068" v="130"/>
          <pc:sldLayoutMkLst>
            <pc:docMk/>
            <pc:sldMasterMk cId="1392233210" sldId="2147483998"/>
            <pc:sldLayoutMk cId="350232990" sldId="2147484004"/>
          </pc:sldLayoutMkLst>
        </pc:sldLayoutChg>
        <pc:sldLayoutChg chg="add del mod replId">
          <pc:chgData name="Gwen Scott" userId="S::gss40@bath.ac.uk::445b3aa6-7d79-4eb5-ae18-5db4842d9ee8" providerId="AD" clId="Web-{27D058FE-2F2C-E9A8-49B9-5537479C7F97}" dt="2024-05-01T08:19:53.068" v="130"/>
          <pc:sldLayoutMkLst>
            <pc:docMk/>
            <pc:sldMasterMk cId="1392233210" sldId="2147483998"/>
            <pc:sldLayoutMk cId="2497509184" sldId="2147484005"/>
          </pc:sldLayoutMkLst>
        </pc:sldLayoutChg>
        <pc:sldLayoutChg chg="add del mod replId">
          <pc:chgData name="Gwen Scott" userId="S::gss40@bath.ac.uk::445b3aa6-7d79-4eb5-ae18-5db4842d9ee8" providerId="AD" clId="Web-{27D058FE-2F2C-E9A8-49B9-5537479C7F97}" dt="2024-05-01T08:19:53.068" v="130"/>
          <pc:sldLayoutMkLst>
            <pc:docMk/>
            <pc:sldMasterMk cId="1392233210" sldId="2147483998"/>
            <pc:sldLayoutMk cId="302834013" sldId="2147484006"/>
          </pc:sldLayoutMkLst>
        </pc:sldLayoutChg>
        <pc:sldLayoutChg chg="add del mod replId">
          <pc:chgData name="Gwen Scott" userId="S::gss40@bath.ac.uk::445b3aa6-7d79-4eb5-ae18-5db4842d9ee8" providerId="AD" clId="Web-{27D058FE-2F2C-E9A8-49B9-5537479C7F97}" dt="2024-05-01T08:19:53.068" v="130"/>
          <pc:sldLayoutMkLst>
            <pc:docMk/>
            <pc:sldMasterMk cId="1392233210" sldId="2147483998"/>
            <pc:sldLayoutMk cId="4017260509" sldId="2147484007"/>
          </pc:sldLayoutMkLst>
        </pc:sldLayoutChg>
        <pc:sldLayoutChg chg="add del mod replId">
          <pc:chgData name="Gwen Scott" userId="S::gss40@bath.ac.uk::445b3aa6-7d79-4eb5-ae18-5db4842d9ee8" providerId="AD" clId="Web-{27D058FE-2F2C-E9A8-49B9-5537479C7F97}" dt="2024-05-01T08:19:53.068" v="130"/>
          <pc:sldLayoutMkLst>
            <pc:docMk/>
            <pc:sldMasterMk cId="1392233210" sldId="2147483998"/>
            <pc:sldLayoutMk cId="3349976343" sldId="2147484008"/>
          </pc:sldLayoutMkLst>
        </pc:sldLayoutChg>
        <pc:sldLayoutChg chg="add del mod replId">
          <pc:chgData name="Gwen Scott" userId="S::gss40@bath.ac.uk::445b3aa6-7d79-4eb5-ae18-5db4842d9ee8" providerId="AD" clId="Web-{27D058FE-2F2C-E9A8-49B9-5537479C7F97}" dt="2024-05-01T08:19:53.068" v="130"/>
          <pc:sldLayoutMkLst>
            <pc:docMk/>
            <pc:sldMasterMk cId="1392233210" sldId="2147483998"/>
            <pc:sldLayoutMk cId="3312160578" sldId="2147484009"/>
          </pc:sldLayoutMkLst>
        </pc:sldLayoutChg>
      </pc:sldMasterChg>
      <pc:sldMasterChg chg="add del addSldLayout delSldLayout modSldLayout">
        <pc:chgData name="Gwen Scott" userId="S::gss40@bath.ac.uk::445b3aa6-7d79-4eb5-ae18-5db4842d9ee8" providerId="AD" clId="Web-{27D058FE-2F2C-E9A8-49B9-5537479C7F97}" dt="2024-05-01T08:19:19.864" v="126"/>
        <pc:sldMasterMkLst>
          <pc:docMk/>
          <pc:sldMasterMk cId="3737656504" sldId="2147483998"/>
        </pc:sldMasterMkLst>
        <pc:sldLayoutChg chg="add del mod replId">
          <pc:chgData name="Gwen Scott" userId="S::gss40@bath.ac.uk::445b3aa6-7d79-4eb5-ae18-5db4842d9ee8" providerId="AD" clId="Web-{27D058FE-2F2C-E9A8-49B9-5537479C7F97}" dt="2024-05-01T08:19:19.864" v="126"/>
          <pc:sldLayoutMkLst>
            <pc:docMk/>
            <pc:sldMasterMk cId="3737656504" sldId="2147483998"/>
            <pc:sldLayoutMk cId="3052878946" sldId="2147483999"/>
          </pc:sldLayoutMkLst>
        </pc:sldLayoutChg>
        <pc:sldLayoutChg chg="add del mod replId">
          <pc:chgData name="Gwen Scott" userId="S::gss40@bath.ac.uk::445b3aa6-7d79-4eb5-ae18-5db4842d9ee8" providerId="AD" clId="Web-{27D058FE-2F2C-E9A8-49B9-5537479C7F97}" dt="2024-05-01T08:19:19.864" v="126"/>
          <pc:sldLayoutMkLst>
            <pc:docMk/>
            <pc:sldMasterMk cId="3737656504" sldId="2147483998"/>
            <pc:sldLayoutMk cId="1729222018" sldId="2147484000"/>
          </pc:sldLayoutMkLst>
        </pc:sldLayoutChg>
        <pc:sldLayoutChg chg="add del mod replId">
          <pc:chgData name="Gwen Scott" userId="S::gss40@bath.ac.uk::445b3aa6-7d79-4eb5-ae18-5db4842d9ee8" providerId="AD" clId="Web-{27D058FE-2F2C-E9A8-49B9-5537479C7F97}" dt="2024-05-01T08:19:19.864" v="126"/>
          <pc:sldLayoutMkLst>
            <pc:docMk/>
            <pc:sldMasterMk cId="3737656504" sldId="2147483998"/>
            <pc:sldLayoutMk cId="1028816119" sldId="2147484001"/>
          </pc:sldLayoutMkLst>
        </pc:sldLayoutChg>
        <pc:sldLayoutChg chg="add del mod replId">
          <pc:chgData name="Gwen Scott" userId="S::gss40@bath.ac.uk::445b3aa6-7d79-4eb5-ae18-5db4842d9ee8" providerId="AD" clId="Web-{27D058FE-2F2C-E9A8-49B9-5537479C7F97}" dt="2024-05-01T08:19:19.864" v="126"/>
          <pc:sldLayoutMkLst>
            <pc:docMk/>
            <pc:sldMasterMk cId="3737656504" sldId="2147483998"/>
            <pc:sldLayoutMk cId="3559130125" sldId="2147484002"/>
          </pc:sldLayoutMkLst>
        </pc:sldLayoutChg>
        <pc:sldLayoutChg chg="add del mod replId">
          <pc:chgData name="Gwen Scott" userId="S::gss40@bath.ac.uk::445b3aa6-7d79-4eb5-ae18-5db4842d9ee8" providerId="AD" clId="Web-{27D058FE-2F2C-E9A8-49B9-5537479C7F97}" dt="2024-05-01T08:19:19.864" v="126"/>
          <pc:sldLayoutMkLst>
            <pc:docMk/>
            <pc:sldMasterMk cId="3737656504" sldId="2147483998"/>
            <pc:sldLayoutMk cId="2760097692" sldId="2147484003"/>
          </pc:sldLayoutMkLst>
        </pc:sldLayoutChg>
        <pc:sldLayoutChg chg="add del mod replId">
          <pc:chgData name="Gwen Scott" userId="S::gss40@bath.ac.uk::445b3aa6-7d79-4eb5-ae18-5db4842d9ee8" providerId="AD" clId="Web-{27D058FE-2F2C-E9A8-49B9-5537479C7F97}" dt="2024-05-01T08:19:19.864" v="126"/>
          <pc:sldLayoutMkLst>
            <pc:docMk/>
            <pc:sldMasterMk cId="3737656504" sldId="2147483998"/>
            <pc:sldLayoutMk cId="3731806945" sldId="2147484004"/>
          </pc:sldLayoutMkLst>
        </pc:sldLayoutChg>
        <pc:sldLayoutChg chg="add del mod replId">
          <pc:chgData name="Gwen Scott" userId="S::gss40@bath.ac.uk::445b3aa6-7d79-4eb5-ae18-5db4842d9ee8" providerId="AD" clId="Web-{27D058FE-2F2C-E9A8-49B9-5537479C7F97}" dt="2024-05-01T08:19:19.864" v="126"/>
          <pc:sldLayoutMkLst>
            <pc:docMk/>
            <pc:sldMasterMk cId="3737656504" sldId="2147483998"/>
            <pc:sldLayoutMk cId="3872264059" sldId="2147484005"/>
          </pc:sldLayoutMkLst>
        </pc:sldLayoutChg>
        <pc:sldLayoutChg chg="add del mod replId">
          <pc:chgData name="Gwen Scott" userId="S::gss40@bath.ac.uk::445b3aa6-7d79-4eb5-ae18-5db4842d9ee8" providerId="AD" clId="Web-{27D058FE-2F2C-E9A8-49B9-5537479C7F97}" dt="2024-05-01T08:19:19.864" v="126"/>
          <pc:sldLayoutMkLst>
            <pc:docMk/>
            <pc:sldMasterMk cId="3737656504" sldId="2147483998"/>
            <pc:sldLayoutMk cId="4058386884" sldId="2147484006"/>
          </pc:sldLayoutMkLst>
        </pc:sldLayoutChg>
        <pc:sldLayoutChg chg="add del mod replId">
          <pc:chgData name="Gwen Scott" userId="S::gss40@bath.ac.uk::445b3aa6-7d79-4eb5-ae18-5db4842d9ee8" providerId="AD" clId="Web-{27D058FE-2F2C-E9A8-49B9-5537479C7F97}" dt="2024-05-01T08:19:19.864" v="126"/>
          <pc:sldLayoutMkLst>
            <pc:docMk/>
            <pc:sldMasterMk cId="3737656504" sldId="2147483998"/>
            <pc:sldLayoutMk cId="917022950" sldId="2147484007"/>
          </pc:sldLayoutMkLst>
        </pc:sldLayoutChg>
        <pc:sldLayoutChg chg="add del mod replId">
          <pc:chgData name="Gwen Scott" userId="S::gss40@bath.ac.uk::445b3aa6-7d79-4eb5-ae18-5db4842d9ee8" providerId="AD" clId="Web-{27D058FE-2F2C-E9A8-49B9-5537479C7F97}" dt="2024-05-01T08:19:19.864" v="126"/>
          <pc:sldLayoutMkLst>
            <pc:docMk/>
            <pc:sldMasterMk cId="3737656504" sldId="2147483998"/>
            <pc:sldLayoutMk cId="536108430" sldId="2147484008"/>
          </pc:sldLayoutMkLst>
        </pc:sldLayoutChg>
        <pc:sldLayoutChg chg="add del mod replId">
          <pc:chgData name="Gwen Scott" userId="S::gss40@bath.ac.uk::445b3aa6-7d79-4eb5-ae18-5db4842d9ee8" providerId="AD" clId="Web-{27D058FE-2F2C-E9A8-49B9-5537479C7F97}" dt="2024-05-01T08:19:19.864" v="126"/>
          <pc:sldLayoutMkLst>
            <pc:docMk/>
            <pc:sldMasterMk cId="3737656504" sldId="2147483998"/>
            <pc:sldLayoutMk cId="4200288959" sldId="2147484009"/>
          </pc:sldLayoutMkLst>
        </pc:sldLayoutChg>
      </pc:sldMasterChg>
      <pc:sldMasterChg chg="add del addSldLayout delSldLayout modSldLayout">
        <pc:chgData name="Gwen Scott" userId="S::gss40@bath.ac.uk::445b3aa6-7d79-4eb5-ae18-5db4842d9ee8" providerId="AD" clId="Web-{27D058FE-2F2C-E9A8-49B9-5537479C7F97}" dt="2024-05-01T08:20:58.868" v="138"/>
        <pc:sldMasterMkLst>
          <pc:docMk/>
          <pc:sldMasterMk cId="2608804843" sldId="2147484004"/>
        </pc:sldMasterMkLst>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1595383814" sldId="2147484005"/>
          </pc:sldLayoutMkLst>
        </pc:sldLayoutChg>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1620632197" sldId="2147484006"/>
          </pc:sldLayoutMkLst>
        </pc:sldLayoutChg>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2806786494" sldId="2147484007"/>
          </pc:sldLayoutMkLst>
        </pc:sldLayoutChg>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3599769592" sldId="2147484008"/>
          </pc:sldLayoutMkLst>
        </pc:sldLayoutChg>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1813728388" sldId="2147484009"/>
          </pc:sldLayoutMkLst>
        </pc:sldLayoutChg>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3097027758" sldId="2147484010"/>
          </pc:sldLayoutMkLst>
        </pc:sldLayoutChg>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3530968466" sldId="2147484011"/>
          </pc:sldLayoutMkLst>
        </pc:sldLayoutChg>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3392739896" sldId="2147484012"/>
          </pc:sldLayoutMkLst>
        </pc:sldLayoutChg>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2722376227" sldId="2147484013"/>
          </pc:sldLayoutMkLst>
        </pc:sldLayoutChg>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253379289" sldId="2147484014"/>
          </pc:sldLayoutMkLst>
        </pc:sldLayoutChg>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1168467701" sldId="2147484015"/>
          </pc:sldLayoutMkLst>
        </pc:sldLayoutChg>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318831570" sldId="2147484016"/>
          </pc:sldLayoutMkLst>
        </pc:sldLayoutChg>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1613665625" sldId="2147484017"/>
          </pc:sldLayoutMkLst>
        </pc:sldLayoutChg>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2054136386" sldId="2147484018"/>
          </pc:sldLayoutMkLst>
        </pc:sldLayoutChg>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1052231254" sldId="2147484019"/>
          </pc:sldLayoutMkLst>
        </pc:sldLayoutChg>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2886196068" sldId="2147484020"/>
          </pc:sldLayoutMkLst>
        </pc:sldLayoutChg>
        <pc:sldLayoutChg chg="add del mod replId">
          <pc:chgData name="Gwen Scott" userId="S::gss40@bath.ac.uk::445b3aa6-7d79-4eb5-ae18-5db4842d9ee8" providerId="AD" clId="Web-{27D058FE-2F2C-E9A8-49B9-5537479C7F97}" dt="2024-05-01T08:20:58.868" v="138"/>
          <pc:sldLayoutMkLst>
            <pc:docMk/>
            <pc:sldMasterMk cId="2608804843" sldId="2147484004"/>
            <pc:sldLayoutMk cId="2061144036" sldId="2147484021"/>
          </pc:sldLayoutMkLst>
        </pc:sldLayoutChg>
      </pc:sldMasterChg>
      <pc:sldMasterChg chg="add del addSldLayout delSldLayout modSldLayout">
        <pc:chgData name="Gwen Scott" userId="S::gss40@bath.ac.uk::445b3aa6-7d79-4eb5-ae18-5db4842d9ee8" providerId="AD" clId="Web-{27D058FE-2F2C-E9A8-49B9-5537479C7F97}" dt="2024-05-01T08:20:58.868" v="138"/>
        <pc:sldMasterMkLst>
          <pc:docMk/>
          <pc:sldMasterMk cId="1150678803" sldId="2147484022"/>
        </pc:sldMasterMkLst>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2814394744" sldId="2147484023"/>
          </pc:sldLayoutMkLst>
        </pc:sldLayoutChg>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3574904785" sldId="2147484024"/>
          </pc:sldLayoutMkLst>
        </pc:sldLayoutChg>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463532309" sldId="2147484025"/>
          </pc:sldLayoutMkLst>
        </pc:sldLayoutChg>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2914306272" sldId="2147484026"/>
          </pc:sldLayoutMkLst>
        </pc:sldLayoutChg>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309937271" sldId="2147484027"/>
          </pc:sldLayoutMkLst>
        </pc:sldLayoutChg>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2544817947" sldId="2147484028"/>
          </pc:sldLayoutMkLst>
        </pc:sldLayoutChg>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1501400566" sldId="2147484029"/>
          </pc:sldLayoutMkLst>
        </pc:sldLayoutChg>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2967112811" sldId="2147484030"/>
          </pc:sldLayoutMkLst>
        </pc:sldLayoutChg>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2342818758" sldId="2147484031"/>
          </pc:sldLayoutMkLst>
        </pc:sldLayoutChg>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1358243092" sldId="2147484032"/>
          </pc:sldLayoutMkLst>
        </pc:sldLayoutChg>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3497231330" sldId="2147484033"/>
          </pc:sldLayoutMkLst>
        </pc:sldLayoutChg>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2236949999" sldId="2147484034"/>
          </pc:sldLayoutMkLst>
        </pc:sldLayoutChg>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1011661006" sldId="2147484035"/>
          </pc:sldLayoutMkLst>
        </pc:sldLayoutChg>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1372542610" sldId="2147484036"/>
          </pc:sldLayoutMkLst>
        </pc:sldLayoutChg>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1367073817" sldId="2147484037"/>
          </pc:sldLayoutMkLst>
        </pc:sldLayoutChg>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2899832977" sldId="2147484038"/>
          </pc:sldLayoutMkLst>
        </pc:sldLayoutChg>
        <pc:sldLayoutChg chg="add del mod replId">
          <pc:chgData name="Gwen Scott" userId="S::gss40@bath.ac.uk::445b3aa6-7d79-4eb5-ae18-5db4842d9ee8" providerId="AD" clId="Web-{27D058FE-2F2C-E9A8-49B9-5537479C7F97}" dt="2024-05-01T08:20:58.868" v="138"/>
          <pc:sldLayoutMkLst>
            <pc:docMk/>
            <pc:sldMasterMk cId="1150678803" sldId="2147484022"/>
            <pc:sldLayoutMk cId="1042087629" sldId="2147484039"/>
          </pc:sldLayoutMkLst>
        </pc:sldLayoutChg>
      </pc:sldMasterChg>
      <pc:sldMasterChg chg="add del addSldLayout delSldLayout modSldLayout">
        <pc:chgData name="Gwen Scott" userId="S::gss40@bath.ac.uk::445b3aa6-7d79-4eb5-ae18-5db4842d9ee8" providerId="AD" clId="Web-{27D058FE-2F2C-E9A8-49B9-5537479C7F97}" dt="2024-05-01T08:20:57.086" v="137"/>
        <pc:sldMasterMkLst>
          <pc:docMk/>
          <pc:sldMasterMk cId="2354210194" sldId="2147484040"/>
        </pc:sldMasterMkLst>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3400021127" sldId="2147484041"/>
          </pc:sldLayoutMkLst>
        </pc:sldLayoutChg>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1262558402" sldId="2147484042"/>
          </pc:sldLayoutMkLst>
        </pc:sldLayoutChg>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596982419" sldId="2147484043"/>
          </pc:sldLayoutMkLst>
        </pc:sldLayoutChg>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2565888622" sldId="2147484044"/>
          </pc:sldLayoutMkLst>
        </pc:sldLayoutChg>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2681143034" sldId="2147484045"/>
          </pc:sldLayoutMkLst>
        </pc:sldLayoutChg>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3842130229" sldId="2147484046"/>
          </pc:sldLayoutMkLst>
        </pc:sldLayoutChg>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2482170278" sldId="2147484047"/>
          </pc:sldLayoutMkLst>
        </pc:sldLayoutChg>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2438661689" sldId="2147484048"/>
          </pc:sldLayoutMkLst>
        </pc:sldLayoutChg>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530078232" sldId="2147484049"/>
          </pc:sldLayoutMkLst>
        </pc:sldLayoutChg>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4202645253" sldId="2147484050"/>
          </pc:sldLayoutMkLst>
        </pc:sldLayoutChg>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1941649247" sldId="2147484051"/>
          </pc:sldLayoutMkLst>
        </pc:sldLayoutChg>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1196434426" sldId="2147484052"/>
          </pc:sldLayoutMkLst>
        </pc:sldLayoutChg>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3247685360" sldId="2147484053"/>
          </pc:sldLayoutMkLst>
        </pc:sldLayoutChg>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2898642169" sldId="2147484054"/>
          </pc:sldLayoutMkLst>
        </pc:sldLayoutChg>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3720048621" sldId="2147484055"/>
          </pc:sldLayoutMkLst>
        </pc:sldLayoutChg>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3923784052" sldId="2147484056"/>
          </pc:sldLayoutMkLst>
        </pc:sldLayoutChg>
        <pc:sldLayoutChg chg="add del mod replId">
          <pc:chgData name="Gwen Scott" userId="S::gss40@bath.ac.uk::445b3aa6-7d79-4eb5-ae18-5db4842d9ee8" providerId="AD" clId="Web-{27D058FE-2F2C-E9A8-49B9-5537479C7F97}" dt="2024-05-01T08:20:57.086" v="137"/>
          <pc:sldLayoutMkLst>
            <pc:docMk/>
            <pc:sldMasterMk cId="2354210194" sldId="2147484040"/>
            <pc:sldLayoutMk cId="3731166618" sldId="2147484057"/>
          </pc:sldLayoutMkLst>
        </pc:sldLayoutChg>
      </pc:sldMasterChg>
    </pc:docChg>
  </pc:docChgLst>
  <pc:docChgLst>
    <pc:chgData name="Gwen Scott" userId="S::gss40@bath.ac.uk::445b3aa6-7d79-4eb5-ae18-5db4842d9ee8" providerId="AD" clId="Web-{CE02C196-7446-65EF-8FC1-FF5D2650B9A2}"/>
    <pc:docChg chg="addSld delSld modSld sldOrd">
      <pc:chgData name="Gwen Scott" userId="S::gss40@bath.ac.uk::445b3aa6-7d79-4eb5-ae18-5db4842d9ee8" providerId="AD" clId="Web-{CE02C196-7446-65EF-8FC1-FF5D2650B9A2}" dt="2024-05-01T11:33:48.678" v="208" actId="1076"/>
      <pc:docMkLst>
        <pc:docMk/>
      </pc:docMkLst>
      <pc:sldChg chg="modSp del">
        <pc:chgData name="Gwen Scott" userId="S::gss40@bath.ac.uk::445b3aa6-7d79-4eb5-ae18-5db4842d9ee8" providerId="AD" clId="Web-{CE02C196-7446-65EF-8FC1-FF5D2650B9A2}" dt="2024-05-01T08:31:28.720" v="51"/>
        <pc:sldMkLst>
          <pc:docMk/>
          <pc:sldMk cId="293074275" sldId="262"/>
        </pc:sldMkLst>
        <pc:spChg chg="mod">
          <ac:chgData name="Gwen Scott" userId="S::gss40@bath.ac.uk::445b3aa6-7d79-4eb5-ae18-5db4842d9ee8" providerId="AD" clId="Web-{CE02C196-7446-65EF-8FC1-FF5D2650B9A2}" dt="2024-05-01T08:29:37.341" v="4" actId="20577"/>
          <ac:spMkLst>
            <pc:docMk/>
            <pc:sldMk cId="293074275" sldId="262"/>
            <ac:spMk id="2" creationId="{02A2B697-923E-7608-C2F6-1F0741AF423D}"/>
          </ac:spMkLst>
        </pc:spChg>
      </pc:sldChg>
      <pc:sldChg chg="addSp delSp modSp mod setBg modClrScheme chgLayout">
        <pc:chgData name="Gwen Scott" userId="S::gss40@bath.ac.uk::445b3aa6-7d79-4eb5-ae18-5db4842d9ee8" providerId="AD" clId="Web-{CE02C196-7446-65EF-8FC1-FF5D2650B9A2}" dt="2024-05-01T11:22:11.743" v="186" actId="20577"/>
        <pc:sldMkLst>
          <pc:docMk/>
          <pc:sldMk cId="2252047991" sldId="264"/>
        </pc:sldMkLst>
        <pc:spChg chg="mod ord">
          <ac:chgData name="Gwen Scott" userId="S::gss40@bath.ac.uk::445b3aa6-7d79-4eb5-ae18-5db4842d9ee8" providerId="AD" clId="Web-{CE02C196-7446-65EF-8FC1-FF5D2650B9A2}" dt="2024-05-01T08:31:13.173" v="49"/>
          <ac:spMkLst>
            <pc:docMk/>
            <pc:sldMk cId="2252047991" sldId="264"/>
            <ac:spMk id="2" creationId="{17D680E7-CDFA-7551-3F91-25D859C738DF}"/>
          </ac:spMkLst>
        </pc:spChg>
        <pc:spChg chg="del mod ord">
          <ac:chgData name="Gwen Scott" userId="S::gss40@bath.ac.uk::445b3aa6-7d79-4eb5-ae18-5db4842d9ee8" providerId="AD" clId="Web-{CE02C196-7446-65EF-8FC1-FF5D2650B9A2}" dt="2024-05-01T08:31:13.173" v="49"/>
          <ac:spMkLst>
            <pc:docMk/>
            <pc:sldMk cId="2252047991" sldId="264"/>
            <ac:spMk id="3" creationId="{A6D2B245-D773-8474-EAF3-731A591CCB68}"/>
          </ac:spMkLst>
        </pc:spChg>
        <pc:spChg chg="del">
          <ac:chgData name="Gwen Scott" userId="S::gss40@bath.ac.uk::445b3aa6-7d79-4eb5-ae18-5db4842d9ee8" providerId="AD" clId="Web-{CE02C196-7446-65EF-8FC1-FF5D2650B9A2}" dt="2024-05-01T08:30:49.765" v="42"/>
          <ac:spMkLst>
            <pc:docMk/>
            <pc:sldMk cId="2252047991" sldId="264"/>
            <ac:spMk id="4" creationId="{37A78725-C2E3-A06A-E388-0ADEBA486B2A}"/>
          </ac:spMkLst>
        </pc:spChg>
        <pc:spChg chg="add">
          <ac:chgData name="Gwen Scott" userId="S::gss40@bath.ac.uk::445b3aa6-7d79-4eb5-ae18-5db4842d9ee8" providerId="AD" clId="Web-{CE02C196-7446-65EF-8FC1-FF5D2650B9A2}" dt="2024-05-01T08:31:13.173" v="49"/>
          <ac:spMkLst>
            <pc:docMk/>
            <pc:sldMk cId="2252047991" sldId="264"/>
            <ac:spMk id="9" creationId="{8682CCCE-534D-4FC6-BF2B-9BEA2F2BB482}"/>
          </ac:spMkLst>
        </pc:spChg>
        <pc:spChg chg="add">
          <ac:chgData name="Gwen Scott" userId="S::gss40@bath.ac.uk::445b3aa6-7d79-4eb5-ae18-5db4842d9ee8" providerId="AD" clId="Web-{CE02C196-7446-65EF-8FC1-FF5D2650B9A2}" dt="2024-05-01T08:31:13.173" v="49"/>
          <ac:spMkLst>
            <pc:docMk/>
            <pc:sldMk cId="2252047991" sldId="264"/>
            <ac:spMk id="11" creationId="{BC664B74-EEBB-416C-9D86-AE1FECC022DE}"/>
          </ac:spMkLst>
        </pc:spChg>
        <pc:spChg chg="add">
          <ac:chgData name="Gwen Scott" userId="S::gss40@bath.ac.uk::445b3aa6-7d79-4eb5-ae18-5db4842d9ee8" providerId="AD" clId="Web-{CE02C196-7446-65EF-8FC1-FF5D2650B9A2}" dt="2024-05-01T08:31:13.173" v="49"/>
          <ac:spMkLst>
            <pc:docMk/>
            <pc:sldMk cId="2252047991" sldId="264"/>
            <ac:spMk id="13" creationId="{52000483-C30E-42A1-8569-E1DE1F55BCAC}"/>
          </ac:spMkLst>
        </pc:spChg>
        <pc:spChg chg="add">
          <ac:chgData name="Gwen Scott" userId="S::gss40@bath.ac.uk::445b3aa6-7d79-4eb5-ae18-5db4842d9ee8" providerId="AD" clId="Web-{CE02C196-7446-65EF-8FC1-FF5D2650B9A2}" dt="2024-05-01T08:31:13.173" v="49"/>
          <ac:spMkLst>
            <pc:docMk/>
            <pc:sldMk cId="2252047991" sldId="264"/>
            <ac:spMk id="15" creationId="{A5ACD7E0-6D9A-4803-8B9B-D4602DC48C78}"/>
          </ac:spMkLst>
        </pc:spChg>
        <pc:spChg chg="add">
          <ac:chgData name="Gwen Scott" userId="S::gss40@bath.ac.uk::445b3aa6-7d79-4eb5-ae18-5db4842d9ee8" providerId="AD" clId="Web-{CE02C196-7446-65EF-8FC1-FF5D2650B9A2}" dt="2024-05-01T08:31:13.173" v="49"/>
          <ac:spMkLst>
            <pc:docMk/>
            <pc:sldMk cId="2252047991" sldId="264"/>
            <ac:spMk id="17" creationId="{C238E92D-87E7-4B27-AD36-0E1330051168}"/>
          </ac:spMkLst>
        </pc:spChg>
        <pc:spChg chg="add">
          <ac:chgData name="Gwen Scott" userId="S::gss40@bath.ac.uk::445b3aa6-7d79-4eb5-ae18-5db4842d9ee8" providerId="AD" clId="Web-{CE02C196-7446-65EF-8FC1-FF5D2650B9A2}" dt="2024-05-01T08:31:13.173" v="49"/>
          <ac:spMkLst>
            <pc:docMk/>
            <pc:sldMk cId="2252047991" sldId="264"/>
            <ac:spMk id="19" creationId="{6D0B958C-B82E-4F4B-945B-6B038D655637}"/>
          </ac:spMkLst>
        </pc:spChg>
        <pc:spChg chg="add">
          <ac:chgData name="Gwen Scott" userId="S::gss40@bath.ac.uk::445b3aa6-7d79-4eb5-ae18-5db4842d9ee8" providerId="AD" clId="Web-{CE02C196-7446-65EF-8FC1-FF5D2650B9A2}" dt="2024-05-01T08:31:13.173" v="49"/>
          <ac:spMkLst>
            <pc:docMk/>
            <pc:sldMk cId="2252047991" sldId="264"/>
            <ac:spMk id="21" creationId="{E18F3B2A-BB9B-4FB6-B8A5-2A8E5DB9321F}"/>
          </ac:spMkLst>
        </pc:spChg>
        <pc:spChg chg="add">
          <ac:chgData name="Gwen Scott" userId="S::gss40@bath.ac.uk::445b3aa6-7d79-4eb5-ae18-5db4842d9ee8" providerId="AD" clId="Web-{CE02C196-7446-65EF-8FC1-FF5D2650B9A2}" dt="2024-05-01T08:31:13.173" v="49"/>
          <ac:spMkLst>
            <pc:docMk/>
            <pc:sldMk cId="2252047991" sldId="264"/>
            <ac:spMk id="23" creationId="{C4164AEF-861B-41D1-9ED5-B81051DA7D4D}"/>
          </ac:spMkLst>
        </pc:spChg>
        <pc:graphicFrameChg chg="add modGraphic">
          <ac:chgData name="Gwen Scott" userId="S::gss40@bath.ac.uk::445b3aa6-7d79-4eb5-ae18-5db4842d9ee8" providerId="AD" clId="Web-{CE02C196-7446-65EF-8FC1-FF5D2650B9A2}" dt="2024-05-01T11:22:11.743" v="186" actId="20577"/>
          <ac:graphicFrameMkLst>
            <pc:docMk/>
            <pc:sldMk cId="2252047991" sldId="264"/>
            <ac:graphicFrameMk id="5" creationId="{1EAEDBD5-2C9D-A172-6ED7-A006038B8734}"/>
          </ac:graphicFrameMkLst>
        </pc:graphicFrameChg>
      </pc:sldChg>
      <pc:sldChg chg="modSp add del replId">
        <pc:chgData name="Gwen Scott" userId="S::gss40@bath.ac.uk::445b3aa6-7d79-4eb5-ae18-5db4842d9ee8" providerId="AD" clId="Web-{CE02C196-7446-65EF-8FC1-FF5D2650B9A2}" dt="2024-05-01T10:01:19.379" v="135"/>
        <pc:sldMkLst>
          <pc:docMk/>
          <pc:sldMk cId="363525009" sldId="265"/>
        </pc:sldMkLst>
        <pc:spChg chg="mod">
          <ac:chgData name="Gwen Scott" userId="S::gss40@bath.ac.uk::445b3aa6-7d79-4eb5-ae18-5db4842d9ee8" providerId="AD" clId="Web-{CE02C196-7446-65EF-8FC1-FF5D2650B9A2}" dt="2024-05-01T08:31:51.049" v="58" actId="20577"/>
          <ac:spMkLst>
            <pc:docMk/>
            <pc:sldMk cId="363525009" sldId="265"/>
            <ac:spMk id="2" creationId="{17D680E7-CDFA-7551-3F91-25D859C738DF}"/>
          </ac:spMkLst>
        </pc:spChg>
        <pc:graphicFrameChg chg="mod modGraphic">
          <ac:chgData name="Gwen Scott" userId="S::gss40@bath.ac.uk::445b3aa6-7d79-4eb5-ae18-5db4842d9ee8" providerId="AD" clId="Web-{CE02C196-7446-65EF-8FC1-FF5D2650B9A2}" dt="2024-05-01T10:00:32.800" v="122" actId="20577"/>
          <ac:graphicFrameMkLst>
            <pc:docMk/>
            <pc:sldMk cId="363525009" sldId="265"/>
            <ac:graphicFrameMk id="5" creationId="{1EAEDBD5-2C9D-A172-6ED7-A006038B8734}"/>
          </ac:graphicFrameMkLst>
        </pc:graphicFrameChg>
      </pc:sldChg>
      <pc:sldChg chg="modSp add del replId">
        <pc:chgData name="Gwen Scott" userId="S::gss40@bath.ac.uk::445b3aa6-7d79-4eb5-ae18-5db4842d9ee8" providerId="AD" clId="Web-{CE02C196-7446-65EF-8FC1-FF5D2650B9A2}" dt="2024-05-01T08:31:25.782" v="50"/>
        <pc:sldMkLst>
          <pc:docMk/>
          <pc:sldMk cId="2805183710" sldId="265"/>
        </pc:sldMkLst>
        <pc:spChg chg="mod">
          <ac:chgData name="Gwen Scott" userId="S::gss40@bath.ac.uk::445b3aa6-7d79-4eb5-ae18-5db4842d9ee8" providerId="AD" clId="Web-{CE02C196-7446-65EF-8FC1-FF5D2650B9A2}" dt="2024-05-01T08:29:44.607" v="6" actId="20577"/>
          <ac:spMkLst>
            <pc:docMk/>
            <pc:sldMk cId="2805183710" sldId="265"/>
            <ac:spMk id="2" creationId="{B757C5E7-8927-F9F5-EEA7-F2346989835B}"/>
          </ac:spMkLst>
        </pc:spChg>
        <pc:graphicFrameChg chg="modGraphic">
          <ac:chgData name="Gwen Scott" userId="S::gss40@bath.ac.uk::445b3aa6-7d79-4eb5-ae18-5db4842d9ee8" providerId="AD" clId="Web-{CE02C196-7446-65EF-8FC1-FF5D2650B9A2}" dt="2024-05-01T08:30:30.030" v="41" actId="20577"/>
          <ac:graphicFrameMkLst>
            <pc:docMk/>
            <pc:sldMk cId="2805183710" sldId="265"/>
            <ac:graphicFrameMk id="5" creationId="{FC51CB7A-8739-8A0C-0E9C-2D47201A88E1}"/>
          </ac:graphicFrameMkLst>
        </pc:graphicFrameChg>
      </pc:sldChg>
      <pc:sldChg chg="addSp delSp modSp new mod ord modClrScheme chgLayout">
        <pc:chgData name="Gwen Scott" userId="S::gss40@bath.ac.uk::445b3aa6-7d79-4eb5-ae18-5db4842d9ee8" providerId="AD" clId="Web-{CE02C196-7446-65EF-8FC1-FF5D2650B9A2}" dt="2024-05-01T11:20:52.866" v="178" actId="20577"/>
        <pc:sldMkLst>
          <pc:docMk/>
          <pc:sldMk cId="3177193492" sldId="266"/>
        </pc:sldMkLst>
        <pc:spChg chg="add mod">
          <ac:chgData name="Gwen Scott" userId="S::gss40@bath.ac.uk::445b3aa6-7d79-4eb5-ae18-5db4842d9ee8" providerId="AD" clId="Web-{CE02C196-7446-65EF-8FC1-FF5D2650B9A2}" dt="2024-05-01T10:01:40.724" v="140" actId="20577"/>
          <ac:spMkLst>
            <pc:docMk/>
            <pc:sldMk cId="3177193492" sldId="266"/>
            <ac:spMk id="2" creationId="{45A77089-BA3D-8303-164B-A38E7189C610}"/>
          </ac:spMkLst>
        </pc:spChg>
        <pc:spChg chg="add del mod">
          <ac:chgData name="Gwen Scott" userId="S::gss40@bath.ac.uk::445b3aa6-7d79-4eb5-ae18-5db4842d9ee8" providerId="AD" clId="Web-{CE02C196-7446-65EF-8FC1-FF5D2650B9A2}" dt="2024-05-01T11:18:40.520" v="153"/>
          <ac:spMkLst>
            <pc:docMk/>
            <pc:sldMk cId="3177193492" sldId="266"/>
            <ac:spMk id="3" creationId="{21201020-F8B2-1C2B-E168-E09E0DBBE780}"/>
          </ac:spMkLst>
        </pc:spChg>
        <pc:spChg chg="add del mod">
          <ac:chgData name="Gwen Scott" userId="S::gss40@bath.ac.uk::445b3aa6-7d79-4eb5-ae18-5db4842d9ee8" providerId="AD" clId="Web-{CE02C196-7446-65EF-8FC1-FF5D2650B9A2}" dt="2024-05-01T11:20:10.162" v="169"/>
          <ac:spMkLst>
            <pc:docMk/>
            <pc:sldMk cId="3177193492" sldId="266"/>
            <ac:spMk id="4" creationId="{22699E4D-9967-A130-E610-B6FB7CA81560}"/>
          </ac:spMkLst>
        </pc:spChg>
        <pc:spChg chg="add mod">
          <ac:chgData name="Gwen Scott" userId="S::gss40@bath.ac.uk::445b3aa6-7d79-4eb5-ae18-5db4842d9ee8" providerId="AD" clId="Web-{CE02C196-7446-65EF-8FC1-FF5D2650B9A2}" dt="2024-05-01T11:20:38.194" v="175" actId="1076"/>
          <ac:spMkLst>
            <pc:docMk/>
            <pc:sldMk cId="3177193492" sldId="266"/>
            <ac:spMk id="5" creationId="{835F203F-1456-5011-F9ED-46CD27222A62}"/>
          </ac:spMkLst>
        </pc:spChg>
        <pc:spChg chg="add mod">
          <ac:chgData name="Gwen Scott" userId="S::gss40@bath.ac.uk::445b3aa6-7d79-4eb5-ae18-5db4842d9ee8" providerId="AD" clId="Web-{CE02C196-7446-65EF-8FC1-FF5D2650B9A2}" dt="2024-05-01T11:20:52.866" v="178" actId="20577"/>
          <ac:spMkLst>
            <pc:docMk/>
            <pc:sldMk cId="3177193492" sldId="266"/>
            <ac:spMk id="6" creationId="{68771C4A-59DC-2F21-AE74-2F3A61037D46}"/>
          </ac:spMkLst>
        </pc:spChg>
      </pc:sldChg>
      <pc:sldChg chg="addSp delSp modSp new mod setBg">
        <pc:chgData name="Gwen Scott" userId="S::gss40@bath.ac.uk::445b3aa6-7d79-4eb5-ae18-5db4842d9ee8" providerId="AD" clId="Web-{CE02C196-7446-65EF-8FC1-FF5D2650B9A2}" dt="2024-05-01T11:03:57.738" v="146" actId="20577"/>
        <pc:sldMkLst>
          <pc:docMk/>
          <pc:sldMk cId="3376758205" sldId="267"/>
        </pc:sldMkLst>
        <pc:spChg chg="mod">
          <ac:chgData name="Gwen Scott" userId="S::gss40@bath.ac.uk::445b3aa6-7d79-4eb5-ae18-5db4842d9ee8" providerId="AD" clId="Web-{CE02C196-7446-65EF-8FC1-FF5D2650B9A2}" dt="2024-05-01T10:01:17.864" v="134" actId="20577"/>
          <ac:spMkLst>
            <pc:docMk/>
            <pc:sldMk cId="3376758205" sldId="267"/>
            <ac:spMk id="2" creationId="{7732AE58-6C79-970B-C65B-FEDD6976B49E}"/>
          </ac:spMkLst>
        </pc:spChg>
        <pc:spChg chg="del mod">
          <ac:chgData name="Gwen Scott" userId="S::gss40@bath.ac.uk::445b3aa6-7d79-4eb5-ae18-5db4842d9ee8" providerId="AD" clId="Web-{CE02C196-7446-65EF-8FC1-FF5D2650B9A2}" dt="2024-05-01T10:00:48.035" v="128"/>
          <ac:spMkLst>
            <pc:docMk/>
            <pc:sldMk cId="3376758205" sldId="267"/>
            <ac:spMk id="3" creationId="{1CA90F93-EC39-7762-FF06-0844A6883E1C}"/>
          </ac:spMkLst>
        </pc:spChg>
        <pc:spChg chg="add">
          <ac:chgData name="Gwen Scott" userId="S::gss40@bath.ac.uk::445b3aa6-7d79-4eb5-ae18-5db4842d9ee8" providerId="AD" clId="Web-{CE02C196-7446-65EF-8FC1-FF5D2650B9A2}" dt="2024-05-01T10:00:48.035" v="128"/>
          <ac:spMkLst>
            <pc:docMk/>
            <pc:sldMk cId="3376758205" sldId="267"/>
            <ac:spMk id="9" creationId="{8682CCCE-534D-4FC6-BF2B-9BEA2F2BB482}"/>
          </ac:spMkLst>
        </pc:spChg>
        <pc:spChg chg="add">
          <ac:chgData name="Gwen Scott" userId="S::gss40@bath.ac.uk::445b3aa6-7d79-4eb5-ae18-5db4842d9ee8" providerId="AD" clId="Web-{CE02C196-7446-65EF-8FC1-FF5D2650B9A2}" dt="2024-05-01T10:00:48.035" v="128"/>
          <ac:spMkLst>
            <pc:docMk/>
            <pc:sldMk cId="3376758205" sldId="267"/>
            <ac:spMk id="11" creationId="{BC664B74-EEBB-416C-9D86-AE1FECC022DE}"/>
          </ac:spMkLst>
        </pc:spChg>
        <pc:spChg chg="add">
          <ac:chgData name="Gwen Scott" userId="S::gss40@bath.ac.uk::445b3aa6-7d79-4eb5-ae18-5db4842d9ee8" providerId="AD" clId="Web-{CE02C196-7446-65EF-8FC1-FF5D2650B9A2}" dt="2024-05-01T10:00:48.035" v="128"/>
          <ac:spMkLst>
            <pc:docMk/>
            <pc:sldMk cId="3376758205" sldId="267"/>
            <ac:spMk id="13" creationId="{52000483-C30E-42A1-8569-E1DE1F55BCAC}"/>
          </ac:spMkLst>
        </pc:spChg>
        <pc:spChg chg="add">
          <ac:chgData name="Gwen Scott" userId="S::gss40@bath.ac.uk::445b3aa6-7d79-4eb5-ae18-5db4842d9ee8" providerId="AD" clId="Web-{CE02C196-7446-65EF-8FC1-FF5D2650B9A2}" dt="2024-05-01T10:00:48.035" v="128"/>
          <ac:spMkLst>
            <pc:docMk/>
            <pc:sldMk cId="3376758205" sldId="267"/>
            <ac:spMk id="15" creationId="{A5ACD7E0-6D9A-4803-8B9B-D4602DC48C78}"/>
          </ac:spMkLst>
        </pc:spChg>
        <pc:spChg chg="add">
          <ac:chgData name="Gwen Scott" userId="S::gss40@bath.ac.uk::445b3aa6-7d79-4eb5-ae18-5db4842d9ee8" providerId="AD" clId="Web-{CE02C196-7446-65EF-8FC1-FF5D2650B9A2}" dt="2024-05-01T10:00:48.035" v="128"/>
          <ac:spMkLst>
            <pc:docMk/>
            <pc:sldMk cId="3376758205" sldId="267"/>
            <ac:spMk id="17" creationId="{C238E92D-87E7-4B27-AD36-0E1330051168}"/>
          </ac:spMkLst>
        </pc:spChg>
        <pc:spChg chg="add">
          <ac:chgData name="Gwen Scott" userId="S::gss40@bath.ac.uk::445b3aa6-7d79-4eb5-ae18-5db4842d9ee8" providerId="AD" clId="Web-{CE02C196-7446-65EF-8FC1-FF5D2650B9A2}" dt="2024-05-01T10:00:48.035" v="128"/>
          <ac:spMkLst>
            <pc:docMk/>
            <pc:sldMk cId="3376758205" sldId="267"/>
            <ac:spMk id="19" creationId="{6D0B958C-B82E-4F4B-945B-6B038D655637}"/>
          </ac:spMkLst>
        </pc:spChg>
        <pc:spChg chg="add">
          <ac:chgData name="Gwen Scott" userId="S::gss40@bath.ac.uk::445b3aa6-7d79-4eb5-ae18-5db4842d9ee8" providerId="AD" clId="Web-{CE02C196-7446-65EF-8FC1-FF5D2650B9A2}" dt="2024-05-01T10:00:48.035" v="128"/>
          <ac:spMkLst>
            <pc:docMk/>
            <pc:sldMk cId="3376758205" sldId="267"/>
            <ac:spMk id="21" creationId="{E18F3B2A-BB9B-4FB6-B8A5-2A8E5DB9321F}"/>
          </ac:spMkLst>
        </pc:spChg>
        <pc:spChg chg="add">
          <ac:chgData name="Gwen Scott" userId="S::gss40@bath.ac.uk::445b3aa6-7d79-4eb5-ae18-5db4842d9ee8" providerId="AD" clId="Web-{CE02C196-7446-65EF-8FC1-FF5D2650B9A2}" dt="2024-05-01T10:00:48.035" v="128"/>
          <ac:spMkLst>
            <pc:docMk/>
            <pc:sldMk cId="3376758205" sldId="267"/>
            <ac:spMk id="23" creationId="{C4164AEF-861B-41D1-9ED5-B81051DA7D4D}"/>
          </ac:spMkLst>
        </pc:spChg>
        <pc:graphicFrameChg chg="add modGraphic">
          <ac:chgData name="Gwen Scott" userId="S::gss40@bath.ac.uk::445b3aa6-7d79-4eb5-ae18-5db4842d9ee8" providerId="AD" clId="Web-{CE02C196-7446-65EF-8FC1-FF5D2650B9A2}" dt="2024-05-01T11:03:57.738" v="146" actId="20577"/>
          <ac:graphicFrameMkLst>
            <pc:docMk/>
            <pc:sldMk cId="3376758205" sldId="267"/>
            <ac:graphicFrameMk id="5" creationId="{06870CA4-1E3E-0624-8AE6-90B9F3D35562}"/>
          </ac:graphicFrameMkLst>
        </pc:graphicFrameChg>
      </pc:sldChg>
      <pc:sldChg chg="addSp delSp modSp add mod replId modClrScheme delDesignElem chgLayout">
        <pc:chgData name="Gwen Scott" userId="S::gss40@bath.ac.uk::445b3aa6-7d79-4eb5-ae18-5db4842d9ee8" providerId="AD" clId="Web-{CE02C196-7446-65EF-8FC1-FF5D2650B9A2}" dt="2024-05-01T11:33:48.678" v="208" actId="1076"/>
        <pc:sldMkLst>
          <pc:docMk/>
          <pc:sldMk cId="2032587485" sldId="268"/>
        </pc:sldMkLst>
        <pc:spChg chg="add del mod ord">
          <ac:chgData name="Gwen Scott" userId="S::gss40@bath.ac.uk::445b3aa6-7d79-4eb5-ae18-5db4842d9ee8" providerId="AD" clId="Web-{CE02C196-7446-65EF-8FC1-FF5D2650B9A2}" dt="2024-05-01T11:32:46.380" v="189"/>
          <ac:spMkLst>
            <pc:docMk/>
            <pc:sldMk cId="2032587485" sldId="268"/>
            <ac:spMk id="3" creationId="{AED95C8D-3316-DDC2-0F83-0BCE2197C3B1}"/>
          </ac:spMkLst>
        </pc:spChg>
        <pc:spChg chg="add mod">
          <ac:chgData name="Gwen Scott" userId="S::gss40@bath.ac.uk::445b3aa6-7d79-4eb5-ae18-5db4842d9ee8" providerId="AD" clId="Web-{CE02C196-7446-65EF-8FC1-FF5D2650B9A2}" dt="2024-05-01T11:33:45.459" v="207" actId="1076"/>
          <ac:spMkLst>
            <pc:docMk/>
            <pc:sldMk cId="2032587485" sldId="268"/>
            <ac:spMk id="4" creationId="{16B1DAAC-B324-EA78-1B28-5575B3F16169}"/>
          </ac:spMkLst>
        </pc:spChg>
        <pc:spChg chg="add del">
          <ac:chgData name="Gwen Scott" userId="S::gss40@bath.ac.uk::445b3aa6-7d79-4eb5-ae18-5db4842d9ee8" providerId="AD" clId="Web-{CE02C196-7446-65EF-8FC1-FF5D2650B9A2}" dt="2024-05-01T11:32:46.380" v="189"/>
          <ac:spMkLst>
            <pc:docMk/>
            <pc:sldMk cId="2032587485" sldId="268"/>
            <ac:spMk id="7" creationId="{4F78DAAE-B0C3-49A3-8AB1-AD2FF0E3686F}"/>
          </ac:spMkLst>
        </pc:spChg>
        <pc:spChg chg="add del">
          <ac:chgData name="Gwen Scott" userId="S::gss40@bath.ac.uk::445b3aa6-7d79-4eb5-ae18-5db4842d9ee8" providerId="AD" clId="Web-{CE02C196-7446-65EF-8FC1-FF5D2650B9A2}" dt="2024-05-01T11:32:46.380" v="189"/>
          <ac:spMkLst>
            <pc:docMk/>
            <pc:sldMk cId="2032587485" sldId="268"/>
            <ac:spMk id="11" creationId="{40155665-7CE2-4939-AE5E-020DC1D20753}"/>
          </ac:spMkLst>
        </pc:spChg>
        <pc:picChg chg="add mod">
          <ac:chgData name="Gwen Scott" userId="S::gss40@bath.ac.uk::445b3aa6-7d79-4eb5-ae18-5db4842d9ee8" providerId="AD" clId="Web-{CE02C196-7446-65EF-8FC1-FF5D2650B9A2}" dt="2024-05-01T11:33:48.678" v="208" actId="1076"/>
          <ac:picMkLst>
            <pc:docMk/>
            <pc:sldMk cId="2032587485" sldId="268"/>
            <ac:picMk id="2" creationId="{05D26CF0-FF7F-FA45-ADAE-8D9E6D91F49F}"/>
          </ac:picMkLst>
        </pc:picChg>
        <pc:picChg chg="del">
          <ac:chgData name="Gwen Scott" userId="S::gss40@bath.ac.uk::445b3aa6-7d79-4eb5-ae18-5db4842d9ee8" providerId="AD" clId="Web-{CE02C196-7446-65EF-8FC1-FF5D2650B9A2}" dt="2024-05-01T10:01:58.881" v="143"/>
          <ac:picMkLst>
            <pc:docMk/>
            <pc:sldMk cId="2032587485" sldId="268"/>
            <ac:picMk id="2" creationId="{F0DEE6BC-B5F8-3C88-F3B1-1DD44247AEF5}"/>
          </ac:picMkLst>
        </pc:picChg>
      </pc:sldChg>
    </pc:docChg>
  </pc:docChgLst>
  <pc:docChgLst>
    <pc:chgData name="Gwen Scott" userId="S::gss40@bath.ac.uk::445b3aa6-7d79-4eb5-ae18-5db4842d9ee8" providerId="AD" clId="Web-{B94A3575-AFE2-5A32-A888-6EA42D78F1FF}"/>
    <pc:docChg chg="addSld delSld">
      <pc:chgData name="Gwen Scott" userId="S::gss40@bath.ac.uk::445b3aa6-7d79-4eb5-ae18-5db4842d9ee8" providerId="AD" clId="Web-{B94A3575-AFE2-5A32-A888-6EA42D78F1FF}" dt="2024-05-01T08:28:18.832" v="3"/>
      <pc:docMkLst>
        <pc:docMk/>
      </pc:docMkLst>
      <pc:sldChg chg="new">
        <pc:chgData name="Gwen Scott" userId="S::gss40@bath.ac.uk::445b3aa6-7d79-4eb5-ae18-5db4842d9ee8" providerId="AD" clId="Web-{B94A3575-AFE2-5A32-A888-6EA42D78F1FF}" dt="2024-05-01T08:28:18.832" v="3"/>
        <pc:sldMkLst>
          <pc:docMk/>
          <pc:sldMk cId="2252047991" sldId="264"/>
        </pc:sldMkLst>
      </pc:sldChg>
      <pc:sldChg chg="del">
        <pc:chgData name="Gwen Scott" userId="S::gss40@bath.ac.uk::445b3aa6-7d79-4eb5-ae18-5db4842d9ee8" providerId="AD" clId="Web-{B94A3575-AFE2-5A32-A888-6EA42D78F1FF}" dt="2024-05-01T08:28:06.300" v="2"/>
        <pc:sldMkLst>
          <pc:docMk/>
          <pc:sldMk cId="3279373197" sldId="264"/>
        </pc:sldMkLst>
      </pc:sldChg>
      <pc:sldChg chg="new del">
        <pc:chgData name="Gwen Scott" userId="S::gss40@bath.ac.uk::445b3aa6-7d79-4eb5-ae18-5db4842d9ee8" providerId="AD" clId="Web-{B94A3575-AFE2-5A32-A888-6EA42D78F1FF}" dt="2024-05-01T08:28:04.660" v="1"/>
        <pc:sldMkLst>
          <pc:docMk/>
          <pc:sldMk cId="3439190887" sldId="265"/>
        </pc:sldMkLst>
      </pc:sldChg>
    </pc:docChg>
  </pc:docChgLst>
  <pc:docChgLst>
    <pc:chgData name="Gwen Scott" userId="S::gss40@bath.ac.uk::445b3aa6-7d79-4eb5-ae18-5db4842d9ee8" providerId="AD" clId="Web-{8D27CF4F-C125-A52A-B122-955413187BE3}"/>
    <pc:docChg chg="addSld delSld modSld">
      <pc:chgData name="Gwen Scott" userId="S::gss40@bath.ac.uk::445b3aa6-7d79-4eb5-ae18-5db4842d9ee8" providerId="AD" clId="Web-{8D27CF4F-C125-A52A-B122-955413187BE3}" dt="2024-05-01T12:21:56.122" v="61"/>
      <pc:docMkLst>
        <pc:docMk/>
      </pc:docMkLst>
      <pc:sldChg chg="addSp delSp modSp">
        <pc:chgData name="Gwen Scott" userId="S::gss40@bath.ac.uk::445b3aa6-7d79-4eb5-ae18-5db4842d9ee8" providerId="AD" clId="Web-{8D27CF4F-C125-A52A-B122-955413187BE3}" dt="2024-05-01T12:21:56.122" v="61"/>
        <pc:sldMkLst>
          <pc:docMk/>
          <pc:sldMk cId="2032587485" sldId="268"/>
        </pc:sldMkLst>
        <pc:picChg chg="del">
          <ac:chgData name="Gwen Scott" userId="S::gss40@bath.ac.uk::445b3aa6-7d79-4eb5-ae18-5db4842d9ee8" providerId="AD" clId="Web-{8D27CF4F-C125-A52A-B122-955413187BE3}" dt="2024-05-01T12:21:55.043" v="53"/>
          <ac:picMkLst>
            <pc:docMk/>
            <pc:sldMk cId="2032587485" sldId="268"/>
            <ac:picMk id="2" creationId="{05D26CF0-FF7F-FA45-ADAE-8D9E6D91F49F}"/>
          </ac:picMkLst>
        </pc:picChg>
        <pc:picChg chg="add mod">
          <ac:chgData name="Gwen Scott" userId="S::gss40@bath.ac.uk::445b3aa6-7d79-4eb5-ae18-5db4842d9ee8" providerId="AD" clId="Web-{8D27CF4F-C125-A52A-B122-955413187BE3}" dt="2024-05-01T12:21:56.075" v="54"/>
          <ac:picMkLst>
            <pc:docMk/>
            <pc:sldMk cId="2032587485" sldId="268"/>
            <ac:picMk id="3" creationId="{29D17212-9304-3EE2-B879-4D5E3063235F}"/>
          </ac:picMkLst>
        </pc:picChg>
        <pc:picChg chg="add mod">
          <ac:chgData name="Gwen Scott" userId="S::gss40@bath.ac.uk::445b3aa6-7d79-4eb5-ae18-5db4842d9ee8" providerId="AD" clId="Web-{8D27CF4F-C125-A52A-B122-955413187BE3}" dt="2024-05-01T12:21:56.090" v="55"/>
          <ac:picMkLst>
            <pc:docMk/>
            <pc:sldMk cId="2032587485" sldId="268"/>
            <ac:picMk id="5" creationId="{6DB5A0EE-A325-EEDB-3252-2084DA5F9333}"/>
          </ac:picMkLst>
        </pc:picChg>
        <pc:picChg chg="add mod">
          <ac:chgData name="Gwen Scott" userId="S::gss40@bath.ac.uk::445b3aa6-7d79-4eb5-ae18-5db4842d9ee8" providerId="AD" clId="Web-{8D27CF4F-C125-A52A-B122-955413187BE3}" dt="2024-05-01T12:21:56.090" v="56"/>
          <ac:picMkLst>
            <pc:docMk/>
            <pc:sldMk cId="2032587485" sldId="268"/>
            <ac:picMk id="6" creationId="{852B012F-629D-1027-A919-5D6090750BB6}"/>
          </ac:picMkLst>
        </pc:picChg>
        <pc:picChg chg="add mod">
          <ac:chgData name="Gwen Scott" userId="S::gss40@bath.ac.uk::445b3aa6-7d79-4eb5-ae18-5db4842d9ee8" providerId="AD" clId="Web-{8D27CF4F-C125-A52A-B122-955413187BE3}" dt="2024-05-01T12:21:56.106" v="57"/>
          <ac:picMkLst>
            <pc:docMk/>
            <pc:sldMk cId="2032587485" sldId="268"/>
            <ac:picMk id="8" creationId="{ECC69418-972C-FDCE-F000-8B480DD38DED}"/>
          </ac:picMkLst>
        </pc:picChg>
        <pc:picChg chg="add mod">
          <ac:chgData name="Gwen Scott" userId="S::gss40@bath.ac.uk::445b3aa6-7d79-4eb5-ae18-5db4842d9ee8" providerId="AD" clId="Web-{8D27CF4F-C125-A52A-B122-955413187BE3}" dt="2024-05-01T12:21:56.106" v="58"/>
          <ac:picMkLst>
            <pc:docMk/>
            <pc:sldMk cId="2032587485" sldId="268"/>
            <ac:picMk id="9" creationId="{01143B07-4171-7C36-7B8C-3A7B7E3286D4}"/>
          </ac:picMkLst>
        </pc:picChg>
        <pc:picChg chg="add mod">
          <ac:chgData name="Gwen Scott" userId="S::gss40@bath.ac.uk::445b3aa6-7d79-4eb5-ae18-5db4842d9ee8" providerId="AD" clId="Web-{8D27CF4F-C125-A52A-B122-955413187BE3}" dt="2024-05-01T12:21:56.106" v="59"/>
          <ac:picMkLst>
            <pc:docMk/>
            <pc:sldMk cId="2032587485" sldId="268"/>
            <ac:picMk id="10" creationId="{82477F71-476D-48A0-BAF7-3635B75EA12D}"/>
          </ac:picMkLst>
        </pc:picChg>
        <pc:picChg chg="add mod">
          <ac:chgData name="Gwen Scott" userId="S::gss40@bath.ac.uk::445b3aa6-7d79-4eb5-ae18-5db4842d9ee8" providerId="AD" clId="Web-{8D27CF4F-C125-A52A-B122-955413187BE3}" dt="2024-05-01T12:21:56.122" v="60"/>
          <ac:picMkLst>
            <pc:docMk/>
            <pc:sldMk cId="2032587485" sldId="268"/>
            <ac:picMk id="12" creationId="{DDE36D4E-F81A-8038-1FCF-8790C3F3A405}"/>
          </ac:picMkLst>
        </pc:picChg>
        <pc:picChg chg="add mod">
          <ac:chgData name="Gwen Scott" userId="S::gss40@bath.ac.uk::445b3aa6-7d79-4eb5-ae18-5db4842d9ee8" providerId="AD" clId="Web-{8D27CF4F-C125-A52A-B122-955413187BE3}" dt="2024-05-01T12:21:56.122" v="61"/>
          <ac:picMkLst>
            <pc:docMk/>
            <pc:sldMk cId="2032587485" sldId="268"/>
            <ac:picMk id="13" creationId="{40BD4EB7-11CF-448C-AC52-34646C909539}"/>
          </ac:picMkLst>
        </pc:picChg>
      </pc:sldChg>
      <pc:sldChg chg="addSp modSp new del">
        <pc:chgData name="Gwen Scott" userId="S::gss40@bath.ac.uk::445b3aa6-7d79-4eb5-ae18-5db4842d9ee8" providerId="AD" clId="Web-{8D27CF4F-C125-A52A-B122-955413187BE3}" dt="2024-05-01T12:21:00.352" v="52"/>
        <pc:sldMkLst>
          <pc:docMk/>
          <pc:sldMk cId="1248609745" sldId="269"/>
        </pc:sldMkLst>
        <pc:picChg chg="add mod">
          <ac:chgData name="Gwen Scott" userId="S::gss40@bath.ac.uk::445b3aa6-7d79-4eb5-ae18-5db4842d9ee8" providerId="AD" clId="Web-{8D27CF4F-C125-A52A-B122-955413187BE3}" dt="2024-05-01T12:20:49.101" v="26" actId="1076"/>
          <ac:picMkLst>
            <pc:docMk/>
            <pc:sldMk cId="1248609745" sldId="269"/>
            <ac:picMk id="2" creationId="{5E574F63-C349-31AB-6A6C-35788140A487}"/>
          </ac:picMkLst>
        </pc:picChg>
        <pc:picChg chg="add mod">
          <ac:chgData name="Gwen Scott" userId="S::gss40@bath.ac.uk::445b3aa6-7d79-4eb5-ae18-5db4842d9ee8" providerId="AD" clId="Web-{8D27CF4F-C125-A52A-B122-955413187BE3}" dt="2024-05-01T12:20:49.117" v="27" actId="1076"/>
          <ac:picMkLst>
            <pc:docMk/>
            <pc:sldMk cId="1248609745" sldId="269"/>
            <ac:picMk id="3" creationId="{8CC47144-71DA-5FD2-9D7E-D604341FFF8C}"/>
          </ac:picMkLst>
        </pc:picChg>
        <pc:picChg chg="add mod">
          <ac:chgData name="Gwen Scott" userId="S::gss40@bath.ac.uk::445b3aa6-7d79-4eb5-ae18-5db4842d9ee8" providerId="AD" clId="Web-{8D27CF4F-C125-A52A-B122-955413187BE3}" dt="2024-05-01T12:20:49.117" v="28" actId="1076"/>
          <ac:picMkLst>
            <pc:docMk/>
            <pc:sldMk cId="1248609745" sldId="269"/>
            <ac:picMk id="4" creationId="{4869ADE6-4DC5-F7ED-0F45-0E9CCB3AA9F1}"/>
          </ac:picMkLst>
        </pc:picChg>
        <pc:picChg chg="add mod">
          <ac:chgData name="Gwen Scott" userId="S::gss40@bath.ac.uk::445b3aa6-7d79-4eb5-ae18-5db4842d9ee8" providerId="AD" clId="Web-{8D27CF4F-C125-A52A-B122-955413187BE3}" dt="2024-05-01T12:20:49.117" v="29" actId="1076"/>
          <ac:picMkLst>
            <pc:docMk/>
            <pc:sldMk cId="1248609745" sldId="269"/>
            <ac:picMk id="5" creationId="{13BB905E-B95B-7394-2202-68AD58B6B7DE}"/>
          </ac:picMkLst>
        </pc:picChg>
        <pc:picChg chg="add mod">
          <ac:chgData name="Gwen Scott" userId="S::gss40@bath.ac.uk::445b3aa6-7d79-4eb5-ae18-5db4842d9ee8" providerId="AD" clId="Web-{8D27CF4F-C125-A52A-B122-955413187BE3}" dt="2024-05-01T12:20:49.132" v="30" actId="1076"/>
          <ac:picMkLst>
            <pc:docMk/>
            <pc:sldMk cId="1248609745" sldId="269"/>
            <ac:picMk id="6" creationId="{D774E447-2074-9DA8-E4FA-412A715B5689}"/>
          </ac:picMkLst>
        </pc:picChg>
        <pc:picChg chg="add mod">
          <ac:chgData name="Gwen Scott" userId="S::gss40@bath.ac.uk::445b3aa6-7d79-4eb5-ae18-5db4842d9ee8" providerId="AD" clId="Web-{8D27CF4F-C125-A52A-B122-955413187BE3}" dt="2024-05-01T12:20:49.132" v="31" actId="1076"/>
          <ac:picMkLst>
            <pc:docMk/>
            <pc:sldMk cId="1248609745" sldId="269"/>
            <ac:picMk id="7" creationId="{D728BD4E-9369-D87C-7021-2527A44860A1}"/>
          </ac:picMkLst>
        </pc:picChg>
        <pc:picChg chg="add mod">
          <ac:chgData name="Gwen Scott" userId="S::gss40@bath.ac.uk::445b3aa6-7d79-4eb5-ae18-5db4842d9ee8" providerId="AD" clId="Web-{8D27CF4F-C125-A52A-B122-955413187BE3}" dt="2024-05-01T12:20:49.148" v="32" actId="1076"/>
          <ac:picMkLst>
            <pc:docMk/>
            <pc:sldMk cId="1248609745" sldId="269"/>
            <ac:picMk id="8" creationId="{02F58772-D626-0E82-43C1-539DA3332E60}"/>
          </ac:picMkLst>
        </pc:picChg>
        <pc:picChg chg="add mod">
          <ac:chgData name="Gwen Scott" userId="S::gss40@bath.ac.uk::445b3aa6-7d79-4eb5-ae18-5db4842d9ee8" providerId="AD" clId="Web-{8D27CF4F-C125-A52A-B122-955413187BE3}" dt="2024-05-01T12:20:49.148" v="33" actId="1076"/>
          <ac:picMkLst>
            <pc:docMk/>
            <pc:sldMk cId="1248609745" sldId="269"/>
            <ac:picMk id="9" creationId="{5439B516-21AF-6EBF-C508-BD340410B67D}"/>
          </ac:picMkLst>
        </pc:picChg>
        <pc:picChg chg="add mod">
          <ac:chgData name="Gwen Scott" userId="S::gss40@bath.ac.uk::445b3aa6-7d79-4eb5-ae18-5db4842d9ee8" providerId="AD" clId="Web-{8D27CF4F-C125-A52A-B122-955413187BE3}" dt="2024-05-01T12:20:49.164" v="34" actId="1076"/>
          <ac:picMkLst>
            <pc:docMk/>
            <pc:sldMk cId="1248609745" sldId="269"/>
            <ac:picMk id="10" creationId="{4943F12C-1F4F-C920-73F4-B154534261A6}"/>
          </ac:picMkLst>
        </pc:picChg>
        <pc:picChg chg="add mod">
          <ac:chgData name="Gwen Scott" userId="S::gss40@bath.ac.uk::445b3aa6-7d79-4eb5-ae18-5db4842d9ee8" providerId="AD" clId="Web-{8D27CF4F-C125-A52A-B122-955413187BE3}" dt="2024-05-01T12:20:49.164" v="35" actId="1076"/>
          <ac:picMkLst>
            <pc:docMk/>
            <pc:sldMk cId="1248609745" sldId="269"/>
            <ac:picMk id="11" creationId="{6D569300-B0BC-46BD-68B7-539B78C90CE2}"/>
          </ac:picMkLst>
        </pc:picChg>
        <pc:picChg chg="add mod">
          <ac:chgData name="Gwen Scott" userId="S::gss40@bath.ac.uk::445b3aa6-7d79-4eb5-ae18-5db4842d9ee8" providerId="AD" clId="Web-{8D27CF4F-C125-A52A-B122-955413187BE3}" dt="2024-05-01T12:20:49.164" v="36" actId="1076"/>
          <ac:picMkLst>
            <pc:docMk/>
            <pc:sldMk cId="1248609745" sldId="269"/>
            <ac:picMk id="12" creationId="{26C3F782-8AD1-4227-D070-1D4AB0C3F308}"/>
          </ac:picMkLst>
        </pc:picChg>
        <pc:picChg chg="add mod">
          <ac:chgData name="Gwen Scott" userId="S::gss40@bath.ac.uk::445b3aa6-7d79-4eb5-ae18-5db4842d9ee8" providerId="AD" clId="Web-{8D27CF4F-C125-A52A-B122-955413187BE3}" dt="2024-05-01T12:20:49.179" v="37" actId="1076"/>
          <ac:picMkLst>
            <pc:docMk/>
            <pc:sldMk cId="1248609745" sldId="269"/>
            <ac:picMk id="13" creationId="{63F1B1C7-4CDB-B417-C9F4-96351B71F50F}"/>
          </ac:picMkLst>
        </pc:picChg>
        <pc:picChg chg="add mod">
          <ac:chgData name="Gwen Scott" userId="S::gss40@bath.ac.uk::445b3aa6-7d79-4eb5-ae18-5db4842d9ee8" providerId="AD" clId="Web-{8D27CF4F-C125-A52A-B122-955413187BE3}" dt="2024-05-01T12:20:49.179" v="38" actId="1076"/>
          <ac:picMkLst>
            <pc:docMk/>
            <pc:sldMk cId="1248609745" sldId="269"/>
            <ac:picMk id="14" creationId="{45E938C0-D806-1D27-45C0-2E4BD81AF016}"/>
          </ac:picMkLst>
        </pc:picChg>
        <pc:picChg chg="add mod">
          <ac:chgData name="Gwen Scott" userId="S::gss40@bath.ac.uk::445b3aa6-7d79-4eb5-ae18-5db4842d9ee8" providerId="AD" clId="Web-{8D27CF4F-C125-A52A-B122-955413187BE3}" dt="2024-05-01T12:20:49.179" v="39" actId="1076"/>
          <ac:picMkLst>
            <pc:docMk/>
            <pc:sldMk cId="1248609745" sldId="269"/>
            <ac:picMk id="15" creationId="{F0D96308-6C2D-6E82-F954-31DA4C4283D6}"/>
          </ac:picMkLst>
        </pc:picChg>
        <pc:picChg chg="add mod">
          <ac:chgData name="Gwen Scott" userId="S::gss40@bath.ac.uk::445b3aa6-7d79-4eb5-ae18-5db4842d9ee8" providerId="AD" clId="Web-{8D27CF4F-C125-A52A-B122-955413187BE3}" dt="2024-05-01T12:20:49.195" v="40" actId="1076"/>
          <ac:picMkLst>
            <pc:docMk/>
            <pc:sldMk cId="1248609745" sldId="269"/>
            <ac:picMk id="16" creationId="{A6F6C7BA-500E-3792-3035-994913CAA0CD}"/>
          </ac:picMkLst>
        </pc:picChg>
        <pc:picChg chg="add mod">
          <ac:chgData name="Gwen Scott" userId="S::gss40@bath.ac.uk::445b3aa6-7d79-4eb5-ae18-5db4842d9ee8" providerId="AD" clId="Web-{8D27CF4F-C125-A52A-B122-955413187BE3}" dt="2024-05-01T12:20:49.195" v="41" actId="1076"/>
          <ac:picMkLst>
            <pc:docMk/>
            <pc:sldMk cId="1248609745" sldId="269"/>
            <ac:picMk id="17" creationId="{98220683-7391-7850-5089-04E62017E490}"/>
          </ac:picMkLst>
        </pc:picChg>
        <pc:picChg chg="add mod">
          <ac:chgData name="Gwen Scott" userId="S::gss40@bath.ac.uk::445b3aa6-7d79-4eb5-ae18-5db4842d9ee8" providerId="AD" clId="Web-{8D27CF4F-C125-A52A-B122-955413187BE3}" dt="2024-05-01T12:20:49.195" v="42" actId="1076"/>
          <ac:picMkLst>
            <pc:docMk/>
            <pc:sldMk cId="1248609745" sldId="269"/>
            <ac:picMk id="18" creationId="{8B8EC32C-2E76-F8BF-D561-8C07D42A1CB4}"/>
          </ac:picMkLst>
        </pc:picChg>
        <pc:picChg chg="add mod">
          <ac:chgData name="Gwen Scott" userId="S::gss40@bath.ac.uk::445b3aa6-7d79-4eb5-ae18-5db4842d9ee8" providerId="AD" clId="Web-{8D27CF4F-C125-A52A-B122-955413187BE3}" dt="2024-05-01T12:20:49.210" v="43" actId="1076"/>
          <ac:picMkLst>
            <pc:docMk/>
            <pc:sldMk cId="1248609745" sldId="269"/>
            <ac:picMk id="19" creationId="{E83F4E8B-B577-ACE3-E847-B2828F6BB08A}"/>
          </ac:picMkLst>
        </pc:picChg>
        <pc:picChg chg="add mod">
          <ac:chgData name="Gwen Scott" userId="S::gss40@bath.ac.uk::445b3aa6-7d79-4eb5-ae18-5db4842d9ee8" providerId="AD" clId="Web-{8D27CF4F-C125-A52A-B122-955413187BE3}" dt="2024-05-01T12:20:49.210" v="44" actId="1076"/>
          <ac:picMkLst>
            <pc:docMk/>
            <pc:sldMk cId="1248609745" sldId="269"/>
            <ac:picMk id="20" creationId="{EF90E8B1-8082-8149-EFF6-D340AD021A63}"/>
          </ac:picMkLst>
        </pc:picChg>
        <pc:picChg chg="add mod">
          <ac:chgData name="Gwen Scott" userId="S::gss40@bath.ac.uk::445b3aa6-7d79-4eb5-ae18-5db4842d9ee8" providerId="AD" clId="Web-{8D27CF4F-C125-A52A-B122-955413187BE3}" dt="2024-05-01T12:20:49.210" v="45" actId="1076"/>
          <ac:picMkLst>
            <pc:docMk/>
            <pc:sldMk cId="1248609745" sldId="269"/>
            <ac:picMk id="21" creationId="{BBE9115C-8BDD-AF12-636C-4DDA19339369}"/>
          </ac:picMkLst>
        </pc:picChg>
        <pc:picChg chg="add mod">
          <ac:chgData name="Gwen Scott" userId="S::gss40@bath.ac.uk::445b3aa6-7d79-4eb5-ae18-5db4842d9ee8" providerId="AD" clId="Web-{8D27CF4F-C125-A52A-B122-955413187BE3}" dt="2024-05-01T12:20:49.226" v="46" actId="1076"/>
          <ac:picMkLst>
            <pc:docMk/>
            <pc:sldMk cId="1248609745" sldId="269"/>
            <ac:picMk id="22" creationId="{F5DB9E30-306B-957A-8A08-6E8EC70AB885}"/>
          </ac:picMkLst>
        </pc:picChg>
        <pc:picChg chg="add mod">
          <ac:chgData name="Gwen Scott" userId="S::gss40@bath.ac.uk::445b3aa6-7d79-4eb5-ae18-5db4842d9ee8" providerId="AD" clId="Web-{8D27CF4F-C125-A52A-B122-955413187BE3}" dt="2024-05-01T12:20:49.226" v="47" actId="1076"/>
          <ac:picMkLst>
            <pc:docMk/>
            <pc:sldMk cId="1248609745" sldId="269"/>
            <ac:picMk id="23" creationId="{2F0AF4B5-6852-2394-8BD1-9E036B57FFA2}"/>
          </ac:picMkLst>
        </pc:picChg>
        <pc:picChg chg="add mod">
          <ac:chgData name="Gwen Scott" userId="S::gss40@bath.ac.uk::445b3aa6-7d79-4eb5-ae18-5db4842d9ee8" providerId="AD" clId="Web-{8D27CF4F-C125-A52A-B122-955413187BE3}" dt="2024-05-01T12:20:49.226" v="48" actId="1076"/>
          <ac:picMkLst>
            <pc:docMk/>
            <pc:sldMk cId="1248609745" sldId="269"/>
            <ac:picMk id="24" creationId="{CBB83F8B-D581-3E3C-AA48-9F8904C905D1}"/>
          </ac:picMkLst>
        </pc:picChg>
        <pc:picChg chg="add mod">
          <ac:chgData name="Gwen Scott" userId="S::gss40@bath.ac.uk::445b3aa6-7d79-4eb5-ae18-5db4842d9ee8" providerId="AD" clId="Web-{8D27CF4F-C125-A52A-B122-955413187BE3}" dt="2024-05-01T12:20:49.242" v="49" actId="1076"/>
          <ac:picMkLst>
            <pc:docMk/>
            <pc:sldMk cId="1248609745" sldId="269"/>
            <ac:picMk id="25" creationId="{C6C2DB1B-EA27-B406-6A29-B6A5861D19A8}"/>
          </ac:picMkLst>
        </pc:picChg>
        <pc:picChg chg="add mod">
          <ac:chgData name="Gwen Scott" userId="S::gss40@bath.ac.uk::445b3aa6-7d79-4eb5-ae18-5db4842d9ee8" providerId="AD" clId="Web-{8D27CF4F-C125-A52A-B122-955413187BE3}" dt="2024-05-01T12:20:51.148" v="51" actId="1076"/>
          <ac:picMkLst>
            <pc:docMk/>
            <pc:sldMk cId="1248609745" sldId="269"/>
            <ac:picMk id="26" creationId="{C26648EA-0BC0-4E76-B426-20E1A4A00CA6}"/>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B760D-9946-4831-B8A4-23F8E2146A4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3C20463-429A-40B5-B274-3D578762B91F}">
      <dgm:prSet/>
      <dgm:spPr/>
      <dgm:t>
        <a:bodyPr/>
        <a:lstStyle/>
        <a:p>
          <a:pPr>
            <a:lnSpc>
              <a:spcPct val="100000"/>
            </a:lnSpc>
          </a:pPr>
          <a:r>
            <a:rPr lang="en-GB"/>
            <a:t>Background and experience</a:t>
          </a:r>
          <a:endParaRPr lang="en-US"/>
        </a:p>
      </dgm:t>
    </dgm:pt>
    <dgm:pt modelId="{F24C3E64-D681-4D3A-A2DB-5EFF0E8F4119}" type="parTrans" cxnId="{BEBE8F6D-D87B-4C8A-98BA-B98348B9AC86}">
      <dgm:prSet/>
      <dgm:spPr/>
      <dgm:t>
        <a:bodyPr/>
        <a:lstStyle/>
        <a:p>
          <a:endParaRPr lang="en-US"/>
        </a:p>
      </dgm:t>
    </dgm:pt>
    <dgm:pt modelId="{92C30D61-9FBE-4B6A-85E1-C9C37CEAFFB0}" type="sibTrans" cxnId="{BEBE8F6D-D87B-4C8A-98BA-B98348B9AC86}">
      <dgm:prSet/>
      <dgm:spPr/>
      <dgm:t>
        <a:bodyPr/>
        <a:lstStyle/>
        <a:p>
          <a:endParaRPr lang="en-US"/>
        </a:p>
      </dgm:t>
    </dgm:pt>
    <dgm:pt modelId="{42D23ED9-E0E4-4485-8418-31169A2D41D4}">
      <dgm:prSet/>
      <dgm:spPr/>
      <dgm:t>
        <a:bodyPr/>
        <a:lstStyle/>
        <a:p>
          <a:pPr>
            <a:lnSpc>
              <a:spcPct val="100000"/>
            </a:lnSpc>
          </a:pPr>
          <a:r>
            <a:rPr lang="en-GB"/>
            <a:t>Approach to tutoring</a:t>
          </a:r>
          <a:endParaRPr lang="en-US"/>
        </a:p>
      </dgm:t>
    </dgm:pt>
    <dgm:pt modelId="{65B6A430-9034-426B-96CB-937E121C003B}" type="parTrans" cxnId="{43BBDE03-114C-401B-B0DD-5665B3B87873}">
      <dgm:prSet/>
      <dgm:spPr/>
      <dgm:t>
        <a:bodyPr/>
        <a:lstStyle/>
        <a:p>
          <a:endParaRPr lang="en-US"/>
        </a:p>
      </dgm:t>
    </dgm:pt>
    <dgm:pt modelId="{1BFC46D6-D670-4759-8550-7375E61416CE}" type="sibTrans" cxnId="{43BBDE03-114C-401B-B0DD-5665B3B87873}">
      <dgm:prSet/>
      <dgm:spPr/>
      <dgm:t>
        <a:bodyPr/>
        <a:lstStyle/>
        <a:p>
          <a:endParaRPr lang="en-US"/>
        </a:p>
      </dgm:t>
    </dgm:pt>
    <dgm:pt modelId="{C3D8A451-F229-41FA-9D68-DE6080B79068}">
      <dgm:prSet/>
      <dgm:spPr/>
      <dgm:t>
        <a:bodyPr/>
        <a:lstStyle/>
        <a:p>
          <a:pPr>
            <a:lnSpc>
              <a:spcPct val="100000"/>
            </a:lnSpc>
          </a:pPr>
          <a:r>
            <a:rPr lang="en-GB"/>
            <a:t>Student Feedback</a:t>
          </a:r>
          <a:endParaRPr lang="en-US"/>
        </a:p>
      </dgm:t>
    </dgm:pt>
    <dgm:pt modelId="{18FF4889-4945-4F79-B442-4D24958DECA4}" type="parTrans" cxnId="{83936DD9-5852-43E8-B629-A49E3DEDE7D5}">
      <dgm:prSet/>
      <dgm:spPr/>
      <dgm:t>
        <a:bodyPr/>
        <a:lstStyle/>
        <a:p>
          <a:endParaRPr lang="en-US"/>
        </a:p>
      </dgm:t>
    </dgm:pt>
    <dgm:pt modelId="{392DC6F2-B6D8-41DA-9950-92AD43F2B76F}" type="sibTrans" cxnId="{83936DD9-5852-43E8-B629-A49E3DEDE7D5}">
      <dgm:prSet/>
      <dgm:spPr/>
      <dgm:t>
        <a:bodyPr/>
        <a:lstStyle/>
        <a:p>
          <a:endParaRPr lang="en-US"/>
        </a:p>
      </dgm:t>
    </dgm:pt>
    <dgm:pt modelId="{A211F7B1-B623-4176-834A-4BA1BA972F92}" type="pres">
      <dgm:prSet presAssocID="{612B760D-9946-4831-B8A4-23F8E2146A4B}" presName="root" presStyleCnt="0">
        <dgm:presLayoutVars>
          <dgm:dir/>
          <dgm:resizeHandles val="exact"/>
        </dgm:presLayoutVars>
      </dgm:prSet>
      <dgm:spPr/>
    </dgm:pt>
    <dgm:pt modelId="{5429EBF7-378A-40D1-8AC3-AA4DB27F4550}" type="pres">
      <dgm:prSet presAssocID="{63C20463-429A-40B5-B274-3D578762B91F}" presName="compNode" presStyleCnt="0"/>
      <dgm:spPr/>
    </dgm:pt>
    <dgm:pt modelId="{8DEF57FF-8F30-43F3-8CE6-2FC02B7683F5}" type="pres">
      <dgm:prSet presAssocID="{63C20463-429A-40B5-B274-3D578762B91F}" presName="bgRect" presStyleLbl="bgShp" presStyleIdx="0" presStyleCnt="3"/>
      <dgm:spPr/>
    </dgm:pt>
    <dgm:pt modelId="{795E950E-88B3-4658-B2FE-6AB9516690D3}" type="pres">
      <dgm:prSet presAssocID="{63C20463-429A-40B5-B274-3D578762B91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CE9AF0C-8D3D-4689-999A-91FBFB4CA634}" type="pres">
      <dgm:prSet presAssocID="{63C20463-429A-40B5-B274-3D578762B91F}" presName="spaceRect" presStyleCnt="0"/>
      <dgm:spPr/>
    </dgm:pt>
    <dgm:pt modelId="{EE65C5BE-79E7-4A78-A722-D2645737357F}" type="pres">
      <dgm:prSet presAssocID="{63C20463-429A-40B5-B274-3D578762B91F}" presName="parTx" presStyleLbl="revTx" presStyleIdx="0" presStyleCnt="3">
        <dgm:presLayoutVars>
          <dgm:chMax val="0"/>
          <dgm:chPref val="0"/>
        </dgm:presLayoutVars>
      </dgm:prSet>
      <dgm:spPr/>
    </dgm:pt>
    <dgm:pt modelId="{8585AC17-B4EC-4152-B448-77F43EC89DEB}" type="pres">
      <dgm:prSet presAssocID="{92C30D61-9FBE-4B6A-85E1-C9C37CEAFFB0}" presName="sibTrans" presStyleCnt="0"/>
      <dgm:spPr/>
    </dgm:pt>
    <dgm:pt modelId="{54265A62-487C-4802-BC59-A35A8C5B0F0D}" type="pres">
      <dgm:prSet presAssocID="{42D23ED9-E0E4-4485-8418-31169A2D41D4}" presName="compNode" presStyleCnt="0"/>
      <dgm:spPr/>
    </dgm:pt>
    <dgm:pt modelId="{1F276271-D914-4B97-8D4D-B8654ED4BD88}" type="pres">
      <dgm:prSet presAssocID="{42D23ED9-E0E4-4485-8418-31169A2D41D4}" presName="bgRect" presStyleLbl="bgShp" presStyleIdx="1" presStyleCnt="3"/>
      <dgm:spPr/>
    </dgm:pt>
    <dgm:pt modelId="{2C0A9D3D-882A-420C-8F2F-7B7C73E9933D}" type="pres">
      <dgm:prSet presAssocID="{42D23ED9-E0E4-4485-8418-31169A2D41D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2F261AC9-0A7C-42E0-8926-89998CC785EF}" type="pres">
      <dgm:prSet presAssocID="{42D23ED9-E0E4-4485-8418-31169A2D41D4}" presName="spaceRect" presStyleCnt="0"/>
      <dgm:spPr/>
    </dgm:pt>
    <dgm:pt modelId="{0D380A98-B757-419B-81CB-040BDE32C173}" type="pres">
      <dgm:prSet presAssocID="{42D23ED9-E0E4-4485-8418-31169A2D41D4}" presName="parTx" presStyleLbl="revTx" presStyleIdx="1" presStyleCnt="3">
        <dgm:presLayoutVars>
          <dgm:chMax val="0"/>
          <dgm:chPref val="0"/>
        </dgm:presLayoutVars>
      </dgm:prSet>
      <dgm:spPr/>
    </dgm:pt>
    <dgm:pt modelId="{4090F45F-C968-4978-82BC-1B273B03CE9E}" type="pres">
      <dgm:prSet presAssocID="{1BFC46D6-D670-4759-8550-7375E61416CE}" presName="sibTrans" presStyleCnt="0"/>
      <dgm:spPr/>
    </dgm:pt>
    <dgm:pt modelId="{669E61B9-638A-4DB5-B9B7-987972FE8FD1}" type="pres">
      <dgm:prSet presAssocID="{C3D8A451-F229-41FA-9D68-DE6080B79068}" presName="compNode" presStyleCnt="0"/>
      <dgm:spPr/>
    </dgm:pt>
    <dgm:pt modelId="{3B5C53D2-84EA-40CD-987B-16CFCFFBAF29}" type="pres">
      <dgm:prSet presAssocID="{C3D8A451-F229-41FA-9D68-DE6080B79068}" presName="bgRect" presStyleLbl="bgShp" presStyleIdx="2" presStyleCnt="3"/>
      <dgm:spPr/>
    </dgm:pt>
    <dgm:pt modelId="{57DA65EA-B17A-4681-870B-3FC0A1EEE4B0}" type="pres">
      <dgm:prSet presAssocID="{C3D8A451-F229-41FA-9D68-DE6080B790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F15CBD2D-495A-4CC5-A161-2C2E58465C9D}" type="pres">
      <dgm:prSet presAssocID="{C3D8A451-F229-41FA-9D68-DE6080B79068}" presName="spaceRect" presStyleCnt="0"/>
      <dgm:spPr/>
    </dgm:pt>
    <dgm:pt modelId="{6686EF78-3956-408C-9FBE-C4C18E7816C0}" type="pres">
      <dgm:prSet presAssocID="{C3D8A451-F229-41FA-9D68-DE6080B79068}" presName="parTx" presStyleLbl="revTx" presStyleIdx="2" presStyleCnt="3">
        <dgm:presLayoutVars>
          <dgm:chMax val="0"/>
          <dgm:chPref val="0"/>
        </dgm:presLayoutVars>
      </dgm:prSet>
      <dgm:spPr/>
    </dgm:pt>
  </dgm:ptLst>
  <dgm:cxnLst>
    <dgm:cxn modelId="{43BBDE03-114C-401B-B0DD-5665B3B87873}" srcId="{612B760D-9946-4831-B8A4-23F8E2146A4B}" destId="{42D23ED9-E0E4-4485-8418-31169A2D41D4}" srcOrd="1" destOrd="0" parTransId="{65B6A430-9034-426B-96CB-937E121C003B}" sibTransId="{1BFC46D6-D670-4759-8550-7375E61416CE}"/>
    <dgm:cxn modelId="{AAA83836-47D5-4911-BF46-CD2CAE7C459E}" type="presOf" srcId="{C3D8A451-F229-41FA-9D68-DE6080B79068}" destId="{6686EF78-3956-408C-9FBE-C4C18E7816C0}" srcOrd="0" destOrd="0" presId="urn:microsoft.com/office/officeart/2018/2/layout/IconVerticalSolidList"/>
    <dgm:cxn modelId="{BEBE8F6D-D87B-4C8A-98BA-B98348B9AC86}" srcId="{612B760D-9946-4831-B8A4-23F8E2146A4B}" destId="{63C20463-429A-40B5-B274-3D578762B91F}" srcOrd="0" destOrd="0" parTransId="{F24C3E64-D681-4D3A-A2DB-5EFF0E8F4119}" sibTransId="{92C30D61-9FBE-4B6A-85E1-C9C37CEAFFB0}"/>
    <dgm:cxn modelId="{BACB1F51-732B-43C2-A3F4-550AB0EEE0BA}" type="presOf" srcId="{63C20463-429A-40B5-B274-3D578762B91F}" destId="{EE65C5BE-79E7-4A78-A722-D2645737357F}" srcOrd="0" destOrd="0" presId="urn:microsoft.com/office/officeart/2018/2/layout/IconVerticalSolidList"/>
    <dgm:cxn modelId="{D7A8B77F-291D-4C5E-B6AD-F3F381976096}" type="presOf" srcId="{42D23ED9-E0E4-4485-8418-31169A2D41D4}" destId="{0D380A98-B757-419B-81CB-040BDE32C173}" srcOrd="0" destOrd="0" presId="urn:microsoft.com/office/officeart/2018/2/layout/IconVerticalSolidList"/>
    <dgm:cxn modelId="{794E65C3-C895-409C-81F1-FDE8F981A11C}" type="presOf" srcId="{612B760D-9946-4831-B8A4-23F8E2146A4B}" destId="{A211F7B1-B623-4176-834A-4BA1BA972F92}" srcOrd="0" destOrd="0" presId="urn:microsoft.com/office/officeart/2018/2/layout/IconVerticalSolidList"/>
    <dgm:cxn modelId="{83936DD9-5852-43E8-B629-A49E3DEDE7D5}" srcId="{612B760D-9946-4831-B8A4-23F8E2146A4B}" destId="{C3D8A451-F229-41FA-9D68-DE6080B79068}" srcOrd="2" destOrd="0" parTransId="{18FF4889-4945-4F79-B442-4D24958DECA4}" sibTransId="{392DC6F2-B6D8-41DA-9950-92AD43F2B76F}"/>
    <dgm:cxn modelId="{366F59AE-2784-439E-AFC1-911255547784}" type="presParOf" srcId="{A211F7B1-B623-4176-834A-4BA1BA972F92}" destId="{5429EBF7-378A-40D1-8AC3-AA4DB27F4550}" srcOrd="0" destOrd="0" presId="urn:microsoft.com/office/officeart/2018/2/layout/IconVerticalSolidList"/>
    <dgm:cxn modelId="{299FEE05-4ADD-48D6-B33D-1CD9440A6A67}" type="presParOf" srcId="{5429EBF7-378A-40D1-8AC3-AA4DB27F4550}" destId="{8DEF57FF-8F30-43F3-8CE6-2FC02B7683F5}" srcOrd="0" destOrd="0" presId="urn:microsoft.com/office/officeart/2018/2/layout/IconVerticalSolidList"/>
    <dgm:cxn modelId="{32BB9B70-6DCE-47FF-A02C-C6693C55F935}" type="presParOf" srcId="{5429EBF7-378A-40D1-8AC3-AA4DB27F4550}" destId="{795E950E-88B3-4658-B2FE-6AB9516690D3}" srcOrd="1" destOrd="0" presId="urn:microsoft.com/office/officeart/2018/2/layout/IconVerticalSolidList"/>
    <dgm:cxn modelId="{93DE9332-5CC5-4B5D-A172-660F95A08909}" type="presParOf" srcId="{5429EBF7-378A-40D1-8AC3-AA4DB27F4550}" destId="{DCE9AF0C-8D3D-4689-999A-91FBFB4CA634}" srcOrd="2" destOrd="0" presId="urn:microsoft.com/office/officeart/2018/2/layout/IconVerticalSolidList"/>
    <dgm:cxn modelId="{C56280F3-C691-4747-9059-3C13E71F8D3D}" type="presParOf" srcId="{5429EBF7-378A-40D1-8AC3-AA4DB27F4550}" destId="{EE65C5BE-79E7-4A78-A722-D2645737357F}" srcOrd="3" destOrd="0" presId="urn:microsoft.com/office/officeart/2018/2/layout/IconVerticalSolidList"/>
    <dgm:cxn modelId="{0FFDCCBC-EC34-4529-B570-66898C85E918}" type="presParOf" srcId="{A211F7B1-B623-4176-834A-4BA1BA972F92}" destId="{8585AC17-B4EC-4152-B448-77F43EC89DEB}" srcOrd="1" destOrd="0" presId="urn:microsoft.com/office/officeart/2018/2/layout/IconVerticalSolidList"/>
    <dgm:cxn modelId="{48A7069C-9C35-4096-83AB-E7CA2130D1F1}" type="presParOf" srcId="{A211F7B1-B623-4176-834A-4BA1BA972F92}" destId="{54265A62-487C-4802-BC59-A35A8C5B0F0D}" srcOrd="2" destOrd="0" presId="urn:microsoft.com/office/officeart/2018/2/layout/IconVerticalSolidList"/>
    <dgm:cxn modelId="{3D77166C-7321-4910-BEA6-8ECD298129FB}" type="presParOf" srcId="{54265A62-487C-4802-BC59-A35A8C5B0F0D}" destId="{1F276271-D914-4B97-8D4D-B8654ED4BD88}" srcOrd="0" destOrd="0" presId="urn:microsoft.com/office/officeart/2018/2/layout/IconVerticalSolidList"/>
    <dgm:cxn modelId="{AE6B4300-2D75-409F-8CF4-EB56D7AFB750}" type="presParOf" srcId="{54265A62-487C-4802-BC59-A35A8C5B0F0D}" destId="{2C0A9D3D-882A-420C-8F2F-7B7C73E9933D}" srcOrd="1" destOrd="0" presId="urn:microsoft.com/office/officeart/2018/2/layout/IconVerticalSolidList"/>
    <dgm:cxn modelId="{106A924B-7C0C-4CE0-96D4-17AD5B73181C}" type="presParOf" srcId="{54265A62-487C-4802-BC59-A35A8C5B0F0D}" destId="{2F261AC9-0A7C-42E0-8926-89998CC785EF}" srcOrd="2" destOrd="0" presId="urn:microsoft.com/office/officeart/2018/2/layout/IconVerticalSolidList"/>
    <dgm:cxn modelId="{37CC2444-7314-423E-B665-F11534C522F9}" type="presParOf" srcId="{54265A62-487C-4802-BC59-A35A8C5B0F0D}" destId="{0D380A98-B757-419B-81CB-040BDE32C173}" srcOrd="3" destOrd="0" presId="urn:microsoft.com/office/officeart/2018/2/layout/IconVerticalSolidList"/>
    <dgm:cxn modelId="{DC4AD5DB-B08C-411E-A5D4-F923786520EF}" type="presParOf" srcId="{A211F7B1-B623-4176-834A-4BA1BA972F92}" destId="{4090F45F-C968-4978-82BC-1B273B03CE9E}" srcOrd="3" destOrd="0" presId="urn:microsoft.com/office/officeart/2018/2/layout/IconVerticalSolidList"/>
    <dgm:cxn modelId="{90D76878-965F-4A0C-B869-3DEC76E8F178}" type="presParOf" srcId="{A211F7B1-B623-4176-834A-4BA1BA972F92}" destId="{669E61B9-638A-4DB5-B9B7-987972FE8FD1}" srcOrd="4" destOrd="0" presId="urn:microsoft.com/office/officeart/2018/2/layout/IconVerticalSolidList"/>
    <dgm:cxn modelId="{61AB83C6-285F-4405-BED0-BD9EBEE774E8}" type="presParOf" srcId="{669E61B9-638A-4DB5-B9B7-987972FE8FD1}" destId="{3B5C53D2-84EA-40CD-987B-16CFCFFBAF29}" srcOrd="0" destOrd="0" presId="urn:microsoft.com/office/officeart/2018/2/layout/IconVerticalSolidList"/>
    <dgm:cxn modelId="{9E0FDBDC-190D-4C1B-994D-E5E1ADDBB2DD}" type="presParOf" srcId="{669E61B9-638A-4DB5-B9B7-987972FE8FD1}" destId="{57DA65EA-B17A-4681-870B-3FC0A1EEE4B0}" srcOrd="1" destOrd="0" presId="urn:microsoft.com/office/officeart/2018/2/layout/IconVerticalSolidList"/>
    <dgm:cxn modelId="{71AE3B8C-6A5F-48BE-98D5-70B902E459BC}" type="presParOf" srcId="{669E61B9-638A-4DB5-B9B7-987972FE8FD1}" destId="{F15CBD2D-495A-4CC5-A161-2C2E58465C9D}" srcOrd="2" destOrd="0" presId="urn:microsoft.com/office/officeart/2018/2/layout/IconVerticalSolidList"/>
    <dgm:cxn modelId="{BF4205DC-CB06-4A7F-8A0E-15507F2ED30B}" type="presParOf" srcId="{669E61B9-638A-4DB5-B9B7-987972FE8FD1}" destId="{6686EF78-3956-408C-9FBE-C4C18E7816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C65C05-1771-4AAF-BDA0-91C6CDAED6E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5150E32-10E3-48B1-A145-1C56CABAA6C2}">
      <dgm:prSet/>
      <dgm:spPr/>
      <dgm:t>
        <a:bodyPr/>
        <a:lstStyle/>
        <a:p>
          <a:r>
            <a:rPr lang="en-GB" dirty="0"/>
            <a:t>Tutor for 3 years</a:t>
          </a:r>
          <a:endParaRPr lang="en-US" dirty="0"/>
        </a:p>
      </dgm:t>
    </dgm:pt>
    <dgm:pt modelId="{141528FF-1E1B-4D9D-B3E2-EF0071C7E9DF}" type="parTrans" cxnId="{CB403CE8-8C3F-4E28-820B-44086C10D90B}">
      <dgm:prSet/>
      <dgm:spPr/>
      <dgm:t>
        <a:bodyPr/>
        <a:lstStyle/>
        <a:p>
          <a:endParaRPr lang="en-US"/>
        </a:p>
      </dgm:t>
    </dgm:pt>
    <dgm:pt modelId="{64F43449-A008-440A-9813-84F5C51F900E}" type="sibTrans" cxnId="{CB403CE8-8C3F-4E28-820B-44086C10D90B}">
      <dgm:prSet/>
      <dgm:spPr/>
      <dgm:t>
        <a:bodyPr/>
        <a:lstStyle/>
        <a:p>
          <a:endParaRPr lang="en-US"/>
        </a:p>
      </dgm:t>
    </dgm:pt>
    <dgm:pt modelId="{CF38A020-C687-446B-800F-AD7AC051B0D7}">
      <dgm:prSet/>
      <dgm:spPr/>
      <dgm:t>
        <a:bodyPr/>
        <a:lstStyle/>
        <a:p>
          <a:pPr rtl="0"/>
          <a:r>
            <a:rPr lang="en-GB" dirty="0"/>
            <a:t>Undergraduate</a:t>
          </a:r>
          <a:r>
            <a:rPr lang="en-GB" dirty="0">
              <a:latin typeface="Century Gothic" panose="020B0502020202020204"/>
            </a:rPr>
            <a:t> students</a:t>
          </a:r>
          <a:endParaRPr lang="en-US" dirty="0"/>
        </a:p>
      </dgm:t>
    </dgm:pt>
    <dgm:pt modelId="{9A463C2E-69EE-4794-A5C9-A4B5EA377778}" type="parTrans" cxnId="{542FE5E4-39DE-4548-B4EA-9A0F47D75E4F}">
      <dgm:prSet/>
      <dgm:spPr/>
      <dgm:t>
        <a:bodyPr/>
        <a:lstStyle/>
        <a:p>
          <a:endParaRPr lang="en-US"/>
        </a:p>
      </dgm:t>
    </dgm:pt>
    <dgm:pt modelId="{6F68E421-1DD3-4657-B438-50144CA07791}" type="sibTrans" cxnId="{542FE5E4-39DE-4548-B4EA-9A0F47D75E4F}">
      <dgm:prSet/>
      <dgm:spPr/>
      <dgm:t>
        <a:bodyPr/>
        <a:lstStyle/>
        <a:p>
          <a:endParaRPr lang="en-US"/>
        </a:p>
      </dgm:t>
    </dgm:pt>
    <dgm:pt modelId="{8994A9DE-346C-4E8D-AE03-30DC1C370D25}">
      <dgm:prSet/>
      <dgm:spPr/>
      <dgm:t>
        <a:bodyPr/>
        <a:lstStyle/>
        <a:p>
          <a:pPr rtl="0"/>
          <a:r>
            <a:rPr lang="en-GB" dirty="0"/>
            <a:t>Taught postgraduate</a:t>
          </a:r>
          <a:r>
            <a:rPr lang="en-GB" dirty="0">
              <a:latin typeface="Century Gothic" panose="020B0502020202020204"/>
            </a:rPr>
            <a:t> students</a:t>
          </a:r>
          <a:endParaRPr lang="en-US" dirty="0"/>
        </a:p>
      </dgm:t>
    </dgm:pt>
    <dgm:pt modelId="{C04E2F80-632F-48F1-8593-87BD49CC47A3}" type="parTrans" cxnId="{CD2D6F4C-1D77-497E-9B44-916EF326064E}">
      <dgm:prSet/>
      <dgm:spPr/>
      <dgm:t>
        <a:bodyPr/>
        <a:lstStyle/>
        <a:p>
          <a:endParaRPr lang="en-US"/>
        </a:p>
      </dgm:t>
    </dgm:pt>
    <dgm:pt modelId="{EE2B20FC-2DF1-40E2-B44C-CD1FD2C5286A}" type="sibTrans" cxnId="{CD2D6F4C-1D77-497E-9B44-916EF326064E}">
      <dgm:prSet/>
      <dgm:spPr/>
      <dgm:t>
        <a:bodyPr/>
        <a:lstStyle/>
        <a:p>
          <a:endParaRPr lang="en-US"/>
        </a:p>
      </dgm:t>
    </dgm:pt>
    <dgm:pt modelId="{EE427490-160B-44FB-A98F-D7C4B2A785C1}">
      <dgm:prSet/>
      <dgm:spPr/>
      <dgm:t>
        <a:bodyPr/>
        <a:lstStyle/>
        <a:p>
          <a:r>
            <a:rPr lang="en-GB" dirty="0"/>
            <a:t>Senior tutor for Pharmacology group</a:t>
          </a:r>
          <a:endParaRPr lang="en-US" dirty="0"/>
        </a:p>
      </dgm:t>
    </dgm:pt>
    <dgm:pt modelId="{5FFA71FE-7A38-448A-9E36-77780BC7A615}" type="parTrans" cxnId="{8646EB7B-DD3C-4D7B-92DF-38CAEF80FF08}">
      <dgm:prSet/>
      <dgm:spPr/>
      <dgm:t>
        <a:bodyPr/>
        <a:lstStyle/>
        <a:p>
          <a:endParaRPr lang="en-US"/>
        </a:p>
      </dgm:t>
    </dgm:pt>
    <dgm:pt modelId="{DB192B74-4554-43DC-8A55-F6F7A2B2401F}" type="sibTrans" cxnId="{8646EB7B-DD3C-4D7B-92DF-38CAEF80FF08}">
      <dgm:prSet/>
      <dgm:spPr/>
      <dgm:t>
        <a:bodyPr/>
        <a:lstStyle/>
        <a:p>
          <a:endParaRPr lang="en-US"/>
        </a:p>
      </dgm:t>
    </dgm:pt>
    <dgm:pt modelId="{171ED2D8-A091-4E39-9B12-3213474ED125}" type="pres">
      <dgm:prSet presAssocID="{EDC65C05-1771-4AAF-BDA0-91C6CDAED6ED}" presName="root" presStyleCnt="0">
        <dgm:presLayoutVars>
          <dgm:dir/>
          <dgm:resizeHandles val="exact"/>
        </dgm:presLayoutVars>
      </dgm:prSet>
      <dgm:spPr/>
    </dgm:pt>
    <dgm:pt modelId="{89AF0029-6025-47F7-A747-5CF7FA7CD76A}" type="pres">
      <dgm:prSet presAssocID="{95150E32-10E3-48B1-A145-1C56CABAA6C2}" presName="compNode" presStyleCnt="0"/>
      <dgm:spPr/>
    </dgm:pt>
    <dgm:pt modelId="{3D863160-EA12-4F2D-90D4-BF4A4BA7C190}" type="pres">
      <dgm:prSet presAssocID="{95150E32-10E3-48B1-A145-1C56CABAA6C2}" presName="bgRect" presStyleLbl="bgShp" presStyleIdx="0" presStyleCnt="4"/>
      <dgm:spPr/>
    </dgm:pt>
    <dgm:pt modelId="{0240A0B8-491A-4DF3-A31A-6BFCC372B6D3}" type="pres">
      <dgm:prSet presAssocID="{95150E32-10E3-48B1-A145-1C56CABAA6C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D1817296-9CB5-4C4B-963B-BCC9DF321291}" type="pres">
      <dgm:prSet presAssocID="{95150E32-10E3-48B1-A145-1C56CABAA6C2}" presName="spaceRect" presStyleCnt="0"/>
      <dgm:spPr/>
    </dgm:pt>
    <dgm:pt modelId="{149142EC-B096-495E-9545-2899F3CA4B90}" type="pres">
      <dgm:prSet presAssocID="{95150E32-10E3-48B1-A145-1C56CABAA6C2}" presName="parTx" presStyleLbl="revTx" presStyleIdx="0" presStyleCnt="4">
        <dgm:presLayoutVars>
          <dgm:chMax val="0"/>
          <dgm:chPref val="0"/>
        </dgm:presLayoutVars>
      </dgm:prSet>
      <dgm:spPr/>
    </dgm:pt>
    <dgm:pt modelId="{38B5141F-9169-4584-92AF-82B38B0D1CFB}" type="pres">
      <dgm:prSet presAssocID="{64F43449-A008-440A-9813-84F5C51F900E}" presName="sibTrans" presStyleCnt="0"/>
      <dgm:spPr/>
    </dgm:pt>
    <dgm:pt modelId="{6E13E5E3-403F-43C1-8952-EDC3468F0112}" type="pres">
      <dgm:prSet presAssocID="{CF38A020-C687-446B-800F-AD7AC051B0D7}" presName="compNode" presStyleCnt="0"/>
      <dgm:spPr/>
    </dgm:pt>
    <dgm:pt modelId="{E927FFF0-19A7-41C8-B1FA-F6F16C449CB6}" type="pres">
      <dgm:prSet presAssocID="{CF38A020-C687-446B-800F-AD7AC051B0D7}" presName="bgRect" presStyleLbl="bgShp" presStyleIdx="1" presStyleCnt="4"/>
      <dgm:spPr/>
    </dgm:pt>
    <dgm:pt modelId="{38DC80AC-72AA-4F09-BE8B-4B64638BE77A}" type="pres">
      <dgm:prSet presAssocID="{CF38A020-C687-446B-800F-AD7AC051B0D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D59D3D39-D909-499A-ADA2-4C9D084A3054}" type="pres">
      <dgm:prSet presAssocID="{CF38A020-C687-446B-800F-AD7AC051B0D7}" presName="spaceRect" presStyleCnt="0"/>
      <dgm:spPr/>
    </dgm:pt>
    <dgm:pt modelId="{B2AA2E21-AF20-4E3E-860B-B55B93DC9011}" type="pres">
      <dgm:prSet presAssocID="{CF38A020-C687-446B-800F-AD7AC051B0D7}" presName="parTx" presStyleLbl="revTx" presStyleIdx="1" presStyleCnt="4">
        <dgm:presLayoutVars>
          <dgm:chMax val="0"/>
          <dgm:chPref val="0"/>
        </dgm:presLayoutVars>
      </dgm:prSet>
      <dgm:spPr/>
    </dgm:pt>
    <dgm:pt modelId="{310DDF68-6EBC-4596-B648-890E9AF40E02}" type="pres">
      <dgm:prSet presAssocID="{6F68E421-1DD3-4657-B438-50144CA07791}" presName="sibTrans" presStyleCnt="0"/>
      <dgm:spPr/>
    </dgm:pt>
    <dgm:pt modelId="{9C1A61FC-552C-4EDF-B2F3-63E7140CAB12}" type="pres">
      <dgm:prSet presAssocID="{8994A9DE-346C-4E8D-AE03-30DC1C370D25}" presName="compNode" presStyleCnt="0"/>
      <dgm:spPr/>
    </dgm:pt>
    <dgm:pt modelId="{312D7932-9164-4FA9-8AD9-8BA504F39B9D}" type="pres">
      <dgm:prSet presAssocID="{8994A9DE-346C-4E8D-AE03-30DC1C370D25}" presName="bgRect" presStyleLbl="bgShp" presStyleIdx="2" presStyleCnt="4"/>
      <dgm:spPr/>
    </dgm:pt>
    <dgm:pt modelId="{4300439A-3BAD-47E7-AC6C-890DF51A71A1}" type="pres">
      <dgm:prSet presAssocID="{8994A9DE-346C-4E8D-AE03-30DC1C370D2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095E5B20-242E-4815-A09A-93892C626B72}" type="pres">
      <dgm:prSet presAssocID="{8994A9DE-346C-4E8D-AE03-30DC1C370D25}" presName="spaceRect" presStyleCnt="0"/>
      <dgm:spPr/>
    </dgm:pt>
    <dgm:pt modelId="{CEDF54D0-CDAC-4F46-9326-269440B89E13}" type="pres">
      <dgm:prSet presAssocID="{8994A9DE-346C-4E8D-AE03-30DC1C370D25}" presName="parTx" presStyleLbl="revTx" presStyleIdx="2" presStyleCnt="4">
        <dgm:presLayoutVars>
          <dgm:chMax val="0"/>
          <dgm:chPref val="0"/>
        </dgm:presLayoutVars>
      </dgm:prSet>
      <dgm:spPr/>
    </dgm:pt>
    <dgm:pt modelId="{D90322A5-6920-4454-A025-9CAA1235D2A5}" type="pres">
      <dgm:prSet presAssocID="{EE2B20FC-2DF1-40E2-B44C-CD1FD2C5286A}" presName="sibTrans" presStyleCnt="0"/>
      <dgm:spPr/>
    </dgm:pt>
    <dgm:pt modelId="{3EB22E63-0373-48A3-BF6A-B929EA876B10}" type="pres">
      <dgm:prSet presAssocID="{EE427490-160B-44FB-A98F-D7C4B2A785C1}" presName="compNode" presStyleCnt="0"/>
      <dgm:spPr/>
    </dgm:pt>
    <dgm:pt modelId="{0E35EBDA-9264-4830-9B74-137AE3B42869}" type="pres">
      <dgm:prSet presAssocID="{EE427490-160B-44FB-A98F-D7C4B2A785C1}" presName="bgRect" presStyleLbl="bgShp" presStyleIdx="3" presStyleCnt="4"/>
      <dgm:spPr/>
    </dgm:pt>
    <dgm:pt modelId="{1A3C607C-A7D4-480D-973F-15BAAFDB3959}" type="pres">
      <dgm:prSet presAssocID="{EE427490-160B-44FB-A98F-D7C4B2A785C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AB163807-25AA-4B5B-AAE3-A3C6FADBA33D}" type="pres">
      <dgm:prSet presAssocID="{EE427490-160B-44FB-A98F-D7C4B2A785C1}" presName="spaceRect" presStyleCnt="0"/>
      <dgm:spPr/>
    </dgm:pt>
    <dgm:pt modelId="{218F0133-69D6-4388-BE60-D1409453100B}" type="pres">
      <dgm:prSet presAssocID="{EE427490-160B-44FB-A98F-D7C4B2A785C1}" presName="parTx" presStyleLbl="revTx" presStyleIdx="3" presStyleCnt="4">
        <dgm:presLayoutVars>
          <dgm:chMax val="0"/>
          <dgm:chPref val="0"/>
        </dgm:presLayoutVars>
      </dgm:prSet>
      <dgm:spPr/>
    </dgm:pt>
  </dgm:ptLst>
  <dgm:cxnLst>
    <dgm:cxn modelId="{6DDB0C06-678B-4DAF-8A20-8F2CAE73E75E}" type="presOf" srcId="{EDC65C05-1771-4AAF-BDA0-91C6CDAED6ED}" destId="{171ED2D8-A091-4E39-9B12-3213474ED125}" srcOrd="0" destOrd="0" presId="urn:microsoft.com/office/officeart/2018/2/layout/IconVerticalSolidList"/>
    <dgm:cxn modelId="{D9B1B839-7E31-49FD-A2AF-40B4ECE097E6}" type="presOf" srcId="{8994A9DE-346C-4E8D-AE03-30DC1C370D25}" destId="{CEDF54D0-CDAC-4F46-9326-269440B89E13}" srcOrd="0" destOrd="0" presId="urn:microsoft.com/office/officeart/2018/2/layout/IconVerticalSolidList"/>
    <dgm:cxn modelId="{55BE3A68-72A2-47BC-8F16-5CDB65CD2737}" type="presOf" srcId="{95150E32-10E3-48B1-A145-1C56CABAA6C2}" destId="{149142EC-B096-495E-9545-2899F3CA4B90}" srcOrd="0" destOrd="0" presId="urn:microsoft.com/office/officeart/2018/2/layout/IconVerticalSolidList"/>
    <dgm:cxn modelId="{CD2D6F4C-1D77-497E-9B44-916EF326064E}" srcId="{EDC65C05-1771-4AAF-BDA0-91C6CDAED6ED}" destId="{8994A9DE-346C-4E8D-AE03-30DC1C370D25}" srcOrd="2" destOrd="0" parTransId="{C04E2F80-632F-48F1-8593-87BD49CC47A3}" sibTransId="{EE2B20FC-2DF1-40E2-B44C-CD1FD2C5286A}"/>
    <dgm:cxn modelId="{C8191652-FEA0-4DB1-B791-74D3CCCD2641}" type="presOf" srcId="{CF38A020-C687-446B-800F-AD7AC051B0D7}" destId="{B2AA2E21-AF20-4E3E-860B-B55B93DC9011}" srcOrd="0" destOrd="0" presId="urn:microsoft.com/office/officeart/2018/2/layout/IconVerticalSolidList"/>
    <dgm:cxn modelId="{8646EB7B-DD3C-4D7B-92DF-38CAEF80FF08}" srcId="{EDC65C05-1771-4AAF-BDA0-91C6CDAED6ED}" destId="{EE427490-160B-44FB-A98F-D7C4B2A785C1}" srcOrd="3" destOrd="0" parTransId="{5FFA71FE-7A38-448A-9E36-77780BC7A615}" sibTransId="{DB192B74-4554-43DC-8A55-F6F7A2B2401F}"/>
    <dgm:cxn modelId="{0249EECF-D378-4C3D-A6CB-8438656D1DCA}" type="presOf" srcId="{EE427490-160B-44FB-A98F-D7C4B2A785C1}" destId="{218F0133-69D6-4388-BE60-D1409453100B}" srcOrd="0" destOrd="0" presId="urn:microsoft.com/office/officeart/2018/2/layout/IconVerticalSolidList"/>
    <dgm:cxn modelId="{542FE5E4-39DE-4548-B4EA-9A0F47D75E4F}" srcId="{EDC65C05-1771-4AAF-BDA0-91C6CDAED6ED}" destId="{CF38A020-C687-446B-800F-AD7AC051B0D7}" srcOrd="1" destOrd="0" parTransId="{9A463C2E-69EE-4794-A5C9-A4B5EA377778}" sibTransId="{6F68E421-1DD3-4657-B438-50144CA07791}"/>
    <dgm:cxn modelId="{CB403CE8-8C3F-4E28-820B-44086C10D90B}" srcId="{EDC65C05-1771-4AAF-BDA0-91C6CDAED6ED}" destId="{95150E32-10E3-48B1-A145-1C56CABAA6C2}" srcOrd="0" destOrd="0" parTransId="{141528FF-1E1B-4D9D-B3E2-EF0071C7E9DF}" sibTransId="{64F43449-A008-440A-9813-84F5C51F900E}"/>
    <dgm:cxn modelId="{4DEDEA9B-10EB-42DC-A88C-660124D67771}" type="presParOf" srcId="{171ED2D8-A091-4E39-9B12-3213474ED125}" destId="{89AF0029-6025-47F7-A747-5CF7FA7CD76A}" srcOrd="0" destOrd="0" presId="urn:microsoft.com/office/officeart/2018/2/layout/IconVerticalSolidList"/>
    <dgm:cxn modelId="{24BC297F-CA9D-4A1F-97FA-D0CA7F7AB094}" type="presParOf" srcId="{89AF0029-6025-47F7-A747-5CF7FA7CD76A}" destId="{3D863160-EA12-4F2D-90D4-BF4A4BA7C190}" srcOrd="0" destOrd="0" presId="urn:microsoft.com/office/officeart/2018/2/layout/IconVerticalSolidList"/>
    <dgm:cxn modelId="{78A5DACC-8006-40B6-A601-A4A15981679F}" type="presParOf" srcId="{89AF0029-6025-47F7-A747-5CF7FA7CD76A}" destId="{0240A0B8-491A-4DF3-A31A-6BFCC372B6D3}" srcOrd="1" destOrd="0" presId="urn:microsoft.com/office/officeart/2018/2/layout/IconVerticalSolidList"/>
    <dgm:cxn modelId="{AA38F2FF-89A2-4A91-BD42-ADB0C64941DF}" type="presParOf" srcId="{89AF0029-6025-47F7-A747-5CF7FA7CD76A}" destId="{D1817296-9CB5-4C4B-963B-BCC9DF321291}" srcOrd="2" destOrd="0" presId="urn:microsoft.com/office/officeart/2018/2/layout/IconVerticalSolidList"/>
    <dgm:cxn modelId="{3D4F65BA-8FC4-452C-BC46-BD1E6842B296}" type="presParOf" srcId="{89AF0029-6025-47F7-A747-5CF7FA7CD76A}" destId="{149142EC-B096-495E-9545-2899F3CA4B90}" srcOrd="3" destOrd="0" presId="urn:microsoft.com/office/officeart/2018/2/layout/IconVerticalSolidList"/>
    <dgm:cxn modelId="{F7E11815-A649-4570-8305-439BB94B37A0}" type="presParOf" srcId="{171ED2D8-A091-4E39-9B12-3213474ED125}" destId="{38B5141F-9169-4584-92AF-82B38B0D1CFB}" srcOrd="1" destOrd="0" presId="urn:microsoft.com/office/officeart/2018/2/layout/IconVerticalSolidList"/>
    <dgm:cxn modelId="{0ED76438-EAD5-436E-9635-26D3973D6FC7}" type="presParOf" srcId="{171ED2D8-A091-4E39-9B12-3213474ED125}" destId="{6E13E5E3-403F-43C1-8952-EDC3468F0112}" srcOrd="2" destOrd="0" presId="urn:microsoft.com/office/officeart/2018/2/layout/IconVerticalSolidList"/>
    <dgm:cxn modelId="{3897798A-B2F1-4E06-A74E-78827FC3E0BA}" type="presParOf" srcId="{6E13E5E3-403F-43C1-8952-EDC3468F0112}" destId="{E927FFF0-19A7-41C8-B1FA-F6F16C449CB6}" srcOrd="0" destOrd="0" presId="urn:microsoft.com/office/officeart/2018/2/layout/IconVerticalSolidList"/>
    <dgm:cxn modelId="{3C491534-16C2-49D3-A4A3-EE98F27A2A0B}" type="presParOf" srcId="{6E13E5E3-403F-43C1-8952-EDC3468F0112}" destId="{38DC80AC-72AA-4F09-BE8B-4B64638BE77A}" srcOrd="1" destOrd="0" presId="urn:microsoft.com/office/officeart/2018/2/layout/IconVerticalSolidList"/>
    <dgm:cxn modelId="{F2589074-3357-482F-B405-2A12DFBD0063}" type="presParOf" srcId="{6E13E5E3-403F-43C1-8952-EDC3468F0112}" destId="{D59D3D39-D909-499A-ADA2-4C9D084A3054}" srcOrd="2" destOrd="0" presId="urn:microsoft.com/office/officeart/2018/2/layout/IconVerticalSolidList"/>
    <dgm:cxn modelId="{622962BE-9A0B-4B6C-B674-B4678AA8FE38}" type="presParOf" srcId="{6E13E5E3-403F-43C1-8952-EDC3468F0112}" destId="{B2AA2E21-AF20-4E3E-860B-B55B93DC9011}" srcOrd="3" destOrd="0" presId="urn:microsoft.com/office/officeart/2018/2/layout/IconVerticalSolidList"/>
    <dgm:cxn modelId="{279E118E-3B29-4156-9AED-D27E34FF4CAF}" type="presParOf" srcId="{171ED2D8-A091-4E39-9B12-3213474ED125}" destId="{310DDF68-6EBC-4596-B648-890E9AF40E02}" srcOrd="3" destOrd="0" presId="urn:microsoft.com/office/officeart/2018/2/layout/IconVerticalSolidList"/>
    <dgm:cxn modelId="{73533FB7-EFAB-43D6-8C12-C6486A871AE5}" type="presParOf" srcId="{171ED2D8-A091-4E39-9B12-3213474ED125}" destId="{9C1A61FC-552C-4EDF-B2F3-63E7140CAB12}" srcOrd="4" destOrd="0" presId="urn:microsoft.com/office/officeart/2018/2/layout/IconVerticalSolidList"/>
    <dgm:cxn modelId="{024B1F56-4468-4FBA-9FD5-F9A35F15DCD0}" type="presParOf" srcId="{9C1A61FC-552C-4EDF-B2F3-63E7140CAB12}" destId="{312D7932-9164-4FA9-8AD9-8BA504F39B9D}" srcOrd="0" destOrd="0" presId="urn:microsoft.com/office/officeart/2018/2/layout/IconVerticalSolidList"/>
    <dgm:cxn modelId="{9BB730AA-94FD-45D8-A258-A20426F9D57C}" type="presParOf" srcId="{9C1A61FC-552C-4EDF-B2F3-63E7140CAB12}" destId="{4300439A-3BAD-47E7-AC6C-890DF51A71A1}" srcOrd="1" destOrd="0" presId="urn:microsoft.com/office/officeart/2018/2/layout/IconVerticalSolidList"/>
    <dgm:cxn modelId="{FA907D9D-7B56-41DD-AFCC-76B8A3A7B863}" type="presParOf" srcId="{9C1A61FC-552C-4EDF-B2F3-63E7140CAB12}" destId="{095E5B20-242E-4815-A09A-93892C626B72}" srcOrd="2" destOrd="0" presId="urn:microsoft.com/office/officeart/2018/2/layout/IconVerticalSolidList"/>
    <dgm:cxn modelId="{29603645-98BE-41E6-94F2-632E1147D19D}" type="presParOf" srcId="{9C1A61FC-552C-4EDF-B2F3-63E7140CAB12}" destId="{CEDF54D0-CDAC-4F46-9326-269440B89E13}" srcOrd="3" destOrd="0" presId="urn:microsoft.com/office/officeart/2018/2/layout/IconVerticalSolidList"/>
    <dgm:cxn modelId="{B97E7BEB-9144-4CF5-A4CE-6E59466590F6}" type="presParOf" srcId="{171ED2D8-A091-4E39-9B12-3213474ED125}" destId="{D90322A5-6920-4454-A025-9CAA1235D2A5}" srcOrd="5" destOrd="0" presId="urn:microsoft.com/office/officeart/2018/2/layout/IconVerticalSolidList"/>
    <dgm:cxn modelId="{1473DFE1-0231-40FE-8C70-8157206D32A1}" type="presParOf" srcId="{171ED2D8-A091-4E39-9B12-3213474ED125}" destId="{3EB22E63-0373-48A3-BF6A-B929EA876B10}" srcOrd="6" destOrd="0" presId="urn:microsoft.com/office/officeart/2018/2/layout/IconVerticalSolidList"/>
    <dgm:cxn modelId="{C88E8F6E-07E4-4A1A-A6FE-AB8F63C15BBD}" type="presParOf" srcId="{3EB22E63-0373-48A3-BF6A-B929EA876B10}" destId="{0E35EBDA-9264-4830-9B74-137AE3B42869}" srcOrd="0" destOrd="0" presId="urn:microsoft.com/office/officeart/2018/2/layout/IconVerticalSolidList"/>
    <dgm:cxn modelId="{42BB7A48-9978-49A1-8244-C9D8B85B24A0}" type="presParOf" srcId="{3EB22E63-0373-48A3-BF6A-B929EA876B10}" destId="{1A3C607C-A7D4-480D-973F-15BAAFDB3959}" srcOrd="1" destOrd="0" presId="urn:microsoft.com/office/officeart/2018/2/layout/IconVerticalSolidList"/>
    <dgm:cxn modelId="{F423FBE4-9486-4C00-B4E9-0753C8A3DD7A}" type="presParOf" srcId="{3EB22E63-0373-48A3-BF6A-B929EA876B10}" destId="{AB163807-25AA-4B5B-AAE3-A3C6FADBA33D}" srcOrd="2" destOrd="0" presId="urn:microsoft.com/office/officeart/2018/2/layout/IconVerticalSolidList"/>
    <dgm:cxn modelId="{8DF82B41-64ED-42F7-88D5-7CB9E279CC34}" type="presParOf" srcId="{3EB22E63-0373-48A3-BF6A-B929EA876B10}" destId="{218F0133-69D6-4388-BE60-D1409453100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6A0157-451E-4CC0-80F0-F6F3B3EC786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687225-55E0-49C0-80B1-D08A6B90F3C3}">
      <dgm:prSet/>
      <dgm:spPr/>
      <dgm:t>
        <a:bodyPr/>
        <a:lstStyle/>
        <a:p>
          <a:r>
            <a:rPr lang="en-US"/>
            <a:t>Friendly and approachable</a:t>
          </a:r>
        </a:p>
      </dgm:t>
    </dgm:pt>
    <dgm:pt modelId="{5A543179-6A1D-4448-B41A-3CE787689701}" type="parTrans" cxnId="{B9104F93-F4D6-44F7-A8D0-1C06B0A8D962}">
      <dgm:prSet/>
      <dgm:spPr/>
      <dgm:t>
        <a:bodyPr/>
        <a:lstStyle/>
        <a:p>
          <a:endParaRPr lang="en-US"/>
        </a:p>
      </dgm:t>
    </dgm:pt>
    <dgm:pt modelId="{E0ABFC31-A3BD-48DC-8362-D68A7819EDA1}" type="sibTrans" cxnId="{B9104F93-F4D6-44F7-A8D0-1C06B0A8D962}">
      <dgm:prSet/>
      <dgm:spPr/>
      <dgm:t>
        <a:bodyPr/>
        <a:lstStyle/>
        <a:p>
          <a:endParaRPr lang="en-US"/>
        </a:p>
      </dgm:t>
    </dgm:pt>
    <dgm:pt modelId="{4118720D-DA83-4FC0-9F28-233C852FD134}">
      <dgm:prSet/>
      <dgm:spPr/>
      <dgm:t>
        <a:bodyPr/>
        <a:lstStyle/>
        <a:p>
          <a:r>
            <a:rPr lang="en-US"/>
            <a:t>Spend time getting to know the students</a:t>
          </a:r>
        </a:p>
      </dgm:t>
    </dgm:pt>
    <dgm:pt modelId="{2A1A9F6B-FF7E-4B9A-870D-C9F3F714C104}" type="parTrans" cxnId="{D91B5EC1-E206-4BC1-9A24-3F530D6C3CB9}">
      <dgm:prSet/>
      <dgm:spPr/>
      <dgm:t>
        <a:bodyPr/>
        <a:lstStyle/>
        <a:p>
          <a:endParaRPr lang="en-US"/>
        </a:p>
      </dgm:t>
    </dgm:pt>
    <dgm:pt modelId="{9A181F53-C756-4D46-96EF-318A889611E3}" type="sibTrans" cxnId="{D91B5EC1-E206-4BC1-9A24-3F530D6C3CB9}">
      <dgm:prSet/>
      <dgm:spPr/>
      <dgm:t>
        <a:bodyPr/>
        <a:lstStyle/>
        <a:p>
          <a:endParaRPr lang="en-US"/>
        </a:p>
      </dgm:t>
    </dgm:pt>
    <dgm:pt modelId="{E0E2DB74-4A82-4AD8-A885-D5E2928A04BC}">
      <dgm:prSet/>
      <dgm:spPr/>
      <dgm:t>
        <a:bodyPr/>
        <a:lstStyle/>
        <a:p>
          <a:r>
            <a:rPr lang="en-US"/>
            <a:t>Try to understand each students individual needs</a:t>
          </a:r>
        </a:p>
      </dgm:t>
    </dgm:pt>
    <dgm:pt modelId="{2139BC28-E624-441C-A1E3-07172EC27032}" type="parTrans" cxnId="{45721922-2D13-48C6-841B-4BC9A2FDAABA}">
      <dgm:prSet/>
      <dgm:spPr/>
      <dgm:t>
        <a:bodyPr/>
        <a:lstStyle/>
        <a:p>
          <a:endParaRPr lang="en-US"/>
        </a:p>
      </dgm:t>
    </dgm:pt>
    <dgm:pt modelId="{ABD2F2C1-AFFB-4C0F-B6FB-AD71160B5026}" type="sibTrans" cxnId="{45721922-2D13-48C6-841B-4BC9A2FDAABA}">
      <dgm:prSet/>
      <dgm:spPr/>
      <dgm:t>
        <a:bodyPr/>
        <a:lstStyle/>
        <a:p>
          <a:endParaRPr lang="en-US"/>
        </a:p>
      </dgm:t>
    </dgm:pt>
    <dgm:pt modelId="{27C93101-96E8-4D27-892B-0A5BF9744C04}" type="pres">
      <dgm:prSet presAssocID="{066A0157-451E-4CC0-80F0-F6F3B3EC7862}" presName="root" presStyleCnt="0">
        <dgm:presLayoutVars>
          <dgm:dir/>
          <dgm:resizeHandles val="exact"/>
        </dgm:presLayoutVars>
      </dgm:prSet>
      <dgm:spPr/>
    </dgm:pt>
    <dgm:pt modelId="{6CD5645B-82C8-4427-97BB-8BB426E94127}" type="pres">
      <dgm:prSet presAssocID="{EB687225-55E0-49C0-80B1-D08A6B90F3C3}" presName="compNode" presStyleCnt="0"/>
      <dgm:spPr/>
    </dgm:pt>
    <dgm:pt modelId="{722F01E9-A6F8-4E9D-BC82-0525EC4941C0}" type="pres">
      <dgm:prSet presAssocID="{EB687225-55E0-49C0-80B1-D08A6B90F3C3}" presName="bgRect" presStyleLbl="bgShp" presStyleIdx="0" presStyleCnt="3"/>
      <dgm:spPr/>
    </dgm:pt>
    <dgm:pt modelId="{5D74D48B-3377-49FF-8611-950A6CC5ACDB}" type="pres">
      <dgm:prSet presAssocID="{EB687225-55E0-49C0-80B1-D08A6B90F3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96A98EF-47A2-4D8B-80C6-B3522FC6ADDE}" type="pres">
      <dgm:prSet presAssocID="{EB687225-55E0-49C0-80B1-D08A6B90F3C3}" presName="spaceRect" presStyleCnt="0"/>
      <dgm:spPr/>
    </dgm:pt>
    <dgm:pt modelId="{8A59B89D-179E-4483-A3BF-8BCB7C30811F}" type="pres">
      <dgm:prSet presAssocID="{EB687225-55E0-49C0-80B1-D08A6B90F3C3}" presName="parTx" presStyleLbl="revTx" presStyleIdx="0" presStyleCnt="3">
        <dgm:presLayoutVars>
          <dgm:chMax val="0"/>
          <dgm:chPref val="0"/>
        </dgm:presLayoutVars>
      </dgm:prSet>
      <dgm:spPr/>
    </dgm:pt>
    <dgm:pt modelId="{7586539C-554D-40C4-B679-455887894647}" type="pres">
      <dgm:prSet presAssocID="{E0ABFC31-A3BD-48DC-8362-D68A7819EDA1}" presName="sibTrans" presStyleCnt="0"/>
      <dgm:spPr/>
    </dgm:pt>
    <dgm:pt modelId="{2123E6D9-0C53-44DC-8B26-7301FAF7E5B9}" type="pres">
      <dgm:prSet presAssocID="{4118720D-DA83-4FC0-9F28-233C852FD134}" presName="compNode" presStyleCnt="0"/>
      <dgm:spPr/>
    </dgm:pt>
    <dgm:pt modelId="{C4FF786E-52CF-48AE-8769-16108D7C832F}" type="pres">
      <dgm:prSet presAssocID="{4118720D-DA83-4FC0-9F28-233C852FD134}" presName="bgRect" presStyleLbl="bgShp" presStyleIdx="1" presStyleCnt="3"/>
      <dgm:spPr/>
    </dgm:pt>
    <dgm:pt modelId="{5803FB3A-B12B-44D0-85D6-4B746C79FF1F}" type="pres">
      <dgm:prSet presAssocID="{4118720D-DA83-4FC0-9F28-233C852FD13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C10D1DB3-4D68-4617-B97F-9BB67482F590}" type="pres">
      <dgm:prSet presAssocID="{4118720D-DA83-4FC0-9F28-233C852FD134}" presName="spaceRect" presStyleCnt="0"/>
      <dgm:spPr/>
    </dgm:pt>
    <dgm:pt modelId="{810671D8-2C0A-4BBA-B688-59C6907F883C}" type="pres">
      <dgm:prSet presAssocID="{4118720D-DA83-4FC0-9F28-233C852FD134}" presName="parTx" presStyleLbl="revTx" presStyleIdx="1" presStyleCnt="3">
        <dgm:presLayoutVars>
          <dgm:chMax val="0"/>
          <dgm:chPref val="0"/>
        </dgm:presLayoutVars>
      </dgm:prSet>
      <dgm:spPr/>
    </dgm:pt>
    <dgm:pt modelId="{5389BE15-F04E-487A-9947-30554414AB62}" type="pres">
      <dgm:prSet presAssocID="{9A181F53-C756-4D46-96EF-318A889611E3}" presName="sibTrans" presStyleCnt="0"/>
      <dgm:spPr/>
    </dgm:pt>
    <dgm:pt modelId="{44BD0151-5E66-4670-99EB-5051CBB8442C}" type="pres">
      <dgm:prSet presAssocID="{E0E2DB74-4A82-4AD8-A885-D5E2928A04BC}" presName="compNode" presStyleCnt="0"/>
      <dgm:spPr/>
    </dgm:pt>
    <dgm:pt modelId="{62A5853F-5D73-4A22-8E7D-74443A00C9C7}" type="pres">
      <dgm:prSet presAssocID="{E0E2DB74-4A82-4AD8-A885-D5E2928A04BC}" presName="bgRect" presStyleLbl="bgShp" presStyleIdx="2" presStyleCnt="3"/>
      <dgm:spPr/>
    </dgm:pt>
    <dgm:pt modelId="{C513114B-D155-4779-8C09-21B11B1085C5}" type="pres">
      <dgm:prSet presAssocID="{E0E2DB74-4A82-4AD8-A885-D5E2928A04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98DA8B8B-AFB6-4A32-83FB-6993781967AE}" type="pres">
      <dgm:prSet presAssocID="{E0E2DB74-4A82-4AD8-A885-D5E2928A04BC}" presName="spaceRect" presStyleCnt="0"/>
      <dgm:spPr/>
    </dgm:pt>
    <dgm:pt modelId="{1A67B03B-6EE5-4B4C-8C99-D691629390DC}" type="pres">
      <dgm:prSet presAssocID="{E0E2DB74-4A82-4AD8-A885-D5E2928A04BC}" presName="parTx" presStyleLbl="revTx" presStyleIdx="2" presStyleCnt="3">
        <dgm:presLayoutVars>
          <dgm:chMax val="0"/>
          <dgm:chPref val="0"/>
        </dgm:presLayoutVars>
      </dgm:prSet>
      <dgm:spPr/>
    </dgm:pt>
  </dgm:ptLst>
  <dgm:cxnLst>
    <dgm:cxn modelId="{45721922-2D13-48C6-841B-4BC9A2FDAABA}" srcId="{066A0157-451E-4CC0-80F0-F6F3B3EC7862}" destId="{E0E2DB74-4A82-4AD8-A885-D5E2928A04BC}" srcOrd="2" destOrd="0" parTransId="{2139BC28-E624-441C-A1E3-07172EC27032}" sibTransId="{ABD2F2C1-AFFB-4C0F-B6FB-AD71160B5026}"/>
    <dgm:cxn modelId="{7C945673-ED7E-4880-8380-8EECBDC5D2A4}" type="presOf" srcId="{066A0157-451E-4CC0-80F0-F6F3B3EC7862}" destId="{27C93101-96E8-4D27-892B-0A5BF9744C04}" srcOrd="0" destOrd="0" presId="urn:microsoft.com/office/officeart/2018/2/layout/IconVerticalSolidList"/>
    <dgm:cxn modelId="{87799D75-CC18-4D8A-9242-7C50C08CF8E2}" type="presOf" srcId="{E0E2DB74-4A82-4AD8-A885-D5E2928A04BC}" destId="{1A67B03B-6EE5-4B4C-8C99-D691629390DC}" srcOrd="0" destOrd="0" presId="urn:microsoft.com/office/officeart/2018/2/layout/IconVerticalSolidList"/>
    <dgm:cxn modelId="{B9104F93-F4D6-44F7-A8D0-1C06B0A8D962}" srcId="{066A0157-451E-4CC0-80F0-F6F3B3EC7862}" destId="{EB687225-55E0-49C0-80B1-D08A6B90F3C3}" srcOrd="0" destOrd="0" parTransId="{5A543179-6A1D-4448-B41A-3CE787689701}" sibTransId="{E0ABFC31-A3BD-48DC-8362-D68A7819EDA1}"/>
    <dgm:cxn modelId="{D91B5EC1-E206-4BC1-9A24-3F530D6C3CB9}" srcId="{066A0157-451E-4CC0-80F0-F6F3B3EC7862}" destId="{4118720D-DA83-4FC0-9F28-233C852FD134}" srcOrd="1" destOrd="0" parTransId="{2A1A9F6B-FF7E-4B9A-870D-C9F3F714C104}" sibTransId="{9A181F53-C756-4D46-96EF-318A889611E3}"/>
    <dgm:cxn modelId="{77EF07CC-EFD0-4CAC-B5DD-F6D585D5975E}" type="presOf" srcId="{4118720D-DA83-4FC0-9F28-233C852FD134}" destId="{810671D8-2C0A-4BBA-B688-59C6907F883C}" srcOrd="0" destOrd="0" presId="urn:microsoft.com/office/officeart/2018/2/layout/IconVerticalSolidList"/>
    <dgm:cxn modelId="{6AE847E8-53FD-4B0F-921E-24983CE0E9FB}" type="presOf" srcId="{EB687225-55E0-49C0-80B1-D08A6B90F3C3}" destId="{8A59B89D-179E-4483-A3BF-8BCB7C30811F}" srcOrd="0" destOrd="0" presId="urn:microsoft.com/office/officeart/2018/2/layout/IconVerticalSolidList"/>
    <dgm:cxn modelId="{88AB16E6-AD83-4D4B-B1BA-B29C52AFA549}" type="presParOf" srcId="{27C93101-96E8-4D27-892B-0A5BF9744C04}" destId="{6CD5645B-82C8-4427-97BB-8BB426E94127}" srcOrd="0" destOrd="0" presId="urn:microsoft.com/office/officeart/2018/2/layout/IconVerticalSolidList"/>
    <dgm:cxn modelId="{C550191C-2A66-437D-84DB-D4581A2512E8}" type="presParOf" srcId="{6CD5645B-82C8-4427-97BB-8BB426E94127}" destId="{722F01E9-A6F8-4E9D-BC82-0525EC4941C0}" srcOrd="0" destOrd="0" presId="urn:microsoft.com/office/officeart/2018/2/layout/IconVerticalSolidList"/>
    <dgm:cxn modelId="{8C848544-ABD2-47D1-AC1B-50186FEFCB60}" type="presParOf" srcId="{6CD5645B-82C8-4427-97BB-8BB426E94127}" destId="{5D74D48B-3377-49FF-8611-950A6CC5ACDB}" srcOrd="1" destOrd="0" presId="urn:microsoft.com/office/officeart/2018/2/layout/IconVerticalSolidList"/>
    <dgm:cxn modelId="{A382C1F8-4D9F-4AC4-BBC3-F1960DE054BC}" type="presParOf" srcId="{6CD5645B-82C8-4427-97BB-8BB426E94127}" destId="{496A98EF-47A2-4D8B-80C6-B3522FC6ADDE}" srcOrd="2" destOrd="0" presId="urn:microsoft.com/office/officeart/2018/2/layout/IconVerticalSolidList"/>
    <dgm:cxn modelId="{B1FDE3F8-E192-4017-B547-3FF3AA1A3D91}" type="presParOf" srcId="{6CD5645B-82C8-4427-97BB-8BB426E94127}" destId="{8A59B89D-179E-4483-A3BF-8BCB7C30811F}" srcOrd="3" destOrd="0" presId="urn:microsoft.com/office/officeart/2018/2/layout/IconVerticalSolidList"/>
    <dgm:cxn modelId="{BA0B762C-D230-4139-8C73-E8D8629488B9}" type="presParOf" srcId="{27C93101-96E8-4D27-892B-0A5BF9744C04}" destId="{7586539C-554D-40C4-B679-455887894647}" srcOrd="1" destOrd="0" presId="urn:microsoft.com/office/officeart/2018/2/layout/IconVerticalSolidList"/>
    <dgm:cxn modelId="{01A4F3A7-776A-4D7A-BCB5-0F412EDB0819}" type="presParOf" srcId="{27C93101-96E8-4D27-892B-0A5BF9744C04}" destId="{2123E6D9-0C53-44DC-8B26-7301FAF7E5B9}" srcOrd="2" destOrd="0" presId="urn:microsoft.com/office/officeart/2018/2/layout/IconVerticalSolidList"/>
    <dgm:cxn modelId="{CE3AA0DD-95E3-4053-A466-D38D58307679}" type="presParOf" srcId="{2123E6D9-0C53-44DC-8B26-7301FAF7E5B9}" destId="{C4FF786E-52CF-48AE-8769-16108D7C832F}" srcOrd="0" destOrd="0" presId="urn:microsoft.com/office/officeart/2018/2/layout/IconVerticalSolidList"/>
    <dgm:cxn modelId="{9F553167-D1F1-4109-93F2-185FF49EF863}" type="presParOf" srcId="{2123E6D9-0C53-44DC-8B26-7301FAF7E5B9}" destId="{5803FB3A-B12B-44D0-85D6-4B746C79FF1F}" srcOrd="1" destOrd="0" presId="urn:microsoft.com/office/officeart/2018/2/layout/IconVerticalSolidList"/>
    <dgm:cxn modelId="{ACA958EB-321B-459D-AC33-909B297A7516}" type="presParOf" srcId="{2123E6D9-0C53-44DC-8B26-7301FAF7E5B9}" destId="{C10D1DB3-4D68-4617-B97F-9BB67482F590}" srcOrd="2" destOrd="0" presId="urn:microsoft.com/office/officeart/2018/2/layout/IconVerticalSolidList"/>
    <dgm:cxn modelId="{3908B136-6380-43FE-8CE1-18329A8E39EF}" type="presParOf" srcId="{2123E6D9-0C53-44DC-8B26-7301FAF7E5B9}" destId="{810671D8-2C0A-4BBA-B688-59C6907F883C}" srcOrd="3" destOrd="0" presId="urn:microsoft.com/office/officeart/2018/2/layout/IconVerticalSolidList"/>
    <dgm:cxn modelId="{8BDBC8B5-B3AE-42A5-81C0-582DCAD59110}" type="presParOf" srcId="{27C93101-96E8-4D27-892B-0A5BF9744C04}" destId="{5389BE15-F04E-487A-9947-30554414AB62}" srcOrd="3" destOrd="0" presId="urn:microsoft.com/office/officeart/2018/2/layout/IconVerticalSolidList"/>
    <dgm:cxn modelId="{1AE8C507-18A4-459E-AFC1-B428DA3C8495}" type="presParOf" srcId="{27C93101-96E8-4D27-892B-0A5BF9744C04}" destId="{44BD0151-5E66-4670-99EB-5051CBB8442C}" srcOrd="4" destOrd="0" presId="urn:microsoft.com/office/officeart/2018/2/layout/IconVerticalSolidList"/>
    <dgm:cxn modelId="{8ADB2581-88B8-4208-825B-A7171D0FDB88}" type="presParOf" srcId="{44BD0151-5E66-4670-99EB-5051CBB8442C}" destId="{62A5853F-5D73-4A22-8E7D-74443A00C9C7}" srcOrd="0" destOrd="0" presId="urn:microsoft.com/office/officeart/2018/2/layout/IconVerticalSolidList"/>
    <dgm:cxn modelId="{A04AAF61-7BF2-479F-9974-D39B0E94519C}" type="presParOf" srcId="{44BD0151-5E66-4670-99EB-5051CBB8442C}" destId="{C513114B-D155-4779-8C09-21B11B1085C5}" srcOrd="1" destOrd="0" presId="urn:microsoft.com/office/officeart/2018/2/layout/IconVerticalSolidList"/>
    <dgm:cxn modelId="{F899C839-6C1C-4DBA-8C32-FCAEC9AB7220}" type="presParOf" srcId="{44BD0151-5E66-4670-99EB-5051CBB8442C}" destId="{98DA8B8B-AFB6-4A32-83FB-6993781967AE}" srcOrd="2" destOrd="0" presId="urn:microsoft.com/office/officeart/2018/2/layout/IconVerticalSolidList"/>
    <dgm:cxn modelId="{86B9A6C0-B25F-4AC5-A488-8A72B872F68B}" type="presParOf" srcId="{44BD0151-5E66-4670-99EB-5051CBB8442C}" destId="{1A67B03B-6EE5-4B4C-8C99-D691629390D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F57FF-8F30-43F3-8CE6-2FC02B7683F5}">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E950E-88B3-4658-B2FE-6AB9516690D3}">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65C5BE-79E7-4A78-A722-D2645737357F}">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100000"/>
            </a:lnSpc>
            <a:spcBef>
              <a:spcPct val="0"/>
            </a:spcBef>
            <a:spcAft>
              <a:spcPct val="35000"/>
            </a:spcAft>
            <a:buNone/>
          </a:pPr>
          <a:r>
            <a:rPr lang="en-GB" sz="2500" kern="1200"/>
            <a:t>Background and experience</a:t>
          </a:r>
          <a:endParaRPr lang="en-US" sz="2500" kern="1200"/>
        </a:p>
      </dsp:txBody>
      <dsp:txXfrm>
        <a:off x="1730984" y="640"/>
        <a:ext cx="4660290" cy="1498687"/>
      </dsp:txXfrm>
    </dsp:sp>
    <dsp:sp modelId="{1F276271-D914-4B97-8D4D-B8654ED4BD88}">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0A9D3D-882A-420C-8F2F-7B7C73E9933D}">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380A98-B757-419B-81CB-040BDE32C173}">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100000"/>
            </a:lnSpc>
            <a:spcBef>
              <a:spcPct val="0"/>
            </a:spcBef>
            <a:spcAft>
              <a:spcPct val="35000"/>
            </a:spcAft>
            <a:buNone/>
          </a:pPr>
          <a:r>
            <a:rPr lang="en-GB" sz="2500" kern="1200"/>
            <a:t>Approach to tutoring</a:t>
          </a:r>
          <a:endParaRPr lang="en-US" sz="2500" kern="1200"/>
        </a:p>
      </dsp:txBody>
      <dsp:txXfrm>
        <a:off x="1730984" y="1873999"/>
        <a:ext cx="4660290" cy="1498687"/>
      </dsp:txXfrm>
    </dsp:sp>
    <dsp:sp modelId="{3B5C53D2-84EA-40CD-987B-16CFCFFBAF29}">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DA65EA-B17A-4681-870B-3FC0A1EEE4B0}">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86EF78-3956-408C-9FBE-C4C18E7816C0}">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100000"/>
            </a:lnSpc>
            <a:spcBef>
              <a:spcPct val="0"/>
            </a:spcBef>
            <a:spcAft>
              <a:spcPct val="35000"/>
            </a:spcAft>
            <a:buNone/>
          </a:pPr>
          <a:r>
            <a:rPr lang="en-GB" sz="2500" kern="1200"/>
            <a:t>Student Feedback</a:t>
          </a:r>
          <a:endParaRPr lang="en-US" sz="2500" kern="1200"/>
        </a:p>
      </dsp:txBody>
      <dsp:txXfrm>
        <a:off x="1730984" y="3747359"/>
        <a:ext cx="4660290" cy="1498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63160-EA12-4F2D-90D4-BF4A4BA7C190}">
      <dsp:nvSpPr>
        <dsp:cNvPr id="0" name=""/>
        <dsp:cNvSpPr/>
      </dsp:nvSpPr>
      <dsp:spPr>
        <a:xfrm>
          <a:off x="0" y="2177"/>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40A0B8-491A-4DF3-A31A-6BFCC372B6D3}">
      <dsp:nvSpPr>
        <dsp:cNvPr id="0" name=""/>
        <dsp:cNvSpPr/>
      </dsp:nvSpPr>
      <dsp:spPr>
        <a:xfrm>
          <a:off x="333853" y="250498"/>
          <a:ext cx="607006" cy="60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9142EC-B096-495E-9545-2899F3CA4B90}">
      <dsp:nvSpPr>
        <dsp:cNvPr id="0" name=""/>
        <dsp:cNvSpPr/>
      </dsp:nvSpPr>
      <dsp:spPr>
        <a:xfrm>
          <a:off x="1274714" y="2177"/>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90000"/>
            </a:lnSpc>
            <a:spcBef>
              <a:spcPct val="0"/>
            </a:spcBef>
            <a:spcAft>
              <a:spcPct val="35000"/>
            </a:spcAft>
            <a:buNone/>
          </a:pPr>
          <a:r>
            <a:rPr lang="en-GB" sz="2200" kern="1200" dirty="0"/>
            <a:t>Tutor for 3 years</a:t>
          </a:r>
          <a:endParaRPr lang="en-US" sz="2200" kern="1200" dirty="0"/>
        </a:p>
      </dsp:txBody>
      <dsp:txXfrm>
        <a:off x="1274714" y="2177"/>
        <a:ext cx="5116560" cy="1103648"/>
      </dsp:txXfrm>
    </dsp:sp>
    <dsp:sp modelId="{E927FFF0-19A7-41C8-B1FA-F6F16C449CB6}">
      <dsp:nvSpPr>
        <dsp:cNvPr id="0" name=""/>
        <dsp:cNvSpPr/>
      </dsp:nvSpPr>
      <dsp:spPr>
        <a:xfrm>
          <a:off x="0" y="1381738"/>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C80AC-72AA-4F09-BE8B-4B64638BE77A}">
      <dsp:nvSpPr>
        <dsp:cNvPr id="0" name=""/>
        <dsp:cNvSpPr/>
      </dsp:nvSpPr>
      <dsp:spPr>
        <a:xfrm>
          <a:off x="333853" y="1630059"/>
          <a:ext cx="607006" cy="60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AA2E21-AF20-4E3E-860B-B55B93DC9011}">
      <dsp:nvSpPr>
        <dsp:cNvPr id="0" name=""/>
        <dsp:cNvSpPr/>
      </dsp:nvSpPr>
      <dsp:spPr>
        <a:xfrm>
          <a:off x="1274714" y="1381738"/>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rtl="0">
            <a:lnSpc>
              <a:spcPct val="90000"/>
            </a:lnSpc>
            <a:spcBef>
              <a:spcPct val="0"/>
            </a:spcBef>
            <a:spcAft>
              <a:spcPct val="35000"/>
            </a:spcAft>
            <a:buNone/>
          </a:pPr>
          <a:r>
            <a:rPr lang="en-GB" sz="2200" kern="1200" dirty="0"/>
            <a:t>Undergraduate</a:t>
          </a:r>
          <a:r>
            <a:rPr lang="en-GB" sz="2200" kern="1200" dirty="0">
              <a:latin typeface="Century Gothic" panose="020B0502020202020204"/>
            </a:rPr>
            <a:t> students</a:t>
          </a:r>
          <a:endParaRPr lang="en-US" sz="2200" kern="1200" dirty="0"/>
        </a:p>
      </dsp:txBody>
      <dsp:txXfrm>
        <a:off x="1274714" y="1381738"/>
        <a:ext cx="5116560" cy="1103648"/>
      </dsp:txXfrm>
    </dsp:sp>
    <dsp:sp modelId="{312D7932-9164-4FA9-8AD9-8BA504F39B9D}">
      <dsp:nvSpPr>
        <dsp:cNvPr id="0" name=""/>
        <dsp:cNvSpPr/>
      </dsp:nvSpPr>
      <dsp:spPr>
        <a:xfrm>
          <a:off x="0" y="2761299"/>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00439A-3BAD-47E7-AC6C-890DF51A71A1}">
      <dsp:nvSpPr>
        <dsp:cNvPr id="0" name=""/>
        <dsp:cNvSpPr/>
      </dsp:nvSpPr>
      <dsp:spPr>
        <a:xfrm>
          <a:off x="333853" y="3009620"/>
          <a:ext cx="607006" cy="6070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DF54D0-CDAC-4F46-9326-269440B89E13}">
      <dsp:nvSpPr>
        <dsp:cNvPr id="0" name=""/>
        <dsp:cNvSpPr/>
      </dsp:nvSpPr>
      <dsp:spPr>
        <a:xfrm>
          <a:off x="1274714" y="2761299"/>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rtl="0">
            <a:lnSpc>
              <a:spcPct val="90000"/>
            </a:lnSpc>
            <a:spcBef>
              <a:spcPct val="0"/>
            </a:spcBef>
            <a:spcAft>
              <a:spcPct val="35000"/>
            </a:spcAft>
            <a:buNone/>
          </a:pPr>
          <a:r>
            <a:rPr lang="en-GB" sz="2200" kern="1200" dirty="0"/>
            <a:t>Taught postgraduate</a:t>
          </a:r>
          <a:r>
            <a:rPr lang="en-GB" sz="2200" kern="1200" dirty="0">
              <a:latin typeface="Century Gothic" panose="020B0502020202020204"/>
            </a:rPr>
            <a:t> students</a:t>
          </a:r>
          <a:endParaRPr lang="en-US" sz="2200" kern="1200" dirty="0"/>
        </a:p>
      </dsp:txBody>
      <dsp:txXfrm>
        <a:off x="1274714" y="2761299"/>
        <a:ext cx="5116560" cy="1103648"/>
      </dsp:txXfrm>
    </dsp:sp>
    <dsp:sp modelId="{0E35EBDA-9264-4830-9B74-137AE3B42869}">
      <dsp:nvSpPr>
        <dsp:cNvPr id="0" name=""/>
        <dsp:cNvSpPr/>
      </dsp:nvSpPr>
      <dsp:spPr>
        <a:xfrm>
          <a:off x="0" y="4140860"/>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3C607C-A7D4-480D-973F-15BAAFDB3959}">
      <dsp:nvSpPr>
        <dsp:cNvPr id="0" name=""/>
        <dsp:cNvSpPr/>
      </dsp:nvSpPr>
      <dsp:spPr>
        <a:xfrm>
          <a:off x="333853" y="4389181"/>
          <a:ext cx="607006" cy="6070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18F0133-69D6-4388-BE60-D1409453100B}">
      <dsp:nvSpPr>
        <dsp:cNvPr id="0" name=""/>
        <dsp:cNvSpPr/>
      </dsp:nvSpPr>
      <dsp:spPr>
        <a:xfrm>
          <a:off x="1274714" y="4140860"/>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90000"/>
            </a:lnSpc>
            <a:spcBef>
              <a:spcPct val="0"/>
            </a:spcBef>
            <a:spcAft>
              <a:spcPct val="35000"/>
            </a:spcAft>
            <a:buNone/>
          </a:pPr>
          <a:r>
            <a:rPr lang="en-GB" sz="2200" kern="1200" dirty="0"/>
            <a:t>Senior tutor for Pharmacology group</a:t>
          </a:r>
          <a:endParaRPr lang="en-US" sz="2200" kern="1200" dirty="0"/>
        </a:p>
      </dsp:txBody>
      <dsp:txXfrm>
        <a:off x="1274714" y="4140860"/>
        <a:ext cx="5116560" cy="1103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F01E9-A6F8-4E9D-BC82-0525EC4941C0}">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74D48B-3377-49FF-8611-950A6CC5ACDB}">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59B89D-179E-4483-A3BF-8BCB7C30811F}">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kern="1200"/>
            <a:t>Friendly and approachable</a:t>
          </a:r>
        </a:p>
      </dsp:txBody>
      <dsp:txXfrm>
        <a:off x="1730984" y="640"/>
        <a:ext cx="4660290" cy="1498687"/>
      </dsp:txXfrm>
    </dsp:sp>
    <dsp:sp modelId="{C4FF786E-52CF-48AE-8769-16108D7C832F}">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03FB3A-B12B-44D0-85D6-4B746C79FF1F}">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0671D8-2C0A-4BBA-B688-59C6907F883C}">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kern="1200"/>
            <a:t>Spend time getting to know the students</a:t>
          </a:r>
        </a:p>
      </dsp:txBody>
      <dsp:txXfrm>
        <a:off x="1730984" y="1873999"/>
        <a:ext cx="4660290" cy="1498687"/>
      </dsp:txXfrm>
    </dsp:sp>
    <dsp:sp modelId="{62A5853F-5D73-4A22-8E7D-74443A00C9C7}">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3114B-D155-4779-8C09-21B11B1085C5}">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67B03B-6EE5-4B4C-8C99-D691629390DC}">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kern="1200"/>
            <a:t>Try to understand each students individual needs</a:t>
          </a:r>
        </a:p>
      </dsp:txBody>
      <dsp:txXfrm>
        <a:off x="1730984" y="3747359"/>
        <a:ext cx="4660290" cy="14986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5/2/2024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9538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5/2/2024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337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5/2/2024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68467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5/2/2024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8831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5/2/2024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13665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5/2/2024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5413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5/2/2024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52231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0DBE609-F3F2-45E6-BD6A-E03A8C86C1AE}" type="datetimeFigureOut">
              <a:rPr lang="en-US" dirty="0"/>
              <a:t>5/2/2024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86196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A24AD68-089C-4467-A8F3-EA2BBCA6B44E}" type="datetimeFigureOut">
              <a:rPr lang="en-US" dirty="0"/>
              <a:t>5/2/2024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6114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5C51FCE-E4BB-4680-8E50-3C0E348D2609}" type="datetimeFigureOut">
              <a:rPr lang="en-US" dirty="0"/>
              <a:t>5/2/2024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2063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5/2/2024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6786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B91FA40-626B-4CA1-85D0-7A9016E395BA}" type="datetimeFigureOut">
              <a:rPr lang="en-US" dirty="0"/>
              <a:t>5/2/2024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9976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3F425EA-B9DC-48A7-991E-9A82573B1B21}" type="datetimeFigureOut">
              <a:rPr lang="en-US" dirty="0"/>
              <a:t>5/2/2024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1372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6CB97F8-6CEB-469B-AFCC-889F2A2B1D5A}" type="datetimeFigureOut">
              <a:rPr lang="en-US" dirty="0"/>
              <a:t>5/2/2024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9702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5/2/2024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3096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5/2/2024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273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5/2/2024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23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5/2/2024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880484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2F016-6EB2-A5BC-EC97-7A02F88FA323}"/>
              </a:ext>
            </a:extLst>
          </p:cNvPr>
          <p:cNvSpPr>
            <a:spLocks noGrp="1"/>
          </p:cNvSpPr>
          <p:nvPr>
            <p:ph type="ctrTitle"/>
          </p:nvPr>
        </p:nvSpPr>
        <p:spPr>
          <a:xfrm>
            <a:off x="6744929" y="973394"/>
            <a:ext cx="4798142" cy="3421626"/>
          </a:xfrm>
        </p:spPr>
        <p:txBody>
          <a:bodyPr>
            <a:normAutofit/>
          </a:bodyPr>
          <a:lstStyle/>
          <a:p>
            <a:r>
              <a:rPr lang="en-GB" dirty="0"/>
              <a:t>Personal Tutor of The Year</a:t>
            </a:r>
          </a:p>
        </p:txBody>
      </p:sp>
      <p:sp>
        <p:nvSpPr>
          <p:cNvPr id="3" name="Content Placeholder 2">
            <a:extLst>
              <a:ext uri="{FF2B5EF4-FFF2-40B4-BE49-F238E27FC236}">
                <a16:creationId xmlns:a16="http://schemas.microsoft.com/office/drawing/2014/main" id="{F5984AA0-D5B8-E719-CAEA-BBA5BBD0CD07}"/>
              </a:ext>
            </a:extLst>
          </p:cNvPr>
          <p:cNvSpPr>
            <a:spLocks noGrp="1"/>
          </p:cNvSpPr>
          <p:nvPr>
            <p:ph type="subTitle" idx="1"/>
          </p:nvPr>
        </p:nvSpPr>
        <p:spPr>
          <a:xfrm>
            <a:off x="6744929" y="4591665"/>
            <a:ext cx="4798142" cy="1622322"/>
          </a:xfrm>
        </p:spPr>
        <p:txBody>
          <a:bodyPr vert="horz" lIns="91440" tIns="45720" rIns="91440" bIns="45720" rtlCol="0">
            <a:normAutofit/>
          </a:bodyPr>
          <a:lstStyle/>
          <a:p>
            <a:r>
              <a:rPr lang="en-GB" b="1" dirty="0">
                <a:solidFill>
                  <a:schemeClr val="bg1"/>
                </a:solidFill>
              </a:rPr>
              <a:t>Dr Gwen Scott</a:t>
            </a:r>
          </a:p>
          <a:p>
            <a:r>
              <a:rPr lang="en-GB" dirty="0">
                <a:solidFill>
                  <a:schemeClr val="bg1"/>
                </a:solidFill>
              </a:rPr>
              <a:t>Department of Life Sciences</a:t>
            </a:r>
          </a:p>
        </p:txBody>
      </p:sp>
      <p:pic>
        <p:nvPicPr>
          <p:cNvPr id="4" name="Picture 3" descr="UoB Teaching Awards 2024 - E-Mail Signatures - Winner.png">
            <a:extLst>
              <a:ext uri="{FF2B5EF4-FFF2-40B4-BE49-F238E27FC236}">
                <a16:creationId xmlns:a16="http://schemas.microsoft.com/office/drawing/2014/main" id="{BAA521F2-7369-9531-ABF4-B87D185F636F}"/>
              </a:ext>
            </a:extLst>
          </p:cNvPr>
          <p:cNvPicPr>
            <a:picLocks noChangeAspect="1"/>
          </p:cNvPicPr>
          <p:nvPr/>
        </p:nvPicPr>
        <p:blipFill>
          <a:blip r:embed="rId2"/>
          <a:stretch>
            <a:fillRect/>
          </a:stretch>
        </p:blipFill>
        <p:spPr>
          <a:xfrm>
            <a:off x="1109764" y="2642110"/>
            <a:ext cx="4986236" cy="157066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17663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Rectangle 17">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757C5E7-8927-F9F5-EEA7-F2346989835B}"/>
              </a:ext>
            </a:extLst>
          </p:cNvPr>
          <p:cNvSpPr>
            <a:spLocks noGrp="1"/>
          </p:cNvSpPr>
          <p:nvPr>
            <p:ph type="title"/>
          </p:nvPr>
        </p:nvSpPr>
        <p:spPr>
          <a:xfrm>
            <a:off x="1154955" y="973667"/>
            <a:ext cx="2942210" cy="4833745"/>
          </a:xfrm>
        </p:spPr>
        <p:txBody>
          <a:bodyPr>
            <a:normAutofit/>
          </a:bodyPr>
          <a:lstStyle/>
          <a:p>
            <a:r>
              <a:rPr lang="en-GB" dirty="0">
                <a:solidFill>
                  <a:srgbClr val="EBEBEB"/>
                </a:solidFill>
              </a:rPr>
              <a:t>Outline</a:t>
            </a:r>
          </a:p>
        </p:txBody>
      </p:sp>
      <p:sp>
        <p:nvSpPr>
          <p:cNvPr id="24" name="Rectangle 23">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FC51CB7A-8739-8A0C-0E9C-2D47201A88E1}"/>
              </a:ext>
            </a:extLst>
          </p:cNvPr>
          <p:cNvGraphicFramePr>
            <a:graphicFrameLocks noGrp="1"/>
          </p:cNvGraphicFramePr>
          <p:nvPr>
            <p:ph idx="1"/>
            <p:extLst>
              <p:ext uri="{D42A27DB-BD31-4B8C-83A1-F6EECF244321}">
                <p14:modId xmlns:p14="http://schemas.microsoft.com/office/powerpoint/2010/main" val="29911569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4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Rectangle 16">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17D680E7-CDFA-7551-3F91-25D859C738DF}"/>
              </a:ext>
            </a:extLst>
          </p:cNvPr>
          <p:cNvSpPr>
            <a:spLocks noGrp="1"/>
          </p:cNvSpPr>
          <p:nvPr>
            <p:ph type="title"/>
          </p:nvPr>
        </p:nvSpPr>
        <p:spPr>
          <a:xfrm>
            <a:off x="1154955" y="973667"/>
            <a:ext cx="2942210" cy="4833745"/>
          </a:xfrm>
        </p:spPr>
        <p:txBody>
          <a:bodyPr>
            <a:normAutofit/>
          </a:bodyPr>
          <a:lstStyle/>
          <a:p>
            <a:r>
              <a:rPr lang="en-GB">
                <a:solidFill>
                  <a:srgbClr val="EBEBEB"/>
                </a:solidFill>
              </a:rPr>
              <a:t>Experience</a:t>
            </a:r>
          </a:p>
        </p:txBody>
      </p:sp>
      <p:sp>
        <p:nvSpPr>
          <p:cNvPr id="23" name="Rectangle 22">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EAEDBD5-2C9D-A172-6ED7-A006038B8734}"/>
              </a:ext>
            </a:extLst>
          </p:cNvPr>
          <p:cNvGraphicFramePr>
            <a:graphicFrameLocks noGrp="1"/>
          </p:cNvGraphicFramePr>
          <p:nvPr>
            <p:ph idx="1"/>
            <p:extLst>
              <p:ext uri="{D42A27DB-BD31-4B8C-83A1-F6EECF244321}">
                <p14:modId xmlns:p14="http://schemas.microsoft.com/office/powerpoint/2010/main" val="397916541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204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Rectangle 16">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4C5E6D6C-C02A-9E45-D9CA-4812505CB687}"/>
              </a:ext>
            </a:extLst>
          </p:cNvPr>
          <p:cNvSpPr>
            <a:spLocks noGrp="1"/>
          </p:cNvSpPr>
          <p:nvPr>
            <p:ph type="title"/>
          </p:nvPr>
        </p:nvSpPr>
        <p:spPr>
          <a:xfrm>
            <a:off x="1154955" y="973667"/>
            <a:ext cx="2942210" cy="4833745"/>
          </a:xfrm>
        </p:spPr>
        <p:txBody>
          <a:bodyPr>
            <a:normAutofit/>
          </a:bodyPr>
          <a:lstStyle/>
          <a:p>
            <a:r>
              <a:rPr lang="en-US" dirty="0">
                <a:solidFill>
                  <a:srgbClr val="EBEBEB"/>
                </a:solidFill>
              </a:rPr>
              <a:t>Approach to Tutoring</a:t>
            </a:r>
          </a:p>
        </p:txBody>
      </p:sp>
      <p:sp>
        <p:nvSpPr>
          <p:cNvPr id="23" name="Rectangle 22">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30B08FCD-9860-06BF-48B2-DCC28613C618}"/>
              </a:ext>
            </a:extLst>
          </p:cNvPr>
          <p:cNvGraphicFramePr>
            <a:graphicFrameLocks noGrp="1"/>
          </p:cNvGraphicFramePr>
          <p:nvPr>
            <p:ph idx="1"/>
            <p:extLst>
              <p:ext uri="{D42A27DB-BD31-4B8C-83A1-F6EECF244321}">
                <p14:modId xmlns:p14="http://schemas.microsoft.com/office/powerpoint/2010/main" val="392087499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865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8" name="Rectangle 17">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1053FEFF-77E0-32AA-1C73-65C7D93EC99F}"/>
              </a:ext>
            </a:extLst>
          </p:cNvPr>
          <p:cNvSpPr txBox="1"/>
          <p:nvPr/>
        </p:nvSpPr>
        <p:spPr>
          <a:xfrm>
            <a:off x="2698717" y="-117883"/>
            <a:ext cx="6795806" cy="265811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457200">
              <a:spcBef>
                <a:spcPct val="0"/>
              </a:spcBef>
              <a:spcAft>
                <a:spcPts val="600"/>
              </a:spcAft>
            </a:pPr>
            <a:r>
              <a:rPr lang="en-US" sz="4800" i="1" dirty="0">
                <a:solidFill>
                  <a:schemeClr val="bg2"/>
                </a:solidFill>
                <a:latin typeface="+mj-lt"/>
                <a:ea typeface="+mj-ea"/>
                <a:cs typeface="+mj-cs"/>
              </a:rPr>
              <a:t>In this office, I believe </a:t>
            </a:r>
          </a:p>
          <a:p>
            <a:pPr defTabSz="457200">
              <a:spcBef>
                <a:spcPct val="0"/>
              </a:spcBef>
              <a:spcAft>
                <a:spcPts val="600"/>
              </a:spcAft>
            </a:pPr>
            <a:endParaRPr lang="en-US" sz="4800">
              <a:solidFill>
                <a:schemeClr val="bg2"/>
              </a:solidFill>
              <a:latin typeface="+mj-lt"/>
              <a:ea typeface="+mj-ea"/>
              <a:cs typeface="+mj-cs"/>
            </a:endParaRPr>
          </a:p>
        </p:txBody>
      </p:sp>
      <p:pic>
        <p:nvPicPr>
          <p:cNvPr id="2" name="Picture 1" descr="A group of symbols and words&#10;&#10;Description automatically generated">
            <a:extLst>
              <a:ext uri="{FF2B5EF4-FFF2-40B4-BE49-F238E27FC236}">
                <a16:creationId xmlns:a16="http://schemas.microsoft.com/office/drawing/2014/main" id="{89A6C603-92EB-93E1-BC7F-020C7983378E}"/>
              </a:ext>
            </a:extLst>
          </p:cNvPr>
          <p:cNvPicPr>
            <a:picLocks noChangeAspect="1"/>
          </p:cNvPicPr>
          <p:nvPr/>
        </p:nvPicPr>
        <p:blipFill>
          <a:blip r:embed="rId3"/>
          <a:stretch>
            <a:fillRect/>
          </a:stretch>
        </p:blipFill>
        <p:spPr>
          <a:xfrm>
            <a:off x="3326172" y="2088722"/>
            <a:ext cx="4910294" cy="3503725"/>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10989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Picture 1" descr="A black frame with a rainbow flag&#10;&#10;Description automatically generated">
            <a:extLst>
              <a:ext uri="{FF2B5EF4-FFF2-40B4-BE49-F238E27FC236}">
                <a16:creationId xmlns:a16="http://schemas.microsoft.com/office/drawing/2014/main" id="{F0DEE6BC-B5F8-3C88-F3B1-1DD44247AEF5}"/>
              </a:ext>
            </a:extLst>
          </p:cNvPr>
          <p:cNvPicPr>
            <a:picLocks noChangeAspect="1"/>
          </p:cNvPicPr>
          <p:nvPr/>
        </p:nvPicPr>
        <p:blipFill>
          <a:blip r:embed="rId2"/>
          <a:stretch>
            <a:fillRect/>
          </a:stretch>
        </p:blipFill>
        <p:spPr>
          <a:xfrm>
            <a:off x="3249621" y="1284394"/>
            <a:ext cx="5787927" cy="4283066"/>
          </a:xfrm>
          <a:prstGeom prst="rect">
            <a:avLst/>
          </a:prstGeom>
        </p:spPr>
      </p:pic>
    </p:spTree>
    <p:extLst>
      <p:ext uri="{BB962C8B-B14F-4D97-AF65-F5344CB8AC3E}">
        <p14:creationId xmlns:p14="http://schemas.microsoft.com/office/powerpoint/2010/main" val="169625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7089-BA3D-8303-164B-A38E7189C610}"/>
              </a:ext>
            </a:extLst>
          </p:cNvPr>
          <p:cNvSpPr>
            <a:spLocks noGrp="1"/>
          </p:cNvSpPr>
          <p:nvPr>
            <p:ph type="title"/>
          </p:nvPr>
        </p:nvSpPr>
        <p:spPr/>
        <p:txBody>
          <a:bodyPr/>
          <a:lstStyle/>
          <a:p>
            <a:r>
              <a:rPr lang="en-GB" dirty="0"/>
              <a:t>Student Feedback</a:t>
            </a:r>
          </a:p>
        </p:txBody>
      </p:sp>
      <p:sp>
        <p:nvSpPr>
          <p:cNvPr id="5" name="Speech Bubble: Rectangle with Corners Rounded 4">
            <a:extLst>
              <a:ext uri="{FF2B5EF4-FFF2-40B4-BE49-F238E27FC236}">
                <a16:creationId xmlns:a16="http://schemas.microsoft.com/office/drawing/2014/main" id="{835F203F-1456-5011-F9ED-46CD27222A62}"/>
              </a:ext>
            </a:extLst>
          </p:cNvPr>
          <p:cNvSpPr/>
          <p:nvPr/>
        </p:nvSpPr>
        <p:spPr>
          <a:xfrm>
            <a:off x="6227884" y="2840404"/>
            <a:ext cx="5373075" cy="275492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t>It is tutors like Gwen that enable Bath to </a:t>
            </a:r>
            <a:r>
              <a:rPr lang="en-GB" sz="1600" dirty="0">
                <a:ea typeface="+mn-lt"/>
                <a:cs typeface="+mn-lt"/>
              </a:rPr>
              <a:t>have</a:t>
            </a:r>
            <a:r>
              <a:rPr lang="en-GB" sz="1600" dirty="0"/>
              <a:t> a high student satisfaction when it comes to mental health and stress where she makes it her aim to ensure every student and staff alike can talk to her freely and is always happy to give up her free time to make herself available for anyone. Gwen has been an integral part of enjoying my time here in bath and we believe the award alone would not be enough to show our appreciation for what she does for my peers and I.</a:t>
            </a:r>
          </a:p>
        </p:txBody>
      </p:sp>
      <p:sp>
        <p:nvSpPr>
          <p:cNvPr id="6" name="Speech Bubble: Rectangle with Corners Rounded 5">
            <a:extLst>
              <a:ext uri="{FF2B5EF4-FFF2-40B4-BE49-F238E27FC236}">
                <a16:creationId xmlns:a16="http://schemas.microsoft.com/office/drawing/2014/main" id="{68771C4A-59DC-2F21-AE74-2F3A61037D46}"/>
              </a:ext>
            </a:extLst>
          </p:cNvPr>
          <p:cNvSpPr/>
          <p:nvPr/>
        </p:nvSpPr>
        <p:spPr>
          <a:xfrm>
            <a:off x="600806" y="2840404"/>
            <a:ext cx="5373075" cy="275492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ea typeface="+mn-lt"/>
                <a:cs typeface="+mn-lt"/>
              </a:rPr>
              <a:t>Gwen consistently goes above and beyond to ensure we can meet both as a tutor group and individually, always offering a range of times that suit us and booking somewhere on campus. In these tutor meetings she provides a reassuring environment and always appears approachable and respectful which makes it easy (and enjoyable!) to talk to her.</a:t>
            </a:r>
            <a:endParaRPr lang="en-US" dirty="0"/>
          </a:p>
        </p:txBody>
      </p:sp>
    </p:spTree>
    <p:extLst>
      <p:ext uri="{BB962C8B-B14F-4D97-AF65-F5344CB8AC3E}">
        <p14:creationId xmlns:p14="http://schemas.microsoft.com/office/powerpoint/2010/main" val="317719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cxnSp>
        <p:nvCxnSpPr>
          <p:cNvPr id="6" name="Straight Connector 5">
            <a:extLst>
              <a:ext uri="{FF2B5EF4-FFF2-40B4-BE49-F238E27FC236}">
                <a16:creationId xmlns:a16="http://schemas.microsoft.com/office/drawing/2014/main" id="{80DDD9E9-495F-459D-C781-487B8EA458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8" descr="A collage of two people&#10;&#10;Description automatically generated">
            <a:extLst>
              <a:ext uri="{FF2B5EF4-FFF2-40B4-BE49-F238E27FC236}">
                <a16:creationId xmlns:a16="http://schemas.microsoft.com/office/drawing/2014/main" id="{A3004436-A37A-D472-E084-35458F882014}"/>
              </a:ext>
            </a:extLst>
          </p:cNvPr>
          <p:cNvPicPr>
            <a:picLocks noChangeAspect="1"/>
          </p:cNvPicPr>
          <p:nvPr/>
        </p:nvPicPr>
        <p:blipFill>
          <a:blip r:embed="rId2"/>
          <a:stretch>
            <a:fillRect/>
          </a:stretch>
        </p:blipFill>
        <p:spPr>
          <a:xfrm>
            <a:off x="6406701" y="1647086"/>
            <a:ext cx="4732940" cy="1337055"/>
          </a:xfrm>
          <a:prstGeom prst="rect">
            <a:avLst/>
          </a:prstGeom>
        </p:spPr>
      </p:pic>
      <p:cxnSp>
        <p:nvCxnSpPr>
          <p:cNvPr id="12" name="Straight Connector 11">
            <a:extLst>
              <a:ext uri="{FF2B5EF4-FFF2-40B4-BE49-F238E27FC236}">
                <a16:creationId xmlns:a16="http://schemas.microsoft.com/office/drawing/2014/main" id="{54567735-5186-3FC4-695A-2C1622543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A32A50-9C25-F3E8-9DEE-87E1627255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EF693A-E33F-8E93-4B72-8DB877512F05}"/>
              </a:ext>
            </a:extLst>
          </p:cNvPr>
          <p:cNvSpPr txBox="1"/>
          <p:nvPr/>
        </p:nvSpPr>
        <p:spPr>
          <a:xfrm>
            <a:off x="7004538" y="642326"/>
            <a:ext cx="2743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dirty="0">
                <a:solidFill>
                  <a:schemeClr val="bg1"/>
                </a:solidFill>
              </a:rPr>
              <a:t>Thanks!</a:t>
            </a:r>
          </a:p>
        </p:txBody>
      </p:sp>
      <p:pic>
        <p:nvPicPr>
          <p:cNvPr id="5" name="Picture 4" descr="A collage of people&amp;#39;s faces&#10;&#10;Description automatically generated">
            <a:extLst>
              <a:ext uri="{FF2B5EF4-FFF2-40B4-BE49-F238E27FC236}">
                <a16:creationId xmlns:a16="http://schemas.microsoft.com/office/drawing/2014/main" id="{5AE7EB68-F054-7523-2D39-4C9251751798}"/>
              </a:ext>
            </a:extLst>
          </p:cNvPr>
          <p:cNvPicPr>
            <a:picLocks noChangeAspect="1"/>
          </p:cNvPicPr>
          <p:nvPr/>
        </p:nvPicPr>
        <p:blipFill>
          <a:blip r:embed="rId3"/>
          <a:stretch>
            <a:fillRect/>
          </a:stretch>
        </p:blipFill>
        <p:spPr>
          <a:xfrm>
            <a:off x="1300285" y="568081"/>
            <a:ext cx="4394200" cy="2546838"/>
          </a:xfrm>
          <a:prstGeom prst="rect">
            <a:avLst/>
          </a:prstGeom>
        </p:spPr>
      </p:pic>
      <p:pic>
        <p:nvPicPr>
          <p:cNvPr id="10" name="Picture 9" descr="A collage of a group of people&#10;&#10;Description automatically generated">
            <a:extLst>
              <a:ext uri="{FF2B5EF4-FFF2-40B4-BE49-F238E27FC236}">
                <a16:creationId xmlns:a16="http://schemas.microsoft.com/office/drawing/2014/main" id="{AA684575-9EDD-B2B9-FB3C-1AD7F481412D}"/>
              </a:ext>
            </a:extLst>
          </p:cNvPr>
          <p:cNvPicPr>
            <a:picLocks noChangeAspect="1"/>
          </p:cNvPicPr>
          <p:nvPr/>
        </p:nvPicPr>
        <p:blipFill>
          <a:blip r:embed="rId4"/>
          <a:stretch>
            <a:fillRect/>
          </a:stretch>
        </p:blipFill>
        <p:spPr>
          <a:xfrm>
            <a:off x="1304803" y="3665050"/>
            <a:ext cx="4404702" cy="2800594"/>
          </a:xfrm>
          <a:prstGeom prst="rect">
            <a:avLst/>
          </a:prstGeom>
        </p:spPr>
      </p:pic>
      <p:pic>
        <p:nvPicPr>
          <p:cNvPr id="15" name="Picture 14" descr="A collage of people&amp;#39;s faces&#10;&#10;Description automatically generated">
            <a:extLst>
              <a:ext uri="{FF2B5EF4-FFF2-40B4-BE49-F238E27FC236}">
                <a16:creationId xmlns:a16="http://schemas.microsoft.com/office/drawing/2014/main" id="{50F1C053-BF5E-FDE5-1987-5973482D7122}"/>
              </a:ext>
            </a:extLst>
          </p:cNvPr>
          <p:cNvPicPr>
            <a:picLocks noChangeAspect="1"/>
          </p:cNvPicPr>
          <p:nvPr/>
        </p:nvPicPr>
        <p:blipFill>
          <a:blip r:embed="rId5"/>
          <a:stretch>
            <a:fillRect/>
          </a:stretch>
        </p:blipFill>
        <p:spPr>
          <a:xfrm>
            <a:off x="6337911" y="3651860"/>
            <a:ext cx="4977180" cy="2748818"/>
          </a:xfrm>
          <a:prstGeom prst="rect">
            <a:avLst/>
          </a:prstGeom>
        </p:spPr>
      </p:pic>
    </p:spTree>
    <p:extLst>
      <p:ext uri="{BB962C8B-B14F-4D97-AF65-F5344CB8AC3E}">
        <p14:creationId xmlns:p14="http://schemas.microsoft.com/office/powerpoint/2010/main" val="7560876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A10F7760174046B412AB999BD2E8E0" ma:contentTypeVersion="14" ma:contentTypeDescription="Create a new document." ma:contentTypeScope="" ma:versionID="2362246c092e56c99fdf4a85df3182f9">
  <xsd:schema xmlns:xsd="http://www.w3.org/2001/XMLSchema" xmlns:xs="http://www.w3.org/2001/XMLSchema" xmlns:p="http://schemas.microsoft.com/office/2006/metadata/properties" xmlns:ns2="b31e59a2-3882-4d15-b1f0-20a41eb2e7bb" xmlns:ns3="b1e165a0-1a4a-4d2e-b26a-75de4c74afb8" targetNamespace="http://schemas.microsoft.com/office/2006/metadata/properties" ma:root="true" ma:fieldsID="8f72a41284c798cb95bf15649be637d8" ns2:_="" ns3:_="">
    <xsd:import namespace="b31e59a2-3882-4d15-b1f0-20a41eb2e7bb"/>
    <xsd:import namespace="b1e165a0-1a4a-4d2e-b26a-75de4c74af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1e59a2-3882-4d15-b1f0-20a41eb2e7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e165a0-1a4a-4d2e-b26a-75de4c74afb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c86cc65-1bfc-482d-ac03-4d191023851d}" ma:internalName="TaxCatchAll" ma:showField="CatchAllData" ma:web="b1e165a0-1a4a-4d2e-b26a-75de4c74af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31e59a2-3882-4d15-b1f0-20a41eb2e7bb">
      <Terms xmlns="http://schemas.microsoft.com/office/infopath/2007/PartnerControls"/>
    </lcf76f155ced4ddcb4097134ff3c332f>
    <TaxCatchAll xmlns="b1e165a0-1a4a-4d2e-b26a-75de4c74afb8" xsi:nil="true"/>
  </documentManagement>
</p:properties>
</file>

<file path=customXml/itemProps1.xml><?xml version="1.0" encoding="utf-8"?>
<ds:datastoreItem xmlns:ds="http://schemas.openxmlformats.org/officeDocument/2006/customXml" ds:itemID="{31A4E27C-1F27-4310-8223-689BDBD51048}"/>
</file>

<file path=customXml/itemProps2.xml><?xml version="1.0" encoding="utf-8"?>
<ds:datastoreItem xmlns:ds="http://schemas.openxmlformats.org/officeDocument/2006/customXml" ds:itemID="{9FE67B5F-DFD4-444A-815D-072BC1BE5856}"/>
</file>

<file path=customXml/itemProps3.xml><?xml version="1.0" encoding="utf-8"?>
<ds:datastoreItem xmlns:ds="http://schemas.openxmlformats.org/officeDocument/2006/customXml" ds:itemID="{21E8FB60-BB90-44AD-A549-7963EE728E5D}"/>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Ion Boardroom</vt:lpstr>
      <vt:lpstr>Personal Tutor of The Year</vt:lpstr>
      <vt:lpstr>Outline</vt:lpstr>
      <vt:lpstr>Experience</vt:lpstr>
      <vt:lpstr>Approach to Tutoring</vt:lpstr>
      <vt:lpstr>PowerPoint Presentation</vt:lpstr>
      <vt:lpstr>PowerPoint Presentation</vt:lpstr>
      <vt:lpstr>Student 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347</cp:revision>
  <dcterms:created xsi:type="dcterms:W3CDTF">2024-05-01T07:42:11Z</dcterms:created>
  <dcterms:modified xsi:type="dcterms:W3CDTF">2024-05-02T09:31:04Z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0x010100C8A10F7760174046B412AB999BD2E8E0</vt:lpwstr>
  </property>
</Properties>
</file>