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70" r:id="rId10"/>
    <p:sldId id="260" r:id="rId11"/>
    <p:sldId id="265" r:id="rId12"/>
    <p:sldId id="263" r:id="rId13"/>
    <p:sldId id="264" r:id="rId14"/>
    <p:sldId id="261" r:id="rId15"/>
    <p:sldId id="262" r:id="rId16"/>
    <p:sldId id="266" r:id="rId17"/>
    <p:sldId id="267" r:id="rId18"/>
    <p:sldId id="26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69266-52DB-4595-BD09-E611866DBF12}" v="1" dt="2024-02-07T17:54:06.421"/>
    <p1510:client id="{98760990-1F88-46C9-921E-E2225A116685}" v="5" dt="2024-02-08T11:54:31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463E7-234C-4B73-A755-3B9AD3A870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35EBB41-5621-4EB4-84E8-481E0DCF872C}">
      <dgm:prSet/>
      <dgm:spPr/>
      <dgm:t>
        <a:bodyPr/>
        <a:lstStyle/>
        <a:p>
          <a:r>
            <a:rPr lang="en-GB"/>
            <a:t>Testing the waters…</a:t>
          </a:r>
          <a:endParaRPr lang="en-US"/>
        </a:p>
      </dgm:t>
    </dgm:pt>
    <dgm:pt modelId="{4BE7E61D-A266-443E-BE1A-85230A4389FE}" type="parTrans" cxnId="{22BA9EB3-7066-40DE-B29C-18D167E6DE4F}">
      <dgm:prSet/>
      <dgm:spPr/>
      <dgm:t>
        <a:bodyPr/>
        <a:lstStyle/>
        <a:p>
          <a:endParaRPr lang="en-US"/>
        </a:p>
      </dgm:t>
    </dgm:pt>
    <dgm:pt modelId="{AA0F6D86-39DB-4E8C-84FE-B58CC77188C5}" type="sibTrans" cxnId="{22BA9EB3-7066-40DE-B29C-18D167E6DE4F}">
      <dgm:prSet/>
      <dgm:spPr/>
      <dgm:t>
        <a:bodyPr/>
        <a:lstStyle/>
        <a:p>
          <a:endParaRPr lang="en-US"/>
        </a:p>
      </dgm:t>
    </dgm:pt>
    <dgm:pt modelId="{1CA50BB2-1839-4056-AE91-1121FF9DD191}">
      <dgm:prSet/>
      <dgm:spPr/>
      <dgm:t>
        <a:bodyPr/>
        <a:lstStyle/>
        <a:p>
          <a:r>
            <a:rPr lang="en-GB"/>
            <a:t>Establish an integrated team + meetings (academic + tech + intern)</a:t>
          </a:r>
          <a:endParaRPr lang="en-US"/>
        </a:p>
      </dgm:t>
    </dgm:pt>
    <dgm:pt modelId="{A4EDA561-15AF-4E0E-B0AF-C6C8EDE80837}" type="parTrans" cxnId="{DDE27609-4D35-4A7B-9EB4-B8879FB49E20}">
      <dgm:prSet/>
      <dgm:spPr/>
      <dgm:t>
        <a:bodyPr/>
        <a:lstStyle/>
        <a:p>
          <a:endParaRPr lang="en-US"/>
        </a:p>
      </dgm:t>
    </dgm:pt>
    <dgm:pt modelId="{D60410DF-FC88-415E-99E2-47F769301CB6}" type="sibTrans" cxnId="{DDE27609-4D35-4A7B-9EB4-B8879FB49E20}">
      <dgm:prSet/>
      <dgm:spPr/>
      <dgm:t>
        <a:bodyPr/>
        <a:lstStyle/>
        <a:p>
          <a:endParaRPr lang="en-US"/>
        </a:p>
      </dgm:t>
    </dgm:pt>
    <dgm:pt modelId="{E1979919-51D6-4312-AF82-3A2D71571253}">
      <dgm:prSet/>
      <dgm:spPr/>
      <dgm:t>
        <a:bodyPr/>
        <a:lstStyle/>
        <a:p>
          <a:r>
            <a:rPr lang="en-GB"/>
            <a:t>Created systems for development of resources</a:t>
          </a:r>
          <a:endParaRPr lang="en-US"/>
        </a:p>
      </dgm:t>
    </dgm:pt>
    <dgm:pt modelId="{2C1DAF8B-B3D9-47D9-9D1E-226C34B47A8B}" type="parTrans" cxnId="{FDBA8754-8B34-4CCF-A3C9-B01C5AECE3F5}">
      <dgm:prSet/>
      <dgm:spPr/>
      <dgm:t>
        <a:bodyPr/>
        <a:lstStyle/>
        <a:p>
          <a:endParaRPr lang="en-US"/>
        </a:p>
      </dgm:t>
    </dgm:pt>
    <dgm:pt modelId="{A5665B64-F80F-498B-934C-8BF6753364CD}" type="sibTrans" cxnId="{FDBA8754-8B34-4CCF-A3C9-B01C5AECE3F5}">
      <dgm:prSet/>
      <dgm:spPr/>
      <dgm:t>
        <a:bodyPr/>
        <a:lstStyle/>
        <a:p>
          <a:endParaRPr lang="en-US"/>
        </a:p>
      </dgm:t>
    </dgm:pt>
    <dgm:pt modelId="{B257F5DC-A482-4A4B-9AD4-09CE1BF87649}">
      <dgm:prSet/>
      <dgm:spPr/>
      <dgm:t>
        <a:bodyPr/>
        <a:lstStyle/>
        <a:p>
          <a:r>
            <a:rPr lang="en-GB"/>
            <a:t>Developed resources</a:t>
          </a:r>
          <a:endParaRPr lang="en-US"/>
        </a:p>
      </dgm:t>
    </dgm:pt>
    <dgm:pt modelId="{B755A330-A00A-429E-B3B7-1BC28CE021C7}" type="parTrans" cxnId="{8BEA72A4-FB70-49A7-A75A-820914169A08}">
      <dgm:prSet/>
      <dgm:spPr/>
      <dgm:t>
        <a:bodyPr/>
        <a:lstStyle/>
        <a:p>
          <a:endParaRPr lang="en-US"/>
        </a:p>
      </dgm:t>
    </dgm:pt>
    <dgm:pt modelId="{16E334D2-DA6B-408D-817D-D816C9BABB0B}" type="sibTrans" cxnId="{8BEA72A4-FB70-49A7-A75A-820914169A08}">
      <dgm:prSet/>
      <dgm:spPr/>
      <dgm:t>
        <a:bodyPr/>
        <a:lstStyle/>
        <a:p>
          <a:endParaRPr lang="en-US"/>
        </a:p>
      </dgm:t>
    </dgm:pt>
    <dgm:pt modelId="{03F49B10-5CAC-4FE2-8BB4-304C72F230D7}">
      <dgm:prSet/>
      <dgm:spPr/>
      <dgm:t>
        <a:bodyPr/>
        <a:lstStyle/>
        <a:p>
          <a:r>
            <a:rPr lang="en-GB"/>
            <a:t>Share, share, share (team, dept, Uni, wider collaborators)</a:t>
          </a:r>
          <a:endParaRPr lang="en-US"/>
        </a:p>
      </dgm:t>
    </dgm:pt>
    <dgm:pt modelId="{82177888-B827-4D6C-A8C0-2A36FC0C772B}" type="parTrans" cxnId="{88A4CBE6-67BA-4B62-B1A5-3AC391E6642E}">
      <dgm:prSet/>
      <dgm:spPr/>
      <dgm:t>
        <a:bodyPr/>
        <a:lstStyle/>
        <a:p>
          <a:endParaRPr lang="en-US"/>
        </a:p>
      </dgm:t>
    </dgm:pt>
    <dgm:pt modelId="{4A8412BA-567D-42C4-B10D-DFC372A1D5BD}" type="sibTrans" cxnId="{88A4CBE6-67BA-4B62-B1A5-3AC391E6642E}">
      <dgm:prSet/>
      <dgm:spPr/>
      <dgm:t>
        <a:bodyPr/>
        <a:lstStyle/>
        <a:p>
          <a:endParaRPr lang="en-US"/>
        </a:p>
      </dgm:t>
    </dgm:pt>
    <dgm:pt modelId="{D14382AB-C52F-41AF-AE24-4B847B58B5E2}">
      <dgm:prSet/>
      <dgm:spPr/>
      <dgm:t>
        <a:bodyPr/>
        <a:lstStyle/>
        <a:p>
          <a:r>
            <a:rPr lang="en-GB"/>
            <a:t>Sought feedback</a:t>
          </a:r>
          <a:endParaRPr lang="en-US"/>
        </a:p>
      </dgm:t>
    </dgm:pt>
    <dgm:pt modelId="{67E075D6-A8B8-4B01-A518-6D37CA465112}" type="parTrans" cxnId="{B045067B-A648-44DE-BBD3-0A9F9ED77DD4}">
      <dgm:prSet/>
      <dgm:spPr/>
      <dgm:t>
        <a:bodyPr/>
        <a:lstStyle/>
        <a:p>
          <a:endParaRPr lang="en-US"/>
        </a:p>
      </dgm:t>
    </dgm:pt>
    <dgm:pt modelId="{FE709A52-4E24-41B8-9D85-598DED4B369F}" type="sibTrans" cxnId="{B045067B-A648-44DE-BBD3-0A9F9ED77DD4}">
      <dgm:prSet/>
      <dgm:spPr/>
      <dgm:t>
        <a:bodyPr/>
        <a:lstStyle/>
        <a:p>
          <a:endParaRPr lang="en-US"/>
        </a:p>
      </dgm:t>
    </dgm:pt>
    <dgm:pt modelId="{E920B942-8D61-4222-B760-D1F191D79B96}" type="pres">
      <dgm:prSet presAssocID="{2FA463E7-234C-4B73-A755-3B9AD3A87073}" presName="root" presStyleCnt="0">
        <dgm:presLayoutVars>
          <dgm:dir/>
          <dgm:resizeHandles val="exact"/>
        </dgm:presLayoutVars>
      </dgm:prSet>
      <dgm:spPr/>
    </dgm:pt>
    <dgm:pt modelId="{1F3A27A9-81EE-401A-8685-BB7515E05FD2}" type="pres">
      <dgm:prSet presAssocID="{135EBB41-5621-4EB4-84E8-481E0DCF872C}" presName="compNode" presStyleCnt="0"/>
      <dgm:spPr/>
    </dgm:pt>
    <dgm:pt modelId="{C5F8A0E2-ED04-4481-BD9E-8F211B415287}" type="pres">
      <dgm:prSet presAssocID="{135EBB41-5621-4EB4-84E8-481E0DCF872C}" presName="bgRect" presStyleLbl="bgShp" presStyleIdx="0" presStyleCnt="6"/>
      <dgm:spPr/>
    </dgm:pt>
    <dgm:pt modelId="{773214A3-07AA-43A9-B99E-6F3532273D21}" type="pres">
      <dgm:prSet presAssocID="{135EBB41-5621-4EB4-84E8-481E0DCF872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34E68AC9-D300-4EFF-90B1-9B7979E7317A}" type="pres">
      <dgm:prSet presAssocID="{135EBB41-5621-4EB4-84E8-481E0DCF872C}" presName="spaceRect" presStyleCnt="0"/>
      <dgm:spPr/>
    </dgm:pt>
    <dgm:pt modelId="{0D9EE078-39DD-4B8B-A699-347DFEEBAF87}" type="pres">
      <dgm:prSet presAssocID="{135EBB41-5621-4EB4-84E8-481E0DCF872C}" presName="parTx" presStyleLbl="revTx" presStyleIdx="0" presStyleCnt="6">
        <dgm:presLayoutVars>
          <dgm:chMax val="0"/>
          <dgm:chPref val="0"/>
        </dgm:presLayoutVars>
      </dgm:prSet>
      <dgm:spPr/>
    </dgm:pt>
    <dgm:pt modelId="{31FF97F4-14BE-4C1E-915D-0B533A4ACE68}" type="pres">
      <dgm:prSet presAssocID="{AA0F6D86-39DB-4E8C-84FE-B58CC77188C5}" presName="sibTrans" presStyleCnt="0"/>
      <dgm:spPr/>
    </dgm:pt>
    <dgm:pt modelId="{7DF06FB6-2BA0-417C-908E-4ED78692C9A5}" type="pres">
      <dgm:prSet presAssocID="{1CA50BB2-1839-4056-AE91-1121FF9DD191}" presName="compNode" presStyleCnt="0"/>
      <dgm:spPr/>
    </dgm:pt>
    <dgm:pt modelId="{69FD1695-E5C4-4255-963D-B4D3AE28BBB7}" type="pres">
      <dgm:prSet presAssocID="{1CA50BB2-1839-4056-AE91-1121FF9DD191}" presName="bgRect" presStyleLbl="bgShp" presStyleIdx="1" presStyleCnt="6"/>
      <dgm:spPr/>
    </dgm:pt>
    <dgm:pt modelId="{57C88094-170B-42EC-93CC-A183F1D64796}" type="pres">
      <dgm:prSet presAssocID="{1CA50BB2-1839-4056-AE91-1121FF9DD19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4D80AC3-EEF2-474B-A1F1-AC3A9C160E93}" type="pres">
      <dgm:prSet presAssocID="{1CA50BB2-1839-4056-AE91-1121FF9DD191}" presName="spaceRect" presStyleCnt="0"/>
      <dgm:spPr/>
    </dgm:pt>
    <dgm:pt modelId="{0F74B1B5-CCD9-4441-885C-68887F749963}" type="pres">
      <dgm:prSet presAssocID="{1CA50BB2-1839-4056-AE91-1121FF9DD191}" presName="parTx" presStyleLbl="revTx" presStyleIdx="1" presStyleCnt="6">
        <dgm:presLayoutVars>
          <dgm:chMax val="0"/>
          <dgm:chPref val="0"/>
        </dgm:presLayoutVars>
      </dgm:prSet>
      <dgm:spPr/>
    </dgm:pt>
    <dgm:pt modelId="{FF4AB4B3-B517-4F66-8928-BE9A16EB397F}" type="pres">
      <dgm:prSet presAssocID="{D60410DF-FC88-415E-99E2-47F769301CB6}" presName="sibTrans" presStyleCnt="0"/>
      <dgm:spPr/>
    </dgm:pt>
    <dgm:pt modelId="{73B31F43-D612-4129-916A-319A017AE54A}" type="pres">
      <dgm:prSet presAssocID="{E1979919-51D6-4312-AF82-3A2D71571253}" presName="compNode" presStyleCnt="0"/>
      <dgm:spPr/>
    </dgm:pt>
    <dgm:pt modelId="{7D92FEED-36F6-4232-8062-723ED4606801}" type="pres">
      <dgm:prSet presAssocID="{E1979919-51D6-4312-AF82-3A2D71571253}" presName="bgRect" presStyleLbl="bgShp" presStyleIdx="2" presStyleCnt="6"/>
      <dgm:spPr/>
    </dgm:pt>
    <dgm:pt modelId="{CBE8E2F4-4AF2-4217-8908-61E757F36759}" type="pres">
      <dgm:prSet presAssocID="{E1979919-51D6-4312-AF82-3A2D7157125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B28B0CD-0ED8-4946-A45A-56F0919154F1}" type="pres">
      <dgm:prSet presAssocID="{E1979919-51D6-4312-AF82-3A2D71571253}" presName="spaceRect" presStyleCnt="0"/>
      <dgm:spPr/>
    </dgm:pt>
    <dgm:pt modelId="{8C7DFE2A-CC29-404E-ADB4-A1BEED4A775F}" type="pres">
      <dgm:prSet presAssocID="{E1979919-51D6-4312-AF82-3A2D71571253}" presName="parTx" presStyleLbl="revTx" presStyleIdx="2" presStyleCnt="6">
        <dgm:presLayoutVars>
          <dgm:chMax val="0"/>
          <dgm:chPref val="0"/>
        </dgm:presLayoutVars>
      </dgm:prSet>
      <dgm:spPr/>
    </dgm:pt>
    <dgm:pt modelId="{CB4E4C36-E615-498E-B0DC-59EA2F1B1EEA}" type="pres">
      <dgm:prSet presAssocID="{A5665B64-F80F-498B-934C-8BF6753364CD}" presName="sibTrans" presStyleCnt="0"/>
      <dgm:spPr/>
    </dgm:pt>
    <dgm:pt modelId="{FD2A8C6C-8759-43EB-B3B2-4E4971B4E69D}" type="pres">
      <dgm:prSet presAssocID="{B257F5DC-A482-4A4B-9AD4-09CE1BF87649}" presName="compNode" presStyleCnt="0"/>
      <dgm:spPr/>
    </dgm:pt>
    <dgm:pt modelId="{7B6479C8-4DC3-48D8-B1F8-E96D478961C7}" type="pres">
      <dgm:prSet presAssocID="{B257F5DC-A482-4A4B-9AD4-09CE1BF87649}" presName="bgRect" presStyleLbl="bgShp" presStyleIdx="3" presStyleCnt="6"/>
      <dgm:spPr/>
    </dgm:pt>
    <dgm:pt modelId="{CD33F91B-15B6-49AA-A8CB-F0F42AB7DA26}" type="pres">
      <dgm:prSet presAssocID="{B257F5DC-A482-4A4B-9AD4-09CE1BF8764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6FCDBA4-F033-40B3-903E-41B970157C00}" type="pres">
      <dgm:prSet presAssocID="{B257F5DC-A482-4A4B-9AD4-09CE1BF87649}" presName="spaceRect" presStyleCnt="0"/>
      <dgm:spPr/>
    </dgm:pt>
    <dgm:pt modelId="{ED239C23-9883-42FE-B7A4-E5F5FD47A08E}" type="pres">
      <dgm:prSet presAssocID="{B257F5DC-A482-4A4B-9AD4-09CE1BF87649}" presName="parTx" presStyleLbl="revTx" presStyleIdx="3" presStyleCnt="6">
        <dgm:presLayoutVars>
          <dgm:chMax val="0"/>
          <dgm:chPref val="0"/>
        </dgm:presLayoutVars>
      </dgm:prSet>
      <dgm:spPr/>
    </dgm:pt>
    <dgm:pt modelId="{39AAB9C7-526D-4B74-9AA4-17A593A68601}" type="pres">
      <dgm:prSet presAssocID="{16E334D2-DA6B-408D-817D-D816C9BABB0B}" presName="sibTrans" presStyleCnt="0"/>
      <dgm:spPr/>
    </dgm:pt>
    <dgm:pt modelId="{226A2254-FC43-43DC-A946-127FF5024C4A}" type="pres">
      <dgm:prSet presAssocID="{03F49B10-5CAC-4FE2-8BB4-304C72F230D7}" presName="compNode" presStyleCnt="0"/>
      <dgm:spPr/>
    </dgm:pt>
    <dgm:pt modelId="{F3661391-33DB-4F44-B3D2-9FF1C413FBA5}" type="pres">
      <dgm:prSet presAssocID="{03F49B10-5CAC-4FE2-8BB4-304C72F230D7}" presName="bgRect" presStyleLbl="bgShp" presStyleIdx="4" presStyleCnt="6"/>
      <dgm:spPr/>
    </dgm:pt>
    <dgm:pt modelId="{9D73457A-C48B-4608-A360-E1938CA8EBBB}" type="pres">
      <dgm:prSet presAssocID="{03F49B10-5CAC-4FE2-8BB4-304C72F230D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6EC97D33-AA8C-4C6B-87C7-F53DFA7C544A}" type="pres">
      <dgm:prSet presAssocID="{03F49B10-5CAC-4FE2-8BB4-304C72F230D7}" presName="spaceRect" presStyleCnt="0"/>
      <dgm:spPr/>
    </dgm:pt>
    <dgm:pt modelId="{AC26F277-8C0C-41E1-B703-B809397FC7B3}" type="pres">
      <dgm:prSet presAssocID="{03F49B10-5CAC-4FE2-8BB4-304C72F230D7}" presName="parTx" presStyleLbl="revTx" presStyleIdx="4" presStyleCnt="6">
        <dgm:presLayoutVars>
          <dgm:chMax val="0"/>
          <dgm:chPref val="0"/>
        </dgm:presLayoutVars>
      </dgm:prSet>
      <dgm:spPr/>
    </dgm:pt>
    <dgm:pt modelId="{A18F8E83-56C1-487A-A302-78EB6DB665AA}" type="pres">
      <dgm:prSet presAssocID="{4A8412BA-567D-42C4-B10D-DFC372A1D5BD}" presName="sibTrans" presStyleCnt="0"/>
      <dgm:spPr/>
    </dgm:pt>
    <dgm:pt modelId="{87F67AD3-E2AD-4E2F-AB9B-A6FF69A4321E}" type="pres">
      <dgm:prSet presAssocID="{D14382AB-C52F-41AF-AE24-4B847B58B5E2}" presName="compNode" presStyleCnt="0"/>
      <dgm:spPr/>
    </dgm:pt>
    <dgm:pt modelId="{A3E44DE7-E066-441E-A087-F817DE7ED22C}" type="pres">
      <dgm:prSet presAssocID="{D14382AB-C52F-41AF-AE24-4B847B58B5E2}" presName="bgRect" presStyleLbl="bgShp" presStyleIdx="5" presStyleCnt="6"/>
      <dgm:spPr/>
    </dgm:pt>
    <dgm:pt modelId="{DB12362B-E6A6-47AD-BD69-1DC301435EDA}" type="pres">
      <dgm:prSet presAssocID="{D14382AB-C52F-41AF-AE24-4B847B58B5E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79AD18C-5519-44CF-BC9D-833C16E339ED}" type="pres">
      <dgm:prSet presAssocID="{D14382AB-C52F-41AF-AE24-4B847B58B5E2}" presName="spaceRect" presStyleCnt="0"/>
      <dgm:spPr/>
    </dgm:pt>
    <dgm:pt modelId="{1AB99F77-D2AA-4093-8EF5-CB6A1236B45D}" type="pres">
      <dgm:prSet presAssocID="{D14382AB-C52F-41AF-AE24-4B847B58B5E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DE27609-4D35-4A7B-9EB4-B8879FB49E20}" srcId="{2FA463E7-234C-4B73-A755-3B9AD3A87073}" destId="{1CA50BB2-1839-4056-AE91-1121FF9DD191}" srcOrd="1" destOrd="0" parTransId="{A4EDA561-15AF-4E0E-B0AF-C6C8EDE80837}" sibTransId="{D60410DF-FC88-415E-99E2-47F769301CB6}"/>
    <dgm:cxn modelId="{9FD3C920-0214-4FF9-B983-C73D010157F3}" type="presOf" srcId="{03F49B10-5CAC-4FE2-8BB4-304C72F230D7}" destId="{AC26F277-8C0C-41E1-B703-B809397FC7B3}" srcOrd="0" destOrd="0" presId="urn:microsoft.com/office/officeart/2018/2/layout/IconVerticalSolidList"/>
    <dgm:cxn modelId="{F1210150-54BC-4E34-83E1-82D80EB4F8A0}" type="presOf" srcId="{D14382AB-C52F-41AF-AE24-4B847B58B5E2}" destId="{1AB99F77-D2AA-4093-8EF5-CB6A1236B45D}" srcOrd="0" destOrd="0" presId="urn:microsoft.com/office/officeart/2018/2/layout/IconVerticalSolidList"/>
    <dgm:cxn modelId="{FDBA8754-8B34-4CCF-A3C9-B01C5AECE3F5}" srcId="{2FA463E7-234C-4B73-A755-3B9AD3A87073}" destId="{E1979919-51D6-4312-AF82-3A2D71571253}" srcOrd="2" destOrd="0" parTransId="{2C1DAF8B-B3D9-47D9-9D1E-226C34B47A8B}" sibTransId="{A5665B64-F80F-498B-934C-8BF6753364CD}"/>
    <dgm:cxn modelId="{8B20475D-B6F9-4451-A5B3-63C054947725}" type="presOf" srcId="{E1979919-51D6-4312-AF82-3A2D71571253}" destId="{8C7DFE2A-CC29-404E-ADB4-A1BEED4A775F}" srcOrd="0" destOrd="0" presId="urn:microsoft.com/office/officeart/2018/2/layout/IconVerticalSolidList"/>
    <dgm:cxn modelId="{B045067B-A648-44DE-BBD3-0A9F9ED77DD4}" srcId="{2FA463E7-234C-4B73-A755-3B9AD3A87073}" destId="{D14382AB-C52F-41AF-AE24-4B847B58B5E2}" srcOrd="5" destOrd="0" parTransId="{67E075D6-A8B8-4B01-A518-6D37CA465112}" sibTransId="{FE709A52-4E24-41B8-9D85-598DED4B369F}"/>
    <dgm:cxn modelId="{2BD09893-6EA3-46EC-ABC6-2C4A32CDCD83}" type="presOf" srcId="{B257F5DC-A482-4A4B-9AD4-09CE1BF87649}" destId="{ED239C23-9883-42FE-B7A4-E5F5FD47A08E}" srcOrd="0" destOrd="0" presId="urn:microsoft.com/office/officeart/2018/2/layout/IconVerticalSolidList"/>
    <dgm:cxn modelId="{17CF66A4-8A7C-4059-B18B-3F4F8E5F3D5F}" type="presOf" srcId="{135EBB41-5621-4EB4-84E8-481E0DCF872C}" destId="{0D9EE078-39DD-4B8B-A699-347DFEEBAF87}" srcOrd="0" destOrd="0" presId="urn:microsoft.com/office/officeart/2018/2/layout/IconVerticalSolidList"/>
    <dgm:cxn modelId="{8BEA72A4-FB70-49A7-A75A-820914169A08}" srcId="{2FA463E7-234C-4B73-A755-3B9AD3A87073}" destId="{B257F5DC-A482-4A4B-9AD4-09CE1BF87649}" srcOrd="3" destOrd="0" parTransId="{B755A330-A00A-429E-B3B7-1BC28CE021C7}" sibTransId="{16E334D2-DA6B-408D-817D-D816C9BABB0B}"/>
    <dgm:cxn modelId="{738303AD-6DE6-4DBB-8454-A6382701C814}" type="presOf" srcId="{1CA50BB2-1839-4056-AE91-1121FF9DD191}" destId="{0F74B1B5-CCD9-4441-885C-68887F749963}" srcOrd="0" destOrd="0" presId="urn:microsoft.com/office/officeart/2018/2/layout/IconVerticalSolidList"/>
    <dgm:cxn modelId="{22BA9EB3-7066-40DE-B29C-18D167E6DE4F}" srcId="{2FA463E7-234C-4B73-A755-3B9AD3A87073}" destId="{135EBB41-5621-4EB4-84E8-481E0DCF872C}" srcOrd="0" destOrd="0" parTransId="{4BE7E61D-A266-443E-BE1A-85230A4389FE}" sibTransId="{AA0F6D86-39DB-4E8C-84FE-B58CC77188C5}"/>
    <dgm:cxn modelId="{88A4CBE6-67BA-4B62-B1A5-3AC391E6642E}" srcId="{2FA463E7-234C-4B73-A755-3B9AD3A87073}" destId="{03F49B10-5CAC-4FE2-8BB4-304C72F230D7}" srcOrd="4" destOrd="0" parTransId="{82177888-B827-4D6C-A8C0-2A36FC0C772B}" sibTransId="{4A8412BA-567D-42C4-B10D-DFC372A1D5BD}"/>
    <dgm:cxn modelId="{79F6FBFF-DF43-4439-8E5E-DF732B5962B8}" type="presOf" srcId="{2FA463E7-234C-4B73-A755-3B9AD3A87073}" destId="{E920B942-8D61-4222-B760-D1F191D79B96}" srcOrd="0" destOrd="0" presId="urn:microsoft.com/office/officeart/2018/2/layout/IconVerticalSolidList"/>
    <dgm:cxn modelId="{3B1E6C28-B141-451D-9186-87BA755214E4}" type="presParOf" srcId="{E920B942-8D61-4222-B760-D1F191D79B96}" destId="{1F3A27A9-81EE-401A-8685-BB7515E05FD2}" srcOrd="0" destOrd="0" presId="urn:microsoft.com/office/officeart/2018/2/layout/IconVerticalSolidList"/>
    <dgm:cxn modelId="{F46A4D4F-9920-444B-966B-4C993C67F66C}" type="presParOf" srcId="{1F3A27A9-81EE-401A-8685-BB7515E05FD2}" destId="{C5F8A0E2-ED04-4481-BD9E-8F211B415287}" srcOrd="0" destOrd="0" presId="urn:microsoft.com/office/officeart/2018/2/layout/IconVerticalSolidList"/>
    <dgm:cxn modelId="{9F8ACFFE-C7D6-4C95-B0FF-6895C78CDB34}" type="presParOf" srcId="{1F3A27A9-81EE-401A-8685-BB7515E05FD2}" destId="{773214A3-07AA-43A9-B99E-6F3532273D21}" srcOrd="1" destOrd="0" presId="urn:microsoft.com/office/officeart/2018/2/layout/IconVerticalSolidList"/>
    <dgm:cxn modelId="{0DE4FE4B-7F0C-4BB8-A15F-55FE87AA9181}" type="presParOf" srcId="{1F3A27A9-81EE-401A-8685-BB7515E05FD2}" destId="{34E68AC9-D300-4EFF-90B1-9B7979E7317A}" srcOrd="2" destOrd="0" presId="urn:microsoft.com/office/officeart/2018/2/layout/IconVerticalSolidList"/>
    <dgm:cxn modelId="{DA711EDD-754F-4344-A53D-A42390DB1ADF}" type="presParOf" srcId="{1F3A27A9-81EE-401A-8685-BB7515E05FD2}" destId="{0D9EE078-39DD-4B8B-A699-347DFEEBAF87}" srcOrd="3" destOrd="0" presId="urn:microsoft.com/office/officeart/2018/2/layout/IconVerticalSolidList"/>
    <dgm:cxn modelId="{F64EF26A-D601-487C-88E0-F6C9FF2241B0}" type="presParOf" srcId="{E920B942-8D61-4222-B760-D1F191D79B96}" destId="{31FF97F4-14BE-4C1E-915D-0B533A4ACE68}" srcOrd="1" destOrd="0" presId="urn:microsoft.com/office/officeart/2018/2/layout/IconVerticalSolidList"/>
    <dgm:cxn modelId="{EFB72024-5ABE-48FE-8ECC-EB011BCD86DA}" type="presParOf" srcId="{E920B942-8D61-4222-B760-D1F191D79B96}" destId="{7DF06FB6-2BA0-417C-908E-4ED78692C9A5}" srcOrd="2" destOrd="0" presId="urn:microsoft.com/office/officeart/2018/2/layout/IconVerticalSolidList"/>
    <dgm:cxn modelId="{B3504DEF-5DC4-466D-BA39-F710B600BF08}" type="presParOf" srcId="{7DF06FB6-2BA0-417C-908E-4ED78692C9A5}" destId="{69FD1695-E5C4-4255-963D-B4D3AE28BBB7}" srcOrd="0" destOrd="0" presId="urn:microsoft.com/office/officeart/2018/2/layout/IconVerticalSolidList"/>
    <dgm:cxn modelId="{A2872C5C-CED9-48BE-B768-365C73A0F722}" type="presParOf" srcId="{7DF06FB6-2BA0-417C-908E-4ED78692C9A5}" destId="{57C88094-170B-42EC-93CC-A183F1D64796}" srcOrd="1" destOrd="0" presId="urn:microsoft.com/office/officeart/2018/2/layout/IconVerticalSolidList"/>
    <dgm:cxn modelId="{1DC4B294-DFFA-4464-BFA8-D7B96EA2D9FA}" type="presParOf" srcId="{7DF06FB6-2BA0-417C-908E-4ED78692C9A5}" destId="{B4D80AC3-EEF2-474B-A1F1-AC3A9C160E93}" srcOrd="2" destOrd="0" presId="urn:microsoft.com/office/officeart/2018/2/layout/IconVerticalSolidList"/>
    <dgm:cxn modelId="{689AED98-E2B7-4D4C-98B4-73FFDDF872BF}" type="presParOf" srcId="{7DF06FB6-2BA0-417C-908E-4ED78692C9A5}" destId="{0F74B1B5-CCD9-4441-885C-68887F749963}" srcOrd="3" destOrd="0" presId="urn:microsoft.com/office/officeart/2018/2/layout/IconVerticalSolidList"/>
    <dgm:cxn modelId="{EA585EB1-370F-4878-8432-B333C8DC65FE}" type="presParOf" srcId="{E920B942-8D61-4222-B760-D1F191D79B96}" destId="{FF4AB4B3-B517-4F66-8928-BE9A16EB397F}" srcOrd="3" destOrd="0" presId="urn:microsoft.com/office/officeart/2018/2/layout/IconVerticalSolidList"/>
    <dgm:cxn modelId="{742D5E57-FCB2-4998-B5E3-E430939B07A5}" type="presParOf" srcId="{E920B942-8D61-4222-B760-D1F191D79B96}" destId="{73B31F43-D612-4129-916A-319A017AE54A}" srcOrd="4" destOrd="0" presId="urn:microsoft.com/office/officeart/2018/2/layout/IconVerticalSolidList"/>
    <dgm:cxn modelId="{41EC3FF3-6FE2-4EFF-B890-A2F94F55F68E}" type="presParOf" srcId="{73B31F43-D612-4129-916A-319A017AE54A}" destId="{7D92FEED-36F6-4232-8062-723ED4606801}" srcOrd="0" destOrd="0" presId="urn:microsoft.com/office/officeart/2018/2/layout/IconVerticalSolidList"/>
    <dgm:cxn modelId="{777AD762-35C3-4B85-B256-51FF7D31D733}" type="presParOf" srcId="{73B31F43-D612-4129-916A-319A017AE54A}" destId="{CBE8E2F4-4AF2-4217-8908-61E757F36759}" srcOrd="1" destOrd="0" presId="urn:microsoft.com/office/officeart/2018/2/layout/IconVerticalSolidList"/>
    <dgm:cxn modelId="{0AACA91A-F260-4B9E-871A-ED4CB89CB865}" type="presParOf" srcId="{73B31F43-D612-4129-916A-319A017AE54A}" destId="{CB28B0CD-0ED8-4946-A45A-56F0919154F1}" srcOrd="2" destOrd="0" presId="urn:microsoft.com/office/officeart/2018/2/layout/IconVerticalSolidList"/>
    <dgm:cxn modelId="{1144EDF6-F8AB-43DB-A6AC-519C81A5951B}" type="presParOf" srcId="{73B31F43-D612-4129-916A-319A017AE54A}" destId="{8C7DFE2A-CC29-404E-ADB4-A1BEED4A775F}" srcOrd="3" destOrd="0" presId="urn:microsoft.com/office/officeart/2018/2/layout/IconVerticalSolidList"/>
    <dgm:cxn modelId="{B380F971-DA99-4F08-A47E-A0ADB8DBE486}" type="presParOf" srcId="{E920B942-8D61-4222-B760-D1F191D79B96}" destId="{CB4E4C36-E615-498E-B0DC-59EA2F1B1EEA}" srcOrd="5" destOrd="0" presId="urn:microsoft.com/office/officeart/2018/2/layout/IconVerticalSolidList"/>
    <dgm:cxn modelId="{85F14E34-0E05-456A-B7C3-EC0862F0C4B5}" type="presParOf" srcId="{E920B942-8D61-4222-B760-D1F191D79B96}" destId="{FD2A8C6C-8759-43EB-B3B2-4E4971B4E69D}" srcOrd="6" destOrd="0" presId="urn:microsoft.com/office/officeart/2018/2/layout/IconVerticalSolidList"/>
    <dgm:cxn modelId="{5DC017DE-B6F3-4D65-A5F1-F9BE7D99A6AB}" type="presParOf" srcId="{FD2A8C6C-8759-43EB-B3B2-4E4971B4E69D}" destId="{7B6479C8-4DC3-48D8-B1F8-E96D478961C7}" srcOrd="0" destOrd="0" presId="urn:microsoft.com/office/officeart/2018/2/layout/IconVerticalSolidList"/>
    <dgm:cxn modelId="{DD4DBFD5-82C4-4F19-A888-4AA037B5422D}" type="presParOf" srcId="{FD2A8C6C-8759-43EB-B3B2-4E4971B4E69D}" destId="{CD33F91B-15B6-49AA-A8CB-F0F42AB7DA26}" srcOrd="1" destOrd="0" presId="urn:microsoft.com/office/officeart/2018/2/layout/IconVerticalSolidList"/>
    <dgm:cxn modelId="{246117CA-1520-4D53-9964-34FA70F4F257}" type="presParOf" srcId="{FD2A8C6C-8759-43EB-B3B2-4E4971B4E69D}" destId="{46FCDBA4-F033-40B3-903E-41B970157C00}" srcOrd="2" destOrd="0" presId="urn:microsoft.com/office/officeart/2018/2/layout/IconVerticalSolidList"/>
    <dgm:cxn modelId="{976B9DA4-45A6-4F6A-B109-04C44F8EF3DF}" type="presParOf" srcId="{FD2A8C6C-8759-43EB-B3B2-4E4971B4E69D}" destId="{ED239C23-9883-42FE-B7A4-E5F5FD47A08E}" srcOrd="3" destOrd="0" presId="urn:microsoft.com/office/officeart/2018/2/layout/IconVerticalSolidList"/>
    <dgm:cxn modelId="{59EF432F-63BC-48C7-B8EA-4166208026BA}" type="presParOf" srcId="{E920B942-8D61-4222-B760-D1F191D79B96}" destId="{39AAB9C7-526D-4B74-9AA4-17A593A68601}" srcOrd="7" destOrd="0" presId="urn:microsoft.com/office/officeart/2018/2/layout/IconVerticalSolidList"/>
    <dgm:cxn modelId="{07BE7458-E93E-428C-9B0A-E8A793F5F48B}" type="presParOf" srcId="{E920B942-8D61-4222-B760-D1F191D79B96}" destId="{226A2254-FC43-43DC-A946-127FF5024C4A}" srcOrd="8" destOrd="0" presId="urn:microsoft.com/office/officeart/2018/2/layout/IconVerticalSolidList"/>
    <dgm:cxn modelId="{3A8C5D86-D585-4DEF-B6D8-727F05ADCECC}" type="presParOf" srcId="{226A2254-FC43-43DC-A946-127FF5024C4A}" destId="{F3661391-33DB-4F44-B3D2-9FF1C413FBA5}" srcOrd="0" destOrd="0" presId="urn:microsoft.com/office/officeart/2018/2/layout/IconVerticalSolidList"/>
    <dgm:cxn modelId="{3B878C44-25F2-45CA-ADFC-5CD40015CB75}" type="presParOf" srcId="{226A2254-FC43-43DC-A946-127FF5024C4A}" destId="{9D73457A-C48B-4608-A360-E1938CA8EBBB}" srcOrd="1" destOrd="0" presId="urn:microsoft.com/office/officeart/2018/2/layout/IconVerticalSolidList"/>
    <dgm:cxn modelId="{97AD6CB4-2FEE-4B0A-BDD7-86A6934ECE94}" type="presParOf" srcId="{226A2254-FC43-43DC-A946-127FF5024C4A}" destId="{6EC97D33-AA8C-4C6B-87C7-F53DFA7C544A}" srcOrd="2" destOrd="0" presId="urn:microsoft.com/office/officeart/2018/2/layout/IconVerticalSolidList"/>
    <dgm:cxn modelId="{8F73326F-7E03-443F-97E3-84DBFDBAA2AC}" type="presParOf" srcId="{226A2254-FC43-43DC-A946-127FF5024C4A}" destId="{AC26F277-8C0C-41E1-B703-B809397FC7B3}" srcOrd="3" destOrd="0" presId="urn:microsoft.com/office/officeart/2018/2/layout/IconVerticalSolidList"/>
    <dgm:cxn modelId="{DBE5BD30-C536-4E80-A7A9-104EDA9B735B}" type="presParOf" srcId="{E920B942-8D61-4222-B760-D1F191D79B96}" destId="{A18F8E83-56C1-487A-A302-78EB6DB665AA}" srcOrd="9" destOrd="0" presId="urn:microsoft.com/office/officeart/2018/2/layout/IconVerticalSolidList"/>
    <dgm:cxn modelId="{B5CEE119-85DF-4AC1-A375-7ED406D7985B}" type="presParOf" srcId="{E920B942-8D61-4222-B760-D1F191D79B96}" destId="{87F67AD3-E2AD-4E2F-AB9B-A6FF69A4321E}" srcOrd="10" destOrd="0" presId="urn:microsoft.com/office/officeart/2018/2/layout/IconVerticalSolidList"/>
    <dgm:cxn modelId="{351EABED-3024-4169-8F98-E2AE64082D05}" type="presParOf" srcId="{87F67AD3-E2AD-4E2F-AB9B-A6FF69A4321E}" destId="{A3E44DE7-E066-441E-A087-F817DE7ED22C}" srcOrd="0" destOrd="0" presId="urn:microsoft.com/office/officeart/2018/2/layout/IconVerticalSolidList"/>
    <dgm:cxn modelId="{9929AEFE-B5FE-486B-A155-778D8939F163}" type="presParOf" srcId="{87F67AD3-E2AD-4E2F-AB9B-A6FF69A4321E}" destId="{DB12362B-E6A6-47AD-BD69-1DC301435EDA}" srcOrd="1" destOrd="0" presId="urn:microsoft.com/office/officeart/2018/2/layout/IconVerticalSolidList"/>
    <dgm:cxn modelId="{4FC4A715-38EB-44FF-81ED-13617EFF4449}" type="presParOf" srcId="{87F67AD3-E2AD-4E2F-AB9B-A6FF69A4321E}" destId="{F79AD18C-5519-44CF-BC9D-833C16E339ED}" srcOrd="2" destOrd="0" presId="urn:microsoft.com/office/officeart/2018/2/layout/IconVerticalSolidList"/>
    <dgm:cxn modelId="{269836DD-F4D5-438C-AF77-E023FA1B5BD6}" type="presParOf" srcId="{87F67AD3-E2AD-4E2F-AB9B-A6FF69A4321E}" destId="{1AB99F77-D2AA-4093-8EF5-CB6A1236B4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4C2D5-A8FB-40C1-B0BF-7C9ED1CA098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F08FF8-5539-41D1-8CB1-3388438C2947}">
      <dgm:prSet/>
      <dgm:spPr/>
      <dgm:t>
        <a:bodyPr/>
        <a:lstStyle/>
        <a:p>
          <a:r>
            <a:rPr lang="en-GB" b="1" dirty="0"/>
            <a:t>Acknowledging</a:t>
          </a:r>
          <a:r>
            <a:rPr lang="en-GB" dirty="0"/>
            <a:t>:</a:t>
          </a:r>
          <a:endParaRPr lang="en-US" dirty="0"/>
        </a:p>
      </dgm:t>
    </dgm:pt>
    <dgm:pt modelId="{D899F0E0-1890-4AFD-88B3-0092ECD49C3D}" type="parTrans" cxnId="{3C96005C-C5C4-4B7B-8EFD-925CBC1779D4}">
      <dgm:prSet/>
      <dgm:spPr/>
      <dgm:t>
        <a:bodyPr/>
        <a:lstStyle/>
        <a:p>
          <a:endParaRPr lang="en-US"/>
        </a:p>
      </dgm:t>
    </dgm:pt>
    <dgm:pt modelId="{C02EB318-D313-4AF0-A1EC-44EE81D88978}" type="sibTrans" cxnId="{3C96005C-C5C4-4B7B-8EFD-925CBC1779D4}">
      <dgm:prSet/>
      <dgm:spPr/>
      <dgm:t>
        <a:bodyPr/>
        <a:lstStyle/>
        <a:p>
          <a:endParaRPr lang="en-US"/>
        </a:p>
      </dgm:t>
    </dgm:pt>
    <dgm:pt modelId="{4E38895C-E9F1-4138-AC1B-6FB2B7E1CB4D}">
      <dgm:prSet/>
      <dgm:spPr/>
      <dgm:t>
        <a:bodyPr/>
        <a:lstStyle/>
        <a:p>
          <a:r>
            <a:rPr lang="en-GB"/>
            <a:t>Tom Ash</a:t>
          </a:r>
          <a:endParaRPr lang="en-US"/>
        </a:p>
      </dgm:t>
    </dgm:pt>
    <dgm:pt modelId="{410FD2E6-65F7-4AAE-955B-6EBB6DAECEE8}" type="parTrans" cxnId="{AE2254CF-375E-47BC-B5F9-834B01FD4B86}">
      <dgm:prSet/>
      <dgm:spPr/>
      <dgm:t>
        <a:bodyPr/>
        <a:lstStyle/>
        <a:p>
          <a:endParaRPr lang="en-US"/>
        </a:p>
      </dgm:t>
    </dgm:pt>
    <dgm:pt modelId="{33C2A077-7BED-4C95-8B4C-C59E40FC7700}" type="sibTrans" cxnId="{AE2254CF-375E-47BC-B5F9-834B01FD4B86}">
      <dgm:prSet/>
      <dgm:spPr/>
      <dgm:t>
        <a:bodyPr/>
        <a:lstStyle/>
        <a:p>
          <a:endParaRPr lang="en-US"/>
        </a:p>
      </dgm:t>
    </dgm:pt>
    <dgm:pt modelId="{18596F58-90BB-46AD-9AB0-E526285DCAC5}">
      <dgm:prSet/>
      <dgm:spPr/>
      <dgm:t>
        <a:bodyPr/>
        <a:lstStyle/>
        <a:p>
          <a:r>
            <a:rPr lang="en-GB"/>
            <a:t>Anna Spencer</a:t>
          </a:r>
          <a:endParaRPr lang="en-US"/>
        </a:p>
      </dgm:t>
    </dgm:pt>
    <dgm:pt modelId="{3EA086D7-2320-431B-8094-0245BCCFA29C}" type="parTrans" cxnId="{CA9206E4-32AE-4E59-90DF-AEC3CFBF5674}">
      <dgm:prSet/>
      <dgm:spPr/>
      <dgm:t>
        <a:bodyPr/>
        <a:lstStyle/>
        <a:p>
          <a:endParaRPr lang="en-US"/>
        </a:p>
      </dgm:t>
    </dgm:pt>
    <dgm:pt modelId="{5BC69323-2664-4B78-8BFF-16FD87C3C6D1}" type="sibTrans" cxnId="{CA9206E4-32AE-4E59-90DF-AEC3CFBF5674}">
      <dgm:prSet/>
      <dgm:spPr/>
      <dgm:t>
        <a:bodyPr/>
        <a:lstStyle/>
        <a:p>
          <a:endParaRPr lang="en-US"/>
        </a:p>
      </dgm:t>
    </dgm:pt>
    <dgm:pt modelId="{CD860C0A-8BD2-4BF3-ABA9-417839598FAA}">
      <dgm:prSet/>
      <dgm:spPr/>
      <dgm:t>
        <a:bodyPr/>
        <a:lstStyle/>
        <a:p>
          <a:r>
            <a:rPr lang="en-GB"/>
            <a:t>Greg O’Kane</a:t>
          </a:r>
          <a:endParaRPr lang="en-US"/>
        </a:p>
      </dgm:t>
    </dgm:pt>
    <dgm:pt modelId="{E9A16A24-12A6-4865-B0F3-B7FD06F09EAD}" type="parTrans" cxnId="{A6C67F4C-18B0-456C-A0ED-CACC36935695}">
      <dgm:prSet/>
      <dgm:spPr/>
      <dgm:t>
        <a:bodyPr/>
        <a:lstStyle/>
        <a:p>
          <a:endParaRPr lang="en-US"/>
        </a:p>
      </dgm:t>
    </dgm:pt>
    <dgm:pt modelId="{1E116DB0-2C4C-447D-9748-EF16C6E89008}" type="sibTrans" cxnId="{A6C67F4C-18B0-456C-A0ED-CACC36935695}">
      <dgm:prSet/>
      <dgm:spPr/>
      <dgm:t>
        <a:bodyPr/>
        <a:lstStyle/>
        <a:p>
          <a:endParaRPr lang="en-US"/>
        </a:p>
      </dgm:t>
    </dgm:pt>
    <dgm:pt modelId="{663199EF-32A6-4E5F-BCA7-8E4E0A0BDF13}">
      <dgm:prSet/>
      <dgm:spPr/>
      <dgm:t>
        <a:bodyPr/>
        <a:lstStyle/>
        <a:p>
          <a:r>
            <a:rPr lang="en-GB"/>
            <a:t>Kerry Street</a:t>
          </a:r>
          <a:endParaRPr lang="en-US"/>
        </a:p>
      </dgm:t>
    </dgm:pt>
    <dgm:pt modelId="{699E2C8B-395F-4F78-8DCE-B711E4304232}" type="parTrans" cxnId="{2FAF8D40-3235-4A58-A8B5-EB85AEAD0A05}">
      <dgm:prSet/>
      <dgm:spPr/>
      <dgm:t>
        <a:bodyPr/>
        <a:lstStyle/>
        <a:p>
          <a:endParaRPr lang="en-US"/>
        </a:p>
      </dgm:t>
    </dgm:pt>
    <dgm:pt modelId="{A4A90169-9F51-4DD9-B1B6-BB3A3791394D}" type="sibTrans" cxnId="{2FAF8D40-3235-4A58-A8B5-EB85AEAD0A05}">
      <dgm:prSet/>
      <dgm:spPr/>
      <dgm:t>
        <a:bodyPr/>
        <a:lstStyle/>
        <a:p>
          <a:endParaRPr lang="en-US"/>
        </a:p>
      </dgm:t>
    </dgm:pt>
    <dgm:pt modelId="{F3F7CF9B-A1DD-4EB5-8EB2-6467B2F9BA74}">
      <dgm:prSet/>
      <dgm:spPr/>
      <dgm:t>
        <a:bodyPr/>
        <a:lstStyle/>
        <a:p>
          <a:r>
            <a:rPr lang="en-GB"/>
            <a:t>Sally-Ann Prater</a:t>
          </a:r>
          <a:endParaRPr lang="en-US"/>
        </a:p>
      </dgm:t>
    </dgm:pt>
    <dgm:pt modelId="{29B0DACD-6151-4E44-9CB1-B8569F82F75B}" type="parTrans" cxnId="{F3492E9F-4510-4F71-8193-82FC006D4EB2}">
      <dgm:prSet/>
      <dgm:spPr/>
      <dgm:t>
        <a:bodyPr/>
        <a:lstStyle/>
        <a:p>
          <a:endParaRPr lang="en-US"/>
        </a:p>
      </dgm:t>
    </dgm:pt>
    <dgm:pt modelId="{B19418B1-7645-44B4-94B2-C6B080EF0F9A}" type="sibTrans" cxnId="{F3492E9F-4510-4F71-8193-82FC006D4EB2}">
      <dgm:prSet/>
      <dgm:spPr/>
      <dgm:t>
        <a:bodyPr/>
        <a:lstStyle/>
        <a:p>
          <a:endParaRPr lang="en-US"/>
        </a:p>
      </dgm:t>
    </dgm:pt>
    <dgm:pt modelId="{7008CA56-6D6B-4EB0-B6BE-47E12D46142B}">
      <dgm:prSet/>
      <dgm:spPr/>
      <dgm:t>
        <a:bodyPr/>
        <a:lstStyle/>
        <a:p>
          <a:r>
            <a:rPr lang="en-GB"/>
            <a:t>Sarah Jones</a:t>
          </a:r>
          <a:endParaRPr lang="en-US"/>
        </a:p>
      </dgm:t>
    </dgm:pt>
    <dgm:pt modelId="{F5723237-1F9C-4924-8EA1-B781CE6617CB}" type="parTrans" cxnId="{E2E2976C-C2C7-47F7-AC22-83C974879F05}">
      <dgm:prSet/>
      <dgm:spPr/>
      <dgm:t>
        <a:bodyPr/>
        <a:lstStyle/>
        <a:p>
          <a:endParaRPr lang="en-US"/>
        </a:p>
      </dgm:t>
    </dgm:pt>
    <dgm:pt modelId="{9B2BB4DC-7912-4280-A1EF-DBA1959E2B69}" type="sibTrans" cxnId="{E2E2976C-C2C7-47F7-AC22-83C974879F05}">
      <dgm:prSet/>
      <dgm:spPr/>
      <dgm:t>
        <a:bodyPr/>
        <a:lstStyle/>
        <a:p>
          <a:endParaRPr lang="en-US"/>
        </a:p>
      </dgm:t>
    </dgm:pt>
    <dgm:pt modelId="{4B7FCBC3-5E00-4F78-8830-48F9CBA71948}" type="pres">
      <dgm:prSet presAssocID="{6C44C2D5-A8FB-40C1-B0BF-7C9ED1CA098F}" presName="vert0" presStyleCnt="0">
        <dgm:presLayoutVars>
          <dgm:dir/>
          <dgm:animOne val="branch"/>
          <dgm:animLvl val="lvl"/>
        </dgm:presLayoutVars>
      </dgm:prSet>
      <dgm:spPr/>
    </dgm:pt>
    <dgm:pt modelId="{D672B946-3A21-4E26-9FCE-E0405F328C96}" type="pres">
      <dgm:prSet presAssocID="{E0F08FF8-5539-41D1-8CB1-3388438C2947}" presName="thickLine" presStyleLbl="alignNode1" presStyleIdx="0" presStyleCnt="7"/>
      <dgm:spPr/>
    </dgm:pt>
    <dgm:pt modelId="{1B004CBD-A8AD-4362-9D00-AB4211770879}" type="pres">
      <dgm:prSet presAssocID="{E0F08FF8-5539-41D1-8CB1-3388438C2947}" presName="horz1" presStyleCnt="0"/>
      <dgm:spPr/>
    </dgm:pt>
    <dgm:pt modelId="{71073143-FE88-42F0-BBAC-7C81909E6C51}" type="pres">
      <dgm:prSet presAssocID="{E0F08FF8-5539-41D1-8CB1-3388438C2947}" presName="tx1" presStyleLbl="revTx" presStyleIdx="0" presStyleCnt="7"/>
      <dgm:spPr/>
    </dgm:pt>
    <dgm:pt modelId="{8D2B5059-3547-4975-B405-4445D1A8B29C}" type="pres">
      <dgm:prSet presAssocID="{E0F08FF8-5539-41D1-8CB1-3388438C2947}" presName="vert1" presStyleCnt="0"/>
      <dgm:spPr/>
    </dgm:pt>
    <dgm:pt modelId="{F9805CC4-C448-4AFF-ADE5-54040BA4D7D3}" type="pres">
      <dgm:prSet presAssocID="{4E38895C-E9F1-4138-AC1B-6FB2B7E1CB4D}" presName="thickLine" presStyleLbl="alignNode1" presStyleIdx="1" presStyleCnt="7"/>
      <dgm:spPr/>
    </dgm:pt>
    <dgm:pt modelId="{38741D60-670E-43CF-9B16-EDE17B8AE17C}" type="pres">
      <dgm:prSet presAssocID="{4E38895C-E9F1-4138-AC1B-6FB2B7E1CB4D}" presName="horz1" presStyleCnt="0"/>
      <dgm:spPr/>
    </dgm:pt>
    <dgm:pt modelId="{103B9073-ED5F-45E3-AC3F-C69FC882020F}" type="pres">
      <dgm:prSet presAssocID="{4E38895C-E9F1-4138-AC1B-6FB2B7E1CB4D}" presName="tx1" presStyleLbl="revTx" presStyleIdx="1" presStyleCnt="7"/>
      <dgm:spPr/>
    </dgm:pt>
    <dgm:pt modelId="{9CA0AF0E-77C6-43A1-9537-281D70AC3754}" type="pres">
      <dgm:prSet presAssocID="{4E38895C-E9F1-4138-AC1B-6FB2B7E1CB4D}" presName="vert1" presStyleCnt="0"/>
      <dgm:spPr/>
    </dgm:pt>
    <dgm:pt modelId="{D223313A-9443-4853-B815-A6098C3D2071}" type="pres">
      <dgm:prSet presAssocID="{18596F58-90BB-46AD-9AB0-E526285DCAC5}" presName="thickLine" presStyleLbl="alignNode1" presStyleIdx="2" presStyleCnt="7"/>
      <dgm:spPr/>
    </dgm:pt>
    <dgm:pt modelId="{E30E8882-4ECD-4E2C-96C8-504E5E50625A}" type="pres">
      <dgm:prSet presAssocID="{18596F58-90BB-46AD-9AB0-E526285DCAC5}" presName="horz1" presStyleCnt="0"/>
      <dgm:spPr/>
    </dgm:pt>
    <dgm:pt modelId="{94E6EC51-DAF9-4AA0-B6C6-CCE245F7C0DE}" type="pres">
      <dgm:prSet presAssocID="{18596F58-90BB-46AD-9AB0-E526285DCAC5}" presName="tx1" presStyleLbl="revTx" presStyleIdx="2" presStyleCnt="7"/>
      <dgm:spPr/>
    </dgm:pt>
    <dgm:pt modelId="{96F18E0F-B014-40C6-897C-4C60D1667389}" type="pres">
      <dgm:prSet presAssocID="{18596F58-90BB-46AD-9AB0-E526285DCAC5}" presName="vert1" presStyleCnt="0"/>
      <dgm:spPr/>
    </dgm:pt>
    <dgm:pt modelId="{7C45A81B-2514-4503-9A9E-D384CDF73131}" type="pres">
      <dgm:prSet presAssocID="{CD860C0A-8BD2-4BF3-ABA9-417839598FAA}" presName="thickLine" presStyleLbl="alignNode1" presStyleIdx="3" presStyleCnt="7"/>
      <dgm:spPr/>
    </dgm:pt>
    <dgm:pt modelId="{60BAE3CA-5CC3-40CC-B26F-969AC75B8E07}" type="pres">
      <dgm:prSet presAssocID="{CD860C0A-8BD2-4BF3-ABA9-417839598FAA}" presName="horz1" presStyleCnt="0"/>
      <dgm:spPr/>
    </dgm:pt>
    <dgm:pt modelId="{BA93CC21-B415-4DE2-B540-DFDFC724D01D}" type="pres">
      <dgm:prSet presAssocID="{CD860C0A-8BD2-4BF3-ABA9-417839598FAA}" presName="tx1" presStyleLbl="revTx" presStyleIdx="3" presStyleCnt="7"/>
      <dgm:spPr/>
    </dgm:pt>
    <dgm:pt modelId="{F486980C-88C8-41F2-895E-1317D5C92535}" type="pres">
      <dgm:prSet presAssocID="{CD860C0A-8BD2-4BF3-ABA9-417839598FAA}" presName="vert1" presStyleCnt="0"/>
      <dgm:spPr/>
    </dgm:pt>
    <dgm:pt modelId="{09CB1476-5D3C-4875-A72D-CC363B7832C2}" type="pres">
      <dgm:prSet presAssocID="{663199EF-32A6-4E5F-BCA7-8E4E0A0BDF13}" presName="thickLine" presStyleLbl="alignNode1" presStyleIdx="4" presStyleCnt="7"/>
      <dgm:spPr/>
    </dgm:pt>
    <dgm:pt modelId="{AE5430EF-4812-4CBA-9023-C33BDAC61B5F}" type="pres">
      <dgm:prSet presAssocID="{663199EF-32A6-4E5F-BCA7-8E4E0A0BDF13}" presName="horz1" presStyleCnt="0"/>
      <dgm:spPr/>
    </dgm:pt>
    <dgm:pt modelId="{98D6D67E-B9E0-4909-B6EF-A38795468F46}" type="pres">
      <dgm:prSet presAssocID="{663199EF-32A6-4E5F-BCA7-8E4E0A0BDF13}" presName="tx1" presStyleLbl="revTx" presStyleIdx="4" presStyleCnt="7"/>
      <dgm:spPr/>
    </dgm:pt>
    <dgm:pt modelId="{B131E69F-9958-4315-9E9B-55289A2620C6}" type="pres">
      <dgm:prSet presAssocID="{663199EF-32A6-4E5F-BCA7-8E4E0A0BDF13}" presName="vert1" presStyleCnt="0"/>
      <dgm:spPr/>
    </dgm:pt>
    <dgm:pt modelId="{3B9B0C0D-DB1F-4D95-8438-B7772F8E916B}" type="pres">
      <dgm:prSet presAssocID="{F3F7CF9B-A1DD-4EB5-8EB2-6467B2F9BA74}" presName="thickLine" presStyleLbl="alignNode1" presStyleIdx="5" presStyleCnt="7"/>
      <dgm:spPr/>
    </dgm:pt>
    <dgm:pt modelId="{257EC44A-8706-4B24-85C5-AF1BEC742C0D}" type="pres">
      <dgm:prSet presAssocID="{F3F7CF9B-A1DD-4EB5-8EB2-6467B2F9BA74}" presName="horz1" presStyleCnt="0"/>
      <dgm:spPr/>
    </dgm:pt>
    <dgm:pt modelId="{FA35EEB7-028A-492A-B879-8B9895C185BD}" type="pres">
      <dgm:prSet presAssocID="{F3F7CF9B-A1DD-4EB5-8EB2-6467B2F9BA74}" presName="tx1" presStyleLbl="revTx" presStyleIdx="5" presStyleCnt="7"/>
      <dgm:spPr/>
    </dgm:pt>
    <dgm:pt modelId="{2A673B3C-B7C4-4F74-9716-7130EA1E1BCC}" type="pres">
      <dgm:prSet presAssocID="{F3F7CF9B-A1DD-4EB5-8EB2-6467B2F9BA74}" presName="vert1" presStyleCnt="0"/>
      <dgm:spPr/>
    </dgm:pt>
    <dgm:pt modelId="{9C7E25A4-C262-4D3C-9D52-86AB1011490D}" type="pres">
      <dgm:prSet presAssocID="{7008CA56-6D6B-4EB0-B6BE-47E12D46142B}" presName="thickLine" presStyleLbl="alignNode1" presStyleIdx="6" presStyleCnt="7"/>
      <dgm:spPr/>
    </dgm:pt>
    <dgm:pt modelId="{C2D199AF-03D1-4B38-84CE-C30947618E37}" type="pres">
      <dgm:prSet presAssocID="{7008CA56-6D6B-4EB0-B6BE-47E12D46142B}" presName="horz1" presStyleCnt="0"/>
      <dgm:spPr/>
    </dgm:pt>
    <dgm:pt modelId="{55D3E72F-62D9-41DB-B419-4146538A9A22}" type="pres">
      <dgm:prSet presAssocID="{7008CA56-6D6B-4EB0-B6BE-47E12D46142B}" presName="tx1" presStyleLbl="revTx" presStyleIdx="6" presStyleCnt="7"/>
      <dgm:spPr/>
    </dgm:pt>
    <dgm:pt modelId="{C3164874-060A-42F9-8814-565D98379F93}" type="pres">
      <dgm:prSet presAssocID="{7008CA56-6D6B-4EB0-B6BE-47E12D46142B}" presName="vert1" presStyleCnt="0"/>
      <dgm:spPr/>
    </dgm:pt>
  </dgm:ptLst>
  <dgm:cxnLst>
    <dgm:cxn modelId="{BBF8541B-CCC6-491F-BF88-8B19835AA03A}" type="presOf" srcId="{663199EF-32A6-4E5F-BCA7-8E4E0A0BDF13}" destId="{98D6D67E-B9E0-4909-B6EF-A38795468F46}" srcOrd="0" destOrd="0" presId="urn:microsoft.com/office/officeart/2008/layout/LinedList"/>
    <dgm:cxn modelId="{7E83DA2B-E77B-4C4E-BEA8-839DE08E4D8A}" type="presOf" srcId="{CD860C0A-8BD2-4BF3-ABA9-417839598FAA}" destId="{BA93CC21-B415-4DE2-B540-DFDFC724D01D}" srcOrd="0" destOrd="0" presId="urn:microsoft.com/office/officeart/2008/layout/LinedList"/>
    <dgm:cxn modelId="{191B413A-3FD2-4341-BC2C-C4A542C2452C}" type="presOf" srcId="{7008CA56-6D6B-4EB0-B6BE-47E12D46142B}" destId="{55D3E72F-62D9-41DB-B419-4146538A9A22}" srcOrd="0" destOrd="0" presId="urn:microsoft.com/office/officeart/2008/layout/LinedList"/>
    <dgm:cxn modelId="{2FAF8D40-3235-4A58-A8B5-EB85AEAD0A05}" srcId="{6C44C2D5-A8FB-40C1-B0BF-7C9ED1CA098F}" destId="{663199EF-32A6-4E5F-BCA7-8E4E0A0BDF13}" srcOrd="4" destOrd="0" parTransId="{699E2C8B-395F-4F78-8DCE-B711E4304232}" sibTransId="{A4A90169-9F51-4DD9-B1B6-BB3A3791394D}"/>
    <dgm:cxn modelId="{A6C67F4C-18B0-456C-A0ED-CACC36935695}" srcId="{6C44C2D5-A8FB-40C1-B0BF-7C9ED1CA098F}" destId="{CD860C0A-8BD2-4BF3-ABA9-417839598FAA}" srcOrd="3" destOrd="0" parTransId="{E9A16A24-12A6-4865-B0F3-B7FD06F09EAD}" sibTransId="{1E116DB0-2C4C-447D-9748-EF16C6E89008}"/>
    <dgm:cxn modelId="{ACA7F74F-2FFF-47AA-9939-BA2E2AC495EC}" type="presOf" srcId="{F3F7CF9B-A1DD-4EB5-8EB2-6467B2F9BA74}" destId="{FA35EEB7-028A-492A-B879-8B9895C185BD}" srcOrd="0" destOrd="0" presId="urn:microsoft.com/office/officeart/2008/layout/LinedList"/>
    <dgm:cxn modelId="{8AD61A53-8E6E-443B-80DF-840643F765F5}" type="presOf" srcId="{6C44C2D5-A8FB-40C1-B0BF-7C9ED1CA098F}" destId="{4B7FCBC3-5E00-4F78-8830-48F9CBA71948}" srcOrd="0" destOrd="0" presId="urn:microsoft.com/office/officeart/2008/layout/LinedList"/>
    <dgm:cxn modelId="{3C96005C-C5C4-4B7B-8EFD-925CBC1779D4}" srcId="{6C44C2D5-A8FB-40C1-B0BF-7C9ED1CA098F}" destId="{E0F08FF8-5539-41D1-8CB1-3388438C2947}" srcOrd="0" destOrd="0" parTransId="{D899F0E0-1890-4AFD-88B3-0092ECD49C3D}" sibTransId="{C02EB318-D313-4AF0-A1EC-44EE81D88978}"/>
    <dgm:cxn modelId="{E2E2976C-C2C7-47F7-AC22-83C974879F05}" srcId="{6C44C2D5-A8FB-40C1-B0BF-7C9ED1CA098F}" destId="{7008CA56-6D6B-4EB0-B6BE-47E12D46142B}" srcOrd="6" destOrd="0" parTransId="{F5723237-1F9C-4924-8EA1-B781CE6617CB}" sibTransId="{9B2BB4DC-7912-4280-A1EF-DBA1959E2B69}"/>
    <dgm:cxn modelId="{1BFCCF76-AA73-4931-96DF-463B698E2F1F}" type="presOf" srcId="{E0F08FF8-5539-41D1-8CB1-3388438C2947}" destId="{71073143-FE88-42F0-BBAC-7C81909E6C51}" srcOrd="0" destOrd="0" presId="urn:microsoft.com/office/officeart/2008/layout/LinedList"/>
    <dgm:cxn modelId="{F3492E9F-4510-4F71-8193-82FC006D4EB2}" srcId="{6C44C2D5-A8FB-40C1-B0BF-7C9ED1CA098F}" destId="{F3F7CF9B-A1DD-4EB5-8EB2-6467B2F9BA74}" srcOrd="5" destOrd="0" parTransId="{29B0DACD-6151-4E44-9CB1-B8569F82F75B}" sibTransId="{B19418B1-7645-44B4-94B2-C6B080EF0F9A}"/>
    <dgm:cxn modelId="{AE2254CF-375E-47BC-B5F9-834B01FD4B86}" srcId="{6C44C2D5-A8FB-40C1-B0BF-7C9ED1CA098F}" destId="{4E38895C-E9F1-4138-AC1B-6FB2B7E1CB4D}" srcOrd="1" destOrd="0" parTransId="{410FD2E6-65F7-4AAE-955B-6EBB6DAECEE8}" sibTransId="{33C2A077-7BED-4C95-8B4C-C59E40FC7700}"/>
    <dgm:cxn modelId="{5F6756DC-EAB4-43CE-9D76-13566FAD1760}" type="presOf" srcId="{18596F58-90BB-46AD-9AB0-E526285DCAC5}" destId="{94E6EC51-DAF9-4AA0-B6C6-CCE245F7C0DE}" srcOrd="0" destOrd="0" presId="urn:microsoft.com/office/officeart/2008/layout/LinedList"/>
    <dgm:cxn modelId="{CA9206E4-32AE-4E59-90DF-AEC3CFBF5674}" srcId="{6C44C2D5-A8FB-40C1-B0BF-7C9ED1CA098F}" destId="{18596F58-90BB-46AD-9AB0-E526285DCAC5}" srcOrd="2" destOrd="0" parTransId="{3EA086D7-2320-431B-8094-0245BCCFA29C}" sibTransId="{5BC69323-2664-4B78-8BFF-16FD87C3C6D1}"/>
    <dgm:cxn modelId="{F7C45FF1-F91A-47E3-9D79-9500423245EF}" type="presOf" srcId="{4E38895C-E9F1-4138-AC1B-6FB2B7E1CB4D}" destId="{103B9073-ED5F-45E3-AC3F-C69FC882020F}" srcOrd="0" destOrd="0" presId="urn:microsoft.com/office/officeart/2008/layout/LinedList"/>
    <dgm:cxn modelId="{6D327A7F-A5C4-44BA-9520-2AC3619EC062}" type="presParOf" srcId="{4B7FCBC3-5E00-4F78-8830-48F9CBA71948}" destId="{D672B946-3A21-4E26-9FCE-E0405F328C96}" srcOrd="0" destOrd="0" presId="urn:microsoft.com/office/officeart/2008/layout/LinedList"/>
    <dgm:cxn modelId="{7B9D8684-17A6-4D65-946E-F752E8A2AB93}" type="presParOf" srcId="{4B7FCBC3-5E00-4F78-8830-48F9CBA71948}" destId="{1B004CBD-A8AD-4362-9D00-AB4211770879}" srcOrd="1" destOrd="0" presId="urn:microsoft.com/office/officeart/2008/layout/LinedList"/>
    <dgm:cxn modelId="{B21342F0-512C-48E8-AD2E-1957D22954AE}" type="presParOf" srcId="{1B004CBD-A8AD-4362-9D00-AB4211770879}" destId="{71073143-FE88-42F0-BBAC-7C81909E6C51}" srcOrd="0" destOrd="0" presId="urn:microsoft.com/office/officeart/2008/layout/LinedList"/>
    <dgm:cxn modelId="{134E82C7-6CEC-47D8-B08A-6D1D324EF1D8}" type="presParOf" srcId="{1B004CBD-A8AD-4362-9D00-AB4211770879}" destId="{8D2B5059-3547-4975-B405-4445D1A8B29C}" srcOrd="1" destOrd="0" presId="urn:microsoft.com/office/officeart/2008/layout/LinedList"/>
    <dgm:cxn modelId="{5782F1AE-E58B-4309-9F3E-EC56C833926F}" type="presParOf" srcId="{4B7FCBC3-5E00-4F78-8830-48F9CBA71948}" destId="{F9805CC4-C448-4AFF-ADE5-54040BA4D7D3}" srcOrd="2" destOrd="0" presId="urn:microsoft.com/office/officeart/2008/layout/LinedList"/>
    <dgm:cxn modelId="{C2A1DC47-0CBF-46FB-A2BF-0A67B5211B57}" type="presParOf" srcId="{4B7FCBC3-5E00-4F78-8830-48F9CBA71948}" destId="{38741D60-670E-43CF-9B16-EDE17B8AE17C}" srcOrd="3" destOrd="0" presId="urn:microsoft.com/office/officeart/2008/layout/LinedList"/>
    <dgm:cxn modelId="{F8689A4E-0F39-4084-9F55-F048572AB97E}" type="presParOf" srcId="{38741D60-670E-43CF-9B16-EDE17B8AE17C}" destId="{103B9073-ED5F-45E3-AC3F-C69FC882020F}" srcOrd="0" destOrd="0" presId="urn:microsoft.com/office/officeart/2008/layout/LinedList"/>
    <dgm:cxn modelId="{6F043031-201B-4FF3-9DC7-F03B67418EB0}" type="presParOf" srcId="{38741D60-670E-43CF-9B16-EDE17B8AE17C}" destId="{9CA0AF0E-77C6-43A1-9537-281D70AC3754}" srcOrd="1" destOrd="0" presId="urn:microsoft.com/office/officeart/2008/layout/LinedList"/>
    <dgm:cxn modelId="{CF25735A-527C-4235-8B86-C5D6DA413A94}" type="presParOf" srcId="{4B7FCBC3-5E00-4F78-8830-48F9CBA71948}" destId="{D223313A-9443-4853-B815-A6098C3D2071}" srcOrd="4" destOrd="0" presId="urn:microsoft.com/office/officeart/2008/layout/LinedList"/>
    <dgm:cxn modelId="{068067C7-180B-456B-8FCB-D50A79401E1E}" type="presParOf" srcId="{4B7FCBC3-5E00-4F78-8830-48F9CBA71948}" destId="{E30E8882-4ECD-4E2C-96C8-504E5E50625A}" srcOrd="5" destOrd="0" presId="urn:microsoft.com/office/officeart/2008/layout/LinedList"/>
    <dgm:cxn modelId="{1E91C6A9-567B-4CF3-9D60-63A65D3FE251}" type="presParOf" srcId="{E30E8882-4ECD-4E2C-96C8-504E5E50625A}" destId="{94E6EC51-DAF9-4AA0-B6C6-CCE245F7C0DE}" srcOrd="0" destOrd="0" presId="urn:microsoft.com/office/officeart/2008/layout/LinedList"/>
    <dgm:cxn modelId="{5435DA56-587F-4774-9E54-B1A06C0AC898}" type="presParOf" srcId="{E30E8882-4ECD-4E2C-96C8-504E5E50625A}" destId="{96F18E0F-B014-40C6-897C-4C60D1667389}" srcOrd="1" destOrd="0" presId="urn:microsoft.com/office/officeart/2008/layout/LinedList"/>
    <dgm:cxn modelId="{D6B09552-D6BF-4581-81DB-2BB98BCC63D5}" type="presParOf" srcId="{4B7FCBC3-5E00-4F78-8830-48F9CBA71948}" destId="{7C45A81B-2514-4503-9A9E-D384CDF73131}" srcOrd="6" destOrd="0" presId="urn:microsoft.com/office/officeart/2008/layout/LinedList"/>
    <dgm:cxn modelId="{D09954B8-2EF8-41AF-AAFD-8C331C3AC467}" type="presParOf" srcId="{4B7FCBC3-5E00-4F78-8830-48F9CBA71948}" destId="{60BAE3CA-5CC3-40CC-B26F-969AC75B8E07}" srcOrd="7" destOrd="0" presId="urn:microsoft.com/office/officeart/2008/layout/LinedList"/>
    <dgm:cxn modelId="{0D317128-F919-4BEB-96D4-4BD46D9DC4D7}" type="presParOf" srcId="{60BAE3CA-5CC3-40CC-B26F-969AC75B8E07}" destId="{BA93CC21-B415-4DE2-B540-DFDFC724D01D}" srcOrd="0" destOrd="0" presId="urn:microsoft.com/office/officeart/2008/layout/LinedList"/>
    <dgm:cxn modelId="{3371C9DF-8937-4AC9-9B44-DB2DB79473E4}" type="presParOf" srcId="{60BAE3CA-5CC3-40CC-B26F-969AC75B8E07}" destId="{F486980C-88C8-41F2-895E-1317D5C92535}" srcOrd="1" destOrd="0" presId="urn:microsoft.com/office/officeart/2008/layout/LinedList"/>
    <dgm:cxn modelId="{F29D44CB-2B90-4EEB-813E-5F1706BA1BCC}" type="presParOf" srcId="{4B7FCBC3-5E00-4F78-8830-48F9CBA71948}" destId="{09CB1476-5D3C-4875-A72D-CC363B7832C2}" srcOrd="8" destOrd="0" presId="urn:microsoft.com/office/officeart/2008/layout/LinedList"/>
    <dgm:cxn modelId="{84066579-96D3-43A9-B805-BFF06FF5F13A}" type="presParOf" srcId="{4B7FCBC3-5E00-4F78-8830-48F9CBA71948}" destId="{AE5430EF-4812-4CBA-9023-C33BDAC61B5F}" srcOrd="9" destOrd="0" presId="urn:microsoft.com/office/officeart/2008/layout/LinedList"/>
    <dgm:cxn modelId="{45D300EF-9224-4BF7-8D51-200E405E3328}" type="presParOf" srcId="{AE5430EF-4812-4CBA-9023-C33BDAC61B5F}" destId="{98D6D67E-B9E0-4909-B6EF-A38795468F46}" srcOrd="0" destOrd="0" presId="urn:microsoft.com/office/officeart/2008/layout/LinedList"/>
    <dgm:cxn modelId="{E5FFB9EA-125F-4BBF-80B0-0D5B1C3C3239}" type="presParOf" srcId="{AE5430EF-4812-4CBA-9023-C33BDAC61B5F}" destId="{B131E69F-9958-4315-9E9B-55289A2620C6}" srcOrd="1" destOrd="0" presId="urn:microsoft.com/office/officeart/2008/layout/LinedList"/>
    <dgm:cxn modelId="{0BE5D8A8-B717-424B-8F35-638C3754D737}" type="presParOf" srcId="{4B7FCBC3-5E00-4F78-8830-48F9CBA71948}" destId="{3B9B0C0D-DB1F-4D95-8438-B7772F8E916B}" srcOrd="10" destOrd="0" presId="urn:microsoft.com/office/officeart/2008/layout/LinedList"/>
    <dgm:cxn modelId="{835FC63B-CFA1-4EE3-9404-481D63A78065}" type="presParOf" srcId="{4B7FCBC3-5E00-4F78-8830-48F9CBA71948}" destId="{257EC44A-8706-4B24-85C5-AF1BEC742C0D}" srcOrd="11" destOrd="0" presId="urn:microsoft.com/office/officeart/2008/layout/LinedList"/>
    <dgm:cxn modelId="{289B8A33-3538-45ED-BB04-D55603B6A029}" type="presParOf" srcId="{257EC44A-8706-4B24-85C5-AF1BEC742C0D}" destId="{FA35EEB7-028A-492A-B879-8B9895C185BD}" srcOrd="0" destOrd="0" presId="urn:microsoft.com/office/officeart/2008/layout/LinedList"/>
    <dgm:cxn modelId="{9B8DCF8B-6B10-4FA8-AEB0-B6C54A59CDAF}" type="presParOf" srcId="{257EC44A-8706-4B24-85C5-AF1BEC742C0D}" destId="{2A673B3C-B7C4-4F74-9716-7130EA1E1BCC}" srcOrd="1" destOrd="0" presId="urn:microsoft.com/office/officeart/2008/layout/LinedList"/>
    <dgm:cxn modelId="{8639DD3B-6357-4AF3-8F68-F01B199F371E}" type="presParOf" srcId="{4B7FCBC3-5E00-4F78-8830-48F9CBA71948}" destId="{9C7E25A4-C262-4D3C-9D52-86AB1011490D}" srcOrd="12" destOrd="0" presId="urn:microsoft.com/office/officeart/2008/layout/LinedList"/>
    <dgm:cxn modelId="{34E60C53-17D0-4AF5-B380-DCC5EF395244}" type="presParOf" srcId="{4B7FCBC3-5E00-4F78-8830-48F9CBA71948}" destId="{C2D199AF-03D1-4B38-84CE-C30947618E37}" srcOrd="13" destOrd="0" presId="urn:microsoft.com/office/officeart/2008/layout/LinedList"/>
    <dgm:cxn modelId="{51AB5041-7633-4C32-8AAA-51124ABAAC1B}" type="presParOf" srcId="{C2D199AF-03D1-4B38-84CE-C30947618E37}" destId="{55D3E72F-62D9-41DB-B419-4146538A9A22}" srcOrd="0" destOrd="0" presId="urn:microsoft.com/office/officeart/2008/layout/LinedList"/>
    <dgm:cxn modelId="{FB29F640-A0A3-4B3B-A50A-EF36A7AE6D02}" type="presParOf" srcId="{C2D199AF-03D1-4B38-84CE-C30947618E37}" destId="{C3164874-060A-42F9-8814-565D98379F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8A0E2-ED04-4481-BD9E-8F211B415287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214A3-07AA-43A9-B99E-6F3532273D21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EE078-39DD-4B8B-A699-347DFEEBAF87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Testing the waters…</a:t>
          </a:r>
          <a:endParaRPr lang="en-US" sz="1900" kern="1200"/>
        </a:p>
      </dsp:txBody>
      <dsp:txXfrm>
        <a:off x="889864" y="1808"/>
        <a:ext cx="5355400" cy="770445"/>
      </dsp:txXfrm>
    </dsp:sp>
    <dsp:sp modelId="{69FD1695-E5C4-4255-963D-B4D3AE28BBB7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88094-170B-42EC-93CC-A183F1D64796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4B1B5-CCD9-4441-885C-68887F749963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Establish an integrated team + meetings (academic + tech + intern)</a:t>
          </a:r>
          <a:endParaRPr lang="en-US" sz="1900" kern="1200"/>
        </a:p>
      </dsp:txBody>
      <dsp:txXfrm>
        <a:off x="889864" y="964865"/>
        <a:ext cx="5355400" cy="770445"/>
      </dsp:txXfrm>
    </dsp:sp>
    <dsp:sp modelId="{7D92FEED-36F6-4232-8062-723ED4606801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E2F4-4AF2-4217-8908-61E757F36759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DFE2A-CC29-404E-ADB4-A1BEED4A775F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Created systems for development of resources</a:t>
          </a:r>
          <a:endParaRPr lang="en-US" sz="1900" kern="1200"/>
        </a:p>
      </dsp:txBody>
      <dsp:txXfrm>
        <a:off x="889864" y="1927922"/>
        <a:ext cx="5355400" cy="770445"/>
      </dsp:txXfrm>
    </dsp:sp>
    <dsp:sp modelId="{7B6479C8-4DC3-48D8-B1F8-E96D478961C7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3F91B-15B6-49AA-A8CB-F0F42AB7DA26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39C23-9883-42FE-B7A4-E5F5FD47A08E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Developed resources</a:t>
          </a:r>
          <a:endParaRPr lang="en-US" sz="1900" kern="1200"/>
        </a:p>
      </dsp:txBody>
      <dsp:txXfrm>
        <a:off x="889864" y="2890979"/>
        <a:ext cx="5355400" cy="770445"/>
      </dsp:txXfrm>
    </dsp:sp>
    <dsp:sp modelId="{F3661391-33DB-4F44-B3D2-9FF1C413FBA5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3457A-C48B-4608-A360-E1938CA8EBBB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6F277-8C0C-41E1-B703-B809397FC7B3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Share, share, share (team, dept, Uni, wider collaborators)</a:t>
          </a:r>
          <a:endParaRPr lang="en-US" sz="1900" kern="1200"/>
        </a:p>
      </dsp:txBody>
      <dsp:txXfrm>
        <a:off x="889864" y="3854036"/>
        <a:ext cx="5355400" cy="770445"/>
      </dsp:txXfrm>
    </dsp:sp>
    <dsp:sp modelId="{A3E44DE7-E066-441E-A087-F817DE7ED22C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2362B-E6A6-47AD-BD69-1DC301435EDA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99F77-D2AA-4093-8EF5-CB6A1236B45D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Sought feedback</a:t>
          </a:r>
          <a:endParaRPr lang="en-US" sz="1900" kern="1200"/>
        </a:p>
      </dsp:txBody>
      <dsp:txXfrm>
        <a:off x="889864" y="4817093"/>
        <a:ext cx="5355400" cy="77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B946-3A21-4E26-9FCE-E0405F328C9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73143-FE88-42F0-BBAC-7C81909E6C51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Acknowledging</a:t>
          </a:r>
          <a:r>
            <a:rPr lang="en-GB" sz="3600" kern="1200" dirty="0"/>
            <a:t>:</a:t>
          </a:r>
          <a:endParaRPr lang="en-US" sz="3600" kern="1200" dirty="0"/>
        </a:p>
      </dsp:txBody>
      <dsp:txXfrm>
        <a:off x="0" y="675"/>
        <a:ext cx="6900512" cy="790684"/>
      </dsp:txXfrm>
    </dsp:sp>
    <dsp:sp modelId="{F9805CC4-C448-4AFF-ADE5-54040BA4D7D3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9073-ED5F-45E3-AC3F-C69FC882020F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Tom Ash</a:t>
          </a:r>
          <a:endParaRPr lang="en-US" sz="3600" kern="1200"/>
        </a:p>
      </dsp:txBody>
      <dsp:txXfrm>
        <a:off x="0" y="791359"/>
        <a:ext cx="6900512" cy="790684"/>
      </dsp:txXfrm>
    </dsp:sp>
    <dsp:sp modelId="{D223313A-9443-4853-B815-A6098C3D2071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6EC51-DAF9-4AA0-B6C6-CCE245F7C0DE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Anna Spencer</a:t>
          </a:r>
          <a:endParaRPr lang="en-US" sz="3600" kern="1200"/>
        </a:p>
      </dsp:txBody>
      <dsp:txXfrm>
        <a:off x="0" y="1582044"/>
        <a:ext cx="6900512" cy="790684"/>
      </dsp:txXfrm>
    </dsp:sp>
    <dsp:sp modelId="{7C45A81B-2514-4503-9A9E-D384CDF73131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CC21-B415-4DE2-B540-DFDFC724D01D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Greg O’Kane</a:t>
          </a:r>
          <a:endParaRPr lang="en-US" sz="3600" kern="1200"/>
        </a:p>
      </dsp:txBody>
      <dsp:txXfrm>
        <a:off x="0" y="2372728"/>
        <a:ext cx="6900512" cy="790684"/>
      </dsp:txXfrm>
    </dsp:sp>
    <dsp:sp modelId="{09CB1476-5D3C-4875-A72D-CC363B7832C2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6D67E-B9E0-4909-B6EF-A38795468F46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Kerry Street</a:t>
          </a:r>
          <a:endParaRPr lang="en-US" sz="3600" kern="1200"/>
        </a:p>
      </dsp:txBody>
      <dsp:txXfrm>
        <a:off x="0" y="3163412"/>
        <a:ext cx="6900512" cy="790684"/>
      </dsp:txXfrm>
    </dsp:sp>
    <dsp:sp modelId="{3B9B0C0D-DB1F-4D95-8438-B7772F8E916B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5EEB7-028A-492A-B879-8B9895C185BD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Sally-Ann Prater</a:t>
          </a:r>
          <a:endParaRPr lang="en-US" sz="3600" kern="1200"/>
        </a:p>
      </dsp:txBody>
      <dsp:txXfrm>
        <a:off x="0" y="3954096"/>
        <a:ext cx="6900512" cy="790684"/>
      </dsp:txXfrm>
    </dsp:sp>
    <dsp:sp modelId="{9C7E25A4-C262-4D3C-9D52-86AB1011490D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3E72F-62D9-41DB-B419-4146538A9A22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Sarah Jones</a:t>
          </a:r>
          <a:endParaRPr lang="en-US" sz="3600" kern="120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7F82-ADAA-273D-2072-3E61F8370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A7A74-2A1C-E049-A458-0E03157EB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56103-783E-B181-4CC9-BF42FE2F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86E65-066C-123F-0482-A4616A31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5CBF-2F48-110D-80CE-FFE3CCDF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8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2D09-8213-7951-E938-3F09761D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61BDE-8DB2-091C-73A6-1514F0326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7EDD-23BE-ACA8-DBF0-A366BB52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5F2C-ED04-4244-37A1-711B9490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8F923-9AC2-78F1-2D3E-0990F882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7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C5BF-B656-FA46-4A88-BB166BE7E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EE8F0-4EAF-0C4F-74F7-40D967C07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7BFF-278D-048A-0633-A0E516F0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74D3-C2F5-0297-AB7D-CC98BDD5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2056E-A216-1BA8-1D38-14E5E44C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0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226D-5CD4-53F6-9B8C-C2D166D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20E7-55E4-2D8D-AAEF-3880329BD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2E76-1027-950B-2EB6-27ABBB70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151D-B660-ED75-3248-4CAB4FE4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E00-90F2-DD8F-0534-9ED185B7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B777-8C42-522D-AF4C-F8FB5A01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72045-6F8D-068D-DFE0-3B2262CA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C9B5F-43DD-B82D-B701-1670960B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E59C-E1AA-0433-90BC-6E9AB7BB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70CD-40AD-2E94-0651-31E9841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5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8740-2165-AA78-7E01-B864BB68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1C2D-E888-40B4-E0C7-1BF250A3B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D6368-997E-8EE2-253F-3BBC877C3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3C4A2-47A5-5212-AD31-D84EBAD2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ACD6-A799-BD8D-1F4B-F1911B7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1B3B2-BB53-97BC-5466-9EC4036E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C156-0418-212E-D997-1DF9FA2B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25FC5-F566-0069-A444-23667806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75D17-9ACE-87A2-A04C-07EA07425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6893B-CAB8-F767-A184-D7AC2B165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0A19C-A9A2-2A0C-AF32-8C3C0A397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6D508-CA75-EAC8-7379-509D6B24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EAC94-3D43-B60E-4A01-12B010D2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F5507-E3FE-7E85-A59C-93A339AA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1CAD-4E51-9650-5BAE-673C229F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55891-CEC5-639C-3669-0C796F76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EDCF6-9E15-198B-D4F1-940C426F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42101-98A1-59DD-67CD-5A1BDED9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2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FA440-F208-E922-2C1C-6B9FF3BB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B251-D818-A175-D191-AE637B3B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3D667-2CC0-E58E-A8B9-58D404AA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4E70-6BD8-471A-60C3-673BAAF8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8A9D7-2AE0-3829-53EF-6F6D4C8C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2A57F-C610-39A9-3C99-00E6E456D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B80A4-8FB3-A9F3-65AA-438C6433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FE7A-047B-F10F-FFEA-1A8CCA91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FFB08-8BD9-EC52-A262-45585736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26A2-A69C-6176-EAC6-0E5C91E3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ADFA1-6E45-0608-33F6-E654FE27E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C9B04-646E-086A-D577-8DC0A676E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B80AF-1F2F-151C-6C4D-F3983167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95805-3F52-E7CF-4749-6E5E9E7C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99942-3D92-21E3-FF46-62B8972A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C4E8C-FCA0-6072-DE4E-19693D7A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06C52-7706-9838-C053-B672CB1B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4AF22-DCA1-E35E-F58A-5917CFE79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16AC-54CB-4D2D-B7F2-227B005D017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A649C-2A28-126E-7D39-CCF813863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5F42-27E3-ACB3-C253-DB9A29D02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6B19-4B6B-432B-BA0A-7335775A0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8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ath.ac.uk/mod/scorm/player.php?a=1334&amp;currentorg=articulate_rise&amp;scoid=4069&amp;sesskey=exuwIMjUFw&amp;display=popup&amp;mode=normal" TargetMode="External"/><Relationship Id="rId2" Type="http://schemas.openxmlformats.org/officeDocument/2006/relationships/hyperlink" Target="https://xerte.bath.ac.uk/play.php?template_id=94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ise.articulate.com/share/dxvt_cMIe6wY2oAF-TsarmQGst25oAF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ath.ac.uk/course/view.php?id=58953" TargetMode="External"/><Relationship Id="rId2" Type="http://schemas.openxmlformats.org/officeDocument/2006/relationships/hyperlink" Target="https://rise.articulate.com/share/_VuFbj9Erl8Gvrzx-rETz5BP023htBuf#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360.articulate.com/review/content/23cec49a-e8b7-40fb-a94d-def38d87d933/revie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mailto:twr32@bath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Box Packages">
            <a:extLst>
              <a:ext uri="{FF2B5EF4-FFF2-40B4-BE49-F238E27FC236}">
                <a16:creationId xmlns:a16="http://schemas.microsoft.com/office/drawing/2014/main" id="{E041D404-C8CA-CC37-59CE-82733E9DC4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A7DC5-AC98-48FC-0D05-BD36B0DB7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800">
                <a:solidFill>
                  <a:srgbClr val="FFFFFF"/>
                </a:solidFill>
              </a:rPr>
              <a:t>Creation of a model, learner-focused, technology-integrated resource package to improve the student journey in health professions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EBE18-E050-9120-A89F-CB9C7317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Tim Rennie</a:t>
            </a:r>
          </a:p>
          <a:p>
            <a:r>
              <a:rPr lang="en-GB" dirty="0">
                <a:solidFill>
                  <a:srgbClr val="FFFFFF"/>
                </a:solidFill>
              </a:rPr>
              <a:t>Director of Taught Postgraduate Programmes (AP3T)</a:t>
            </a:r>
          </a:p>
        </p:txBody>
      </p:sp>
    </p:spTree>
    <p:extLst>
      <p:ext uri="{BB962C8B-B14F-4D97-AF65-F5344CB8AC3E}">
        <p14:creationId xmlns:p14="http://schemas.microsoft.com/office/powerpoint/2010/main" val="2910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7FBED5-266B-905A-A9C1-4E67A149F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8" b="10363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49BE3-D6DD-1689-E105-9D37A691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000"/>
              <a:t>Examples (while we were waiting!)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7ECB9-884F-F893-2418-EE1BE32A4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Managing Polypharmacy and multimorbidity:</a:t>
            </a:r>
          </a:p>
          <a:p>
            <a:r>
              <a:rPr lang="en-GB" sz="2400"/>
              <a:t>Xerte: </a:t>
            </a:r>
            <a:r>
              <a:rPr lang="en-GB" sz="2400">
                <a:hlinkClick r:id="rId2"/>
              </a:rPr>
              <a:t>https://xerte.bath.ac.uk/play.php?template_id=947</a:t>
            </a:r>
            <a:endParaRPr lang="en-GB" sz="2400"/>
          </a:p>
          <a:p>
            <a:r>
              <a:rPr lang="en-GB" sz="2400"/>
              <a:t>Articulate: </a:t>
            </a:r>
            <a:r>
              <a:rPr lang="en-GB" sz="2400">
                <a:hlinkClick r:id="rId3"/>
              </a:rPr>
              <a:t>moodle.bath.ac.uk/mod/scorm/player.php?a=1334&amp;currentorg=articulate_rise&amp;scoid=4069&amp;sesskey=exuwIMjUFw&amp;display=popup&amp;mode=normal</a:t>
            </a:r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8124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61344-5DFE-210A-78A0-D77DF3AC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/>
              <a:t>And…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0F6C-8B9C-3D75-9705-CE1A1B23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Professional Skills for Medicines Optimisation:</a:t>
            </a:r>
          </a:p>
          <a:p>
            <a:r>
              <a:rPr lang="en-GB" sz="2400">
                <a:hlinkClick r:id="rId2"/>
              </a:rPr>
              <a:t>https://rise.articulate.com/share/dxvt_cMIe6wY2oAF-TsarmQGst25oAFA</a:t>
            </a:r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97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16658-FDF1-B647-6D71-E548E8A5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/>
              <a:t>And…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6206-9879-4E9B-3D84-C57AD2476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Leadership in Health</a:t>
            </a:r>
          </a:p>
          <a:p>
            <a:r>
              <a:rPr lang="en-GB" sz="2400" dirty="0">
                <a:hlinkClick r:id="rId2"/>
              </a:rPr>
              <a:t>Leadership in Health - Overview | Rise 360 (articulate.com)</a:t>
            </a:r>
            <a:endParaRPr lang="en-GB" sz="2400" dirty="0"/>
          </a:p>
          <a:p>
            <a:r>
              <a:rPr lang="en-GB" sz="1600" dirty="0">
                <a:hlinkClick r:id="rId3"/>
              </a:rPr>
              <a:t>Course: Leadership in Health | Home (bath.ac.uk)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(included Camtasia)</a:t>
            </a:r>
          </a:p>
        </p:txBody>
      </p:sp>
    </p:spTree>
    <p:extLst>
      <p:ext uri="{BB962C8B-B14F-4D97-AF65-F5344CB8AC3E}">
        <p14:creationId xmlns:p14="http://schemas.microsoft.com/office/powerpoint/2010/main" val="328540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288F1-1CDD-43AC-B46F-A5B0AA38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/>
              <a:t>And…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A8BFD-B98E-D8AC-322C-04C5C364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Pharmaceutical Public Health </a:t>
            </a:r>
          </a:p>
          <a:p>
            <a:r>
              <a:rPr lang="en-GB" sz="2400">
                <a:hlinkClick r:id="rId2"/>
              </a:rPr>
              <a:t>https://360.articulate.com/review/content/23cec49a-e8b7-40fb-a94d-def38d87d933/review</a:t>
            </a:r>
            <a:endParaRPr lang="en-GB" sz="2400"/>
          </a:p>
          <a:p>
            <a:endParaRPr lang="en-GB" sz="2400"/>
          </a:p>
          <a:p>
            <a:r>
              <a:rPr lang="en-GB" sz="2400"/>
              <a:t>Included content development by intern</a:t>
            </a:r>
          </a:p>
        </p:txBody>
      </p:sp>
    </p:spTree>
    <p:extLst>
      <p:ext uri="{BB962C8B-B14F-4D97-AF65-F5344CB8AC3E}">
        <p14:creationId xmlns:p14="http://schemas.microsoft.com/office/powerpoint/2010/main" val="320434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C198E-506F-B7CC-D520-B12E8374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Feedback and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4ADF-AF55-06A0-A027-F7772580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60322"/>
            <a:ext cx="9941319" cy="3581858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400" dirty="0"/>
              <a:t>Ongoing…</a:t>
            </a:r>
          </a:p>
          <a:p>
            <a:r>
              <a:rPr lang="en-GB" sz="2400" dirty="0"/>
              <a:t>Generally positive</a:t>
            </a:r>
          </a:p>
          <a:p>
            <a:r>
              <a:rPr lang="en-GB" sz="2400" dirty="0"/>
              <a:t>Balance: One size fits all vs. creative innovation</a:t>
            </a:r>
          </a:p>
          <a:p>
            <a:r>
              <a:rPr lang="en-GB" sz="2400" dirty="0"/>
              <a:t>Additive rather than replacing – suiting the learner</a:t>
            </a:r>
          </a:p>
          <a:p>
            <a:r>
              <a:rPr lang="en-GB" sz="2400" dirty="0"/>
              <a:t>How to handle lengthy resources?</a:t>
            </a:r>
          </a:p>
          <a:p>
            <a:r>
              <a:rPr lang="en-GB" sz="2400" dirty="0"/>
              <a:t>Balancing academic and technical input</a:t>
            </a:r>
          </a:p>
          <a:p>
            <a:r>
              <a:rPr lang="en-GB" sz="2400" dirty="0"/>
              <a:t>Rate of development</a:t>
            </a:r>
          </a:p>
          <a:p>
            <a:r>
              <a:rPr lang="en-GB" sz="2400" dirty="0"/>
              <a:t>Emerging collaborations; funding applications; further developments (initial ambition!)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1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8C563-3DFB-EBF2-61AD-AC7132C7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3000"/>
              <a:t>Thank you! (</a:t>
            </a:r>
            <a:r>
              <a:rPr lang="en-GB" sz="3000">
                <a:hlinkClick r:id="rId2"/>
              </a:rPr>
              <a:t>twr32@bath.ac.uk</a:t>
            </a:r>
            <a:r>
              <a:rPr lang="en-GB" sz="3000"/>
              <a:t>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48A0FB-A3E4-0196-9E09-C5D0383E0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487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95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5383-3295-7B69-6163-C3447B8F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Our situation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605CDB91-56A2-E55D-B1AB-A9AE64FE4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3" r="-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B099-03AD-D47B-B71C-02218710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GB" sz="2000" dirty="0"/>
              <a:t>Postgraduate </a:t>
            </a:r>
          </a:p>
          <a:p>
            <a:r>
              <a:rPr lang="en-GB" sz="2000" dirty="0"/>
              <a:t>Clinical (work-based practice model)</a:t>
            </a:r>
          </a:p>
          <a:p>
            <a:r>
              <a:rPr lang="en-GB" sz="2000" dirty="0"/>
              <a:t>Part-time study (practicing pharmacists)</a:t>
            </a:r>
          </a:p>
          <a:p>
            <a:r>
              <a:rPr lang="en-GB" sz="2000" dirty="0"/>
              <a:t>Usually/Mostly online</a:t>
            </a:r>
          </a:p>
          <a:p>
            <a:r>
              <a:rPr lang="en-GB" sz="2000" dirty="0"/>
              <a:t>4 academic teams (mix of sectors and topics)</a:t>
            </a:r>
          </a:p>
        </p:txBody>
      </p:sp>
    </p:spTree>
    <p:extLst>
      <p:ext uri="{BB962C8B-B14F-4D97-AF65-F5344CB8AC3E}">
        <p14:creationId xmlns:p14="http://schemas.microsoft.com/office/powerpoint/2010/main" val="162730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A1DE-4565-4B36-0EED-E95B4447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Our challenge</a:t>
            </a:r>
          </a:p>
        </p:txBody>
      </p:sp>
      <p:pic>
        <p:nvPicPr>
          <p:cNvPr id="5" name="Picture 4" descr="Geometric shapes on a wooden background">
            <a:extLst>
              <a:ext uri="{FF2B5EF4-FFF2-40B4-BE49-F238E27FC236}">
                <a16:creationId xmlns:a16="http://schemas.microsoft.com/office/drawing/2014/main" id="{250CC318-DBDC-26D2-2A74-946C8652C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8" r="31554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80A0-8189-292C-D5B7-470A5420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GB" sz="2000"/>
              <a:t>Engaging with students</a:t>
            </a:r>
          </a:p>
          <a:p>
            <a:pPr lvl="1"/>
            <a:r>
              <a:rPr lang="en-GB" sz="2000"/>
              <a:t>Work-based supervision</a:t>
            </a:r>
          </a:p>
          <a:p>
            <a:pPr lvl="1"/>
            <a:r>
              <a:rPr lang="en-GB" sz="2000"/>
              <a:t>Workshops</a:t>
            </a:r>
          </a:p>
          <a:p>
            <a:r>
              <a:rPr lang="en-GB" sz="2000"/>
              <a:t>Excellent resources (hiding light under bushel) </a:t>
            </a:r>
          </a:p>
          <a:p>
            <a:r>
              <a:rPr lang="en-GB" sz="2000"/>
              <a:t>Seamless training journey</a:t>
            </a:r>
          </a:p>
          <a:p>
            <a:pPr lvl="1"/>
            <a:r>
              <a:rPr lang="en-GB" sz="2000"/>
              <a:t>Integrated technology solutions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51936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EF92F-8A42-3A6D-4734-B9A2579C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2F29C-B7F5-E7F6-AF49-CB173F2F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Pooling experience + existing tools</a:t>
            </a:r>
          </a:p>
          <a:p>
            <a:r>
              <a:rPr lang="en-GB" sz="2000"/>
              <a:t>Creation of e-Learning Coordinator (0.4FTE)</a:t>
            </a:r>
          </a:p>
          <a:p>
            <a:r>
              <a:rPr lang="en-GB" sz="2000"/>
              <a:t>TDF funds = ‘internship’ + software licenses</a:t>
            </a:r>
          </a:p>
          <a:p>
            <a:r>
              <a:rPr lang="en-GB" sz="2000"/>
              <a:t>Existing bespoke resources (pdf)</a:t>
            </a: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721C4F29-5E2A-96E7-80BE-E72FF003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5" r="2823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42324-BEE8-7863-C774-9F2A6AB4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68" y="75501"/>
            <a:ext cx="4131333" cy="5835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36772-D32B-B524-F168-9C70582D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047" y="964733"/>
            <a:ext cx="4131333" cy="58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45AA-9334-B257-B794-D77BC727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7D61-18DB-8374-F509-02F2C6D2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11F61-5658-8827-08BE-A3C3888B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10"/>
            <a:ext cx="12192000" cy="61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FE87-F3B4-48FD-914E-FB590BD5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8000"/>
              <a:t>What we did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4CB5CA-7103-3545-069C-0856CFDCA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50071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8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CD31-1135-80CA-C061-BD37D3FE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dirty="0"/>
              <a:t>Systems /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AD4C-47AF-522C-4051-E3E616A7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GB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C2D3F-68EA-CBD6-03D2-F80E65121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1" r="3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24F49-A4C2-1845-0254-95CB39F73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2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9165d6-5136-4b47-aae6-aa58b7b39562">
      <Terms xmlns="http://schemas.microsoft.com/office/infopath/2007/PartnerControls"/>
    </lcf76f155ced4ddcb4097134ff3c332f>
    <TaxCatchAll xmlns="12202ed3-37e6-4d1c-87da-b72dbcd7d17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15FD0F8238F47A8BFDEA763629E53" ma:contentTypeVersion="15" ma:contentTypeDescription="Create a new document." ma:contentTypeScope="" ma:versionID="b0c4b8d946ddb88a24036bf718f63645">
  <xsd:schema xmlns:xsd="http://www.w3.org/2001/XMLSchema" xmlns:xs="http://www.w3.org/2001/XMLSchema" xmlns:p="http://schemas.microsoft.com/office/2006/metadata/properties" xmlns:ns2="2b9165d6-5136-4b47-aae6-aa58b7b39562" xmlns:ns3="12202ed3-37e6-4d1c-87da-b72dbcd7d171" targetNamespace="http://schemas.microsoft.com/office/2006/metadata/properties" ma:root="true" ma:fieldsID="ee252fed04899de45a2f2da82195f298" ns2:_="" ns3:_="">
    <xsd:import namespace="2b9165d6-5136-4b47-aae6-aa58b7b39562"/>
    <xsd:import namespace="12202ed3-37e6-4d1c-87da-b72dbcd7d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165d6-5136-4b47-aae6-aa58b7b39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02ed3-37e6-4d1c-87da-b72dbcd7d1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f1bdc64-9940-40bf-9b7a-546152d4414f}" ma:internalName="TaxCatchAll" ma:showField="CatchAllData" ma:web="12202ed3-37e6-4d1c-87da-b72dbcd7d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CEF80-3BFB-482A-BF4C-93362E075B4F}">
  <ds:schemaRefs>
    <ds:schemaRef ds:uri="http://schemas.microsoft.com/office/2006/documentManagement/types"/>
    <ds:schemaRef ds:uri="12202ed3-37e6-4d1c-87da-b72dbcd7d171"/>
    <ds:schemaRef ds:uri="http://purl.org/dc/terms/"/>
    <ds:schemaRef ds:uri="2b9165d6-5136-4b47-aae6-aa58b7b3956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2990C2-F2AA-4779-BCE4-15C88B971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165d6-5136-4b47-aae6-aa58b7b39562"/>
    <ds:schemaRef ds:uri="12202ed3-37e6-4d1c-87da-b72dbcd7d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FD3C4-7CBB-43EC-95F9-A8D99A129E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391</Words>
  <Application>Microsoft Macintosh PowerPoint</Application>
  <PresentationFormat>Widescreen</PresentationFormat>
  <Paragraphs>64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Creation of a model, learner-focused, technology-integrated resource package to improve the student journey in health professions education</vt:lpstr>
      <vt:lpstr>Our situation</vt:lpstr>
      <vt:lpstr>Our challenge</vt:lpstr>
      <vt:lpstr>Opportunities </vt:lpstr>
      <vt:lpstr>PowerPoint Presentation</vt:lpstr>
      <vt:lpstr>PowerPoint Presentation</vt:lpstr>
      <vt:lpstr>What we did</vt:lpstr>
      <vt:lpstr>Systems / process</vt:lpstr>
      <vt:lpstr>PowerPoint Presentation</vt:lpstr>
      <vt:lpstr>PowerPoint Presentation</vt:lpstr>
      <vt:lpstr>Examples (while we were waiting!)</vt:lpstr>
      <vt:lpstr>And…</vt:lpstr>
      <vt:lpstr>And…</vt:lpstr>
      <vt:lpstr>And…</vt:lpstr>
      <vt:lpstr>Feedback and lessons</vt:lpstr>
      <vt:lpstr>Thank you! (twr32@bath.ac.uk)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Rennie</dc:creator>
  <cp:lastModifiedBy>Stephanie Kamffer</cp:lastModifiedBy>
  <cp:revision>2</cp:revision>
  <dcterms:created xsi:type="dcterms:W3CDTF">2024-02-07T10:31:25Z</dcterms:created>
  <dcterms:modified xsi:type="dcterms:W3CDTF">2024-02-08T18:16:46Z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0x01010042E15FD0F8238F47A8BFDEA763629E53</vt:lpwstr>
  </property>
  <property fmtid="{D5CDD505-2E9C-101B-9397-08002B2CF9AE}" pid="3" name="MediaServiceImageTags">
    <vt:lpwstr/>
  </property>
</Properties>
</file>