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73" r:id="rId4"/>
    <p:sldId id="274" r:id="rId5"/>
    <p:sldId id="356" r:id="rId6"/>
    <p:sldId id="359" r:id="rId7"/>
    <p:sldId id="360" r:id="rId8"/>
    <p:sldId id="271" r:id="rId9"/>
    <p:sldId id="285" r:id="rId10"/>
    <p:sldId id="286" r:id="rId11"/>
    <p:sldId id="287" r:id="rId12"/>
    <p:sldId id="272" r:id="rId13"/>
    <p:sldId id="269" r:id="rId14"/>
    <p:sldId id="3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091F70-925E-A940-B565-63B2142C8D89}" v="6" dt="2023-02-20T09:34:14.757"/>
    <p1510:client id="{94BAABD1-4C41-4108-976D-8B488E46C908}" v="27" dt="2023-02-20T09:33:23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Kamffer" userId="e985ae1a-3140-4a2b-84c7-16bee2115a39" providerId="ADAL" clId="{76091F70-925E-A940-B565-63B2142C8D89}"/>
    <pc:docChg chg="custSel modSld">
      <pc:chgData name="Stephanie Kamffer" userId="e985ae1a-3140-4a2b-84c7-16bee2115a39" providerId="ADAL" clId="{76091F70-925E-A940-B565-63B2142C8D89}" dt="2023-02-20T09:34:14.757" v="5" actId="962"/>
      <pc:docMkLst>
        <pc:docMk/>
      </pc:docMkLst>
      <pc:sldChg chg="addSp modSp mod setBg">
        <pc:chgData name="Stephanie Kamffer" userId="e985ae1a-3140-4a2b-84c7-16bee2115a39" providerId="ADAL" clId="{76091F70-925E-A940-B565-63B2142C8D89}" dt="2023-02-20T09:34:14.757" v="5" actId="962"/>
        <pc:sldMkLst>
          <pc:docMk/>
          <pc:sldMk cId="3107335855" sldId="361"/>
        </pc:sldMkLst>
        <pc:spChg chg="mod">
          <ac:chgData name="Stephanie Kamffer" userId="e985ae1a-3140-4a2b-84c7-16bee2115a39" providerId="ADAL" clId="{76091F70-925E-A940-B565-63B2142C8D89}" dt="2023-02-20T09:34:10.656" v="3" actId="26606"/>
          <ac:spMkLst>
            <pc:docMk/>
            <pc:sldMk cId="3107335855" sldId="361"/>
            <ac:spMk id="2" creationId="{045D1B23-55EE-378E-7B53-51BC0456B7D0}"/>
          </ac:spMkLst>
        </pc:spChg>
        <pc:spChg chg="mod">
          <ac:chgData name="Stephanie Kamffer" userId="e985ae1a-3140-4a2b-84c7-16bee2115a39" providerId="ADAL" clId="{76091F70-925E-A940-B565-63B2142C8D89}" dt="2023-02-20T09:34:10.656" v="3" actId="26606"/>
          <ac:spMkLst>
            <pc:docMk/>
            <pc:sldMk cId="3107335855" sldId="361"/>
            <ac:spMk id="3" creationId="{0AA9CA64-73BC-8E48-E011-0A0CB3BB37BE}"/>
          </ac:spMkLst>
        </pc:spChg>
        <pc:spChg chg="add">
          <ac:chgData name="Stephanie Kamffer" userId="e985ae1a-3140-4a2b-84c7-16bee2115a39" providerId="ADAL" clId="{76091F70-925E-A940-B565-63B2142C8D89}" dt="2023-02-20T09:34:10.656" v="3" actId="26606"/>
          <ac:spMkLst>
            <pc:docMk/>
            <pc:sldMk cId="3107335855" sldId="361"/>
            <ac:spMk id="9" creationId="{8ED08A1D-4632-47AB-8832-C17BA008697E}"/>
          </ac:spMkLst>
        </pc:spChg>
        <pc:grpChg chg="add">
          <ac:chgData name="Stephanie Kamffer" userId="e985ae1a-3140-4a2b-84c7-16bee2115a39" providerId="ADAL" clId="{76091F70-925E-A940-B565-63B2142C8D89}" dt="2023-02-20T09:34:10.656" v="3" actId="26606"/>
          <ac:grpSpMkLst>
            <pc:docMk/>
            <pc:sldMk cId="3107335855" sldId="361"/>
            <ac:grpSpMk id="11" creationId="{0075437B-93A1-4A73-812B-C5030CC2FFCD}"/>
          </ac:grpSpMkLst>
        </pc:grpChg>
        <pc:picChg chg="add mod">
          <ac:chgData name="Stephanie Kamffer" userId="e985ae1a-3140-4a2b-84c7-16bee2115a39" providerId="ADAL" clId="{76091F70-925E-A940-B565-63B2142C8D89}" dt="2023-02-20T09:34:14.757" v="5" actId="962"/>
          <ac:picMkLst>
            <pc:docMk/>
            <pc:sldMk cId="3107335855" sldId="361"/>
            <ac:picMk id="4" creationId="{42938D5E-0078-E832-D64D-8079BAAA4B40}"/>
          </ac:picMkLst>
        </pc:picChg>
      </pc:sldChg>
    </pc:docChg>
  </pc:docChgLst>
  <pc:docChgLst>
    <pc:chgData name="Stephanie Kamffer" userId="S::szk22@bath.ac.uk::e985ae1a-3140-4a2b-84c7-16bee2115a39" providerId="AD" clId="Web-{94BAABD1-4C41-4108-976D-8B488E46C908}"/>
    <pc:docChg chg="addSld modSld">
      <pc:chgData name="Stephanie Kamffer" userId="S::szk22@bath.ac.uk::e985ae1a-3140-4a2b-84c7-16bee2115a39" providerId="AD" clId="Web-{94BAABD1-4C41-4108-976D-8B488E46C908}" dt="2023-02-20T09:33:23.502" v="25" actId="20577"/>
      <pc:docMkLst>
        <pc:docMk/>
      </pc:docMkLst>
      <pc:sldChg chg="modSp new">
        <pc:chgData name="Stephanie Kamffer" userId="S::szk22@bath.ac.uk::e985ae1a-3140-4a2b-84c7-16bee2115a39" providerId="AD" clId="Web-{94BAABD1-4C41-4108-976D-8B488E46C908}" dt="2023-02-20T09:33:23.502" v="25" actId="20577"/>
        <pc:sldMkLst>
          <pc:docMk/>
          <pc:sldMk cId="3107335855" sldId="361"/>
        </pc:sldMkLst>
        <pc:spChg chg="mod">
          <ac:chgData name="Stephanie Kamffer" userId="S::szk22@bath.ac.uk::e985ae1a-3140-4a2b-84c7-16bee2115a39" providerId="AD" clId="Web-{94BAABD1-4C41-4108-976D-8B488E46C908}" dt="2023-02-20T09:33:15.486" v="24" actId="20577"/>
          <ac:spMkLst>
            <pc:docMk/>
            <pc:sldMk cId="3107335855" sldId="361"/>
            <ac:spMk id="2" creationId="{045D1B23-55EE-378E-7B53-51BC0456B7D0}"/>
          </ac:spMkLst>
        </pc:spChg>
        <pc:spChg chg="mod">
          <ac:chgData name="Stephanie Kamffer" userId="S::szk22@bath.ac.uk::e985ae1a-3140-4a2b-84c7-16bee2115a39" providerId="AD" clId="Web-{94BAABD1-4C41-4108-976D-8B488E46C908}" dt="2023-02-20T09:33:23.502" v="25" actId="20577"/>
          <ac:spMkLst>
            <pc:docMk/>
            <pc:sldMk cId="3107335855" sldId="361"/>
            <ac:spMk id="3" creationId="{0AA9CA64-73BC-8E48-E011-0A0CB3BB37B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DB5964-1C3A-45ED-BB8F-A5EE97EF6B2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7694208-B21E-47D7-8DC3-A3D49F537688}">
      <dgm:prSet custT="1"/>
      <dgm:spPr/>
      <dgm:t>
        <a:bodyPr/>
        <a:lstStyle/>
        <a:p>
          <a:r>
            <a:rPr lang="en-GB" sz="4800">
              <a:latin typeface="+mn-lt"/>
              <a:cs typeface="Aldhabi" pitchFamily="2" charset="-78"/>
            </a:rPr>
            <a:t>Marking </a:t>
          </a:r>
          <a:r>
            <a:rPr lang="en-GB" sz="4800">
              <a:solidFill>
                <a:schemeClr val="bg1"/>
              </a:solidFill>
              <a:latin typeface="+mn-lt"/>
              <a:cs typeface="Aldhabi" pitchFamily="2" charset="-78"/>
            </a:rPr>
            <a:t>c</a:t>
          </a:r>
          <a:r>
            <a:rPr lang="en-GB" sz="4800">
              <a:latin typeface="+mn-lt"/>
              <a:cs typeface="Aldhabi" pitchFamily="2" charset="-78"/>
            </a:rPr>
            <a:t>riteria= </a:t>
          </a:r>
          <a:r>
            <a:rPr lang="en-GB" sz="4800">
              <a:solidFill>
                <a:schemeClr val="tx1"/>
              </a:solidFill>
              <a:latin typeface="+mn-lt"/>
              <a:cs typeface="Aldhabi" pitchFamily="2" charset="-78"/>
            </a:rPr>
            <a:t>course</a:t>
          </a:r>
          <a:r>
            <a:rPr lang="en-GB" sz="4800">
              <a:latin typeface="+mn-lt"/>
              <a:cs typeface="Aldhabi" pitchFamily="2" charset="-78"/>
            </a:rPr>
            <a:t> wide</a:t>
          </a:r>
          <a:endParaRPr lang="en-US" sz="4800">
            <a:latin typeface="+mn-lt"/>
            <a:cs typeface="Aldhabi" pitchFamily="2" charset="-78"/>
          </a:endParaRPr>
        </a:p>
      </dgm:t>
    </dgm:pt>
    <dgm:pt modelId="{D37F017F-D8C7-4DDE-87DB-E9697AF05A12}" type="parTrans" cxnId="{89CD2D9A-A17A-4EAD-BE83-CE62B62AA371}">
      <dgm:prSet/>
      <dgm:spPr/>
      <dgm:t>
        <a:bodyPr/>
        <a:lstStyle/>
        <a:p>
          <a:endParaRPr lang="en-US"/>
        </a:p>
      </dgm:t>
    </dgm:pt>
    <dgm:pt modelId="{0F15EDF3-285D-4504-94A9-983D2866B5E2}" type="sibTrans" cxnId="{89CD2D9A-A17A-4EAD-BE83-CE62B62AA371}">
      <dgm:prSet/>
      <dgm:spPr/>
      <dgm:t>
        <a:bodyPr/>
        <a:lstStyle/>
        <a:p>
          <a:endParaRPr lang="en-US"/>
        </a:p>
      </dgm:t>
    </dgm:pt>
    <dgm:pt modelId="{2A7EC518-3C06-4C99-B13A-6367BBA96310}">
      <dgm:prSet custT="1"/>
      <dgm:spPr/>
      <dgm:t>
        <a:bodyPr/>
        <a:lstStyle/>
        <a:p>
          <a:r>
            <a:rPr lang="en-GB" sz="4800">
              <a:latin typeface="+mn-lt"/>
              <a:cs typeface="Aldhabi" pitchFamily="2" charset="-78"/>
            </a:rPr>
            <a:t>Mark </a:t>
          </a:r>
          <a:r>
            <a:rPr lang="en-GB" sz="4800">
              <a:solidFill>
                <a:schemeClr val="bg1"/>
              </a:solidFill>
              <a:latin typeface="+mn-lt"/>
              <a:cs typeface="Aldhabi" pitchFamily="2" charset="-78"/>
            </a:rPr>
            <a:t>s</a:t>
          </a:r>
          <a:r>
            <a:rPr lang="en-GB" sz="4800">
              <a:latin typeface="+mn-lt"/>
              <a:cs typeface="Aldhabi" pitchFamily="2" charset="-78"/>
            </a:rPr>
            <a:t>cheme= </a:t>
          </a:r>
          <a:r>
            <a:rPr lang="en-GB" sz="4800">
              <a:solidFill>
                <a:schemeClr val="tx1"/>
              </a:solidFill>
              <a:latin typeface="+mn-lt"/>
              <a:cs typeface="Aldhabi" pitchFamily="2" charset="-78"/>
            </a:rPr>
            <a:t>specific </a:t>
          </a:r>
          <a:r>
            <a:rPr lang="en-GB" sz="4800">
              <a:latin typeface="+mn-lt"/>
              <a:cs typeface="Aldhabi" pitchFamily="2" charset="-78"/>
            </a:rPr>
            <a:t>to assessment task</a:t>
          </a:r>
          <a:endParaRPr lang="en-US" sz="4800">
            <a:latin typeface="+mn-lt"/>
            <a:cs typeface="Aldhabi" pitchFamily="2" charset="-78"/>
          </a:endParaRPr>
        </a:p>
      </dgm:t>
    </dgm:pt>
    <dgm:pt modelId="{225B6620-580E-4D9A-9108-CD02C70AE94F}" type="parTrans" cxnId="{BD873475-B8FA-4038-BE52-FB2F0AE08FDF}">
      <dgm:prSet/>
      <dgm:spPr/>
      <dgm:t>
        <a:bodyPr/>
        <a:lstStyle/>
        <a:p>
          <a:endParaRPr lang="en-US"/>
        </a:p>
      </dgm:t>
    </dgm:pt>
    <dgm:pt modelId="{7D99600E-90BE-43DA-B520-122CBFF56B3D}" type="sibTrans" cxnId="{BD873475-B8FA-4038-BE52-FB2F0AE08FDF}">
      <dgm:prSet/>
      <dgm:spPr/>
      <dgm:t>
        <a:bodyPr/>
        <a:lstStyle/>
        <a:p>
          <a:endParaRPr lang="en-US"/>
        </a:p>
      </dgm:t>
    </dgm:pt>
    <dgm:pt modelId="{C746C324-1B20-44A5-AF4E-020E109C0C11}">
      <dgm:prSet custT="1"/>
      <dgm:spPr/>
      <dgm:t>
        <a:bodyPr/>
        <a:lstStyle/>
        <a:p>
          <a:r>
            <a:rPr lang="en-GB" sz="4000">
              <a:latin typeface="+mn-lt"/>
              <a:cs typeface="Aldhabi" pitchFamily="2" charset="-78"/>
            </a:rPr>
            <a:t>Marking </a:t>
          </a:r>
          <a:r>
            <a:rPr lang="en-GB" sz="4000">
              <a:solidFill>
                <a:schemeClr val="bg1"/>
              </a:solidFill>
              <a:latin typeface="+mn-lt"/>
              <a:cs typeface="Aldhabi" pitchFamily="2" charset="-78"/>
            </a:rPr>
            <a:t>r</a:t>
          </a:r>
          <a:r>
            <a:rPr lang="en-GB" sz="4000">
              <a:latin typeface="+mn-lt"/>
              <a:cs typeface="Aldhabi" pitchFamily="2" charset="-78"/>
            </a:rPr>
            <a:t>ubrics= </a:t>
          </a:r>
          <a:r>
            <a:rPr lang="en-GB" sz="4000">
              <a:solidFill>
                <a:schemeClr val="tx1"/>
              </a:solidFill>
              <a:latin typeface="+mn-lt"/>
              <a:cs typeface="Aldhabi" pitchFamily="2" charset="-78"/>
            </a:rPr>
            <a:t>rules</a:t>
          </a:r>
          <a:r>
            <a:rPr lang="en-GB" sz="4000">
              <a:latin typeface="+mn-lt"/>
              <a:cs typeface="Aldhabi" pitchFamily="2" charset="-78"/>
            </a:rPr>
            <a:t>/ guidelines and pre-defined mark allocation</a:t>
          </a:r>
          <a:endParaRPr lang="en-US" sz="4000">
            <a:latin typeface="+mn-lt"/>
            <a:cs typeface="Aldhabi" pitchFamily="2" charset="-78"/>
          </a:endParaRPr>
        </a:p>
      </dgm:t>
    </dgm:pt>
    <dgm:pt modelId="{A23287CC-87D3-4AB2-9FCE-6DE95F958938}" type="parTrans" cxnId="{72129B31-91FD-4177-963C-5A116660FB85}">
      <dgm:prSet/>
      <dgm:spPr/>
      <dgm:t>
        <a:bodyPr/>
        <a:lstStyle/>
        <a:p>
          <a:endParaRPr lang="en-US"/>
        </a:p>
      </dgm:t>
    </dgm:pt>
    <dgm:pt modelId="{BD5F718E-751F-4FCC-8719-9645DF7AA540}" type="sibTrans" cxnId="{72129B31-91FD-4177-963C-5A116660FB85}">
      <dgm:prSet/>
      <dgm:spPr/>
      <dgm:t>
        <a:bodyPr/>
        <a:lstStyle/>
        <a:p>
          <a:endParaRPr lang="en-US"/>
        </a:p>
      </dgm:t>
    </dgm:pt>
    <dgm:pt modelId="{AF0FDCCE-D78B-4D45-931D-7DA6607863AD}" type="pres">
      <dgm:prSet presAssocID="{00DB5964-1C3A-45ED-BB8F-A5EE97EF6B27}" presName="linear" presStyleCnt="0">
        <dgm:presLayoutVars>
          <dgm:animLvl val="lvl"/>
          <dgm:resizeHandles val="exact"/>
        </dgm:presLayoutVars>
      </dgm:prSet>
      <dgm:spPr/>
    </dgm:pt>
    <dgm:pt modelId="{366070B3-7A35-BE48-8C3C-F3316B20CF28}" type="pres">
      <dgm:prSet presAssocID="{47694208-B21E-47D7-8DC3-A3D49F5376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27DE48E-663D-D34D-AF0C-9724A471180F}" type="pres">
      <dgm:prSet presAssocID="{0F15EDF3-285D-4504-94A9-983D2866B5E2}" presName="spacer" presStyleCnt="0"/>
      <dgm:spPr/>
    </dgm:pt>
    <dgm:pt modelId="{69E83738-4C94-A248-AAFA-38F5C9559440}" type="pres">
      <dgm:prSet presAssocID="{2A7EC518-3C06-4C99-B13A-6367BBA9631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68E8B26-533B-194A-8753-7EA12C169127}" type="pres">
      <dgm:prSet presAssocID="{7D99600E-90BE-43DA-B520-122CBFF56B3D}" presName="spacer" presStyleCnt="0"/>
      <dgm:spPr/>
    </dgm:pt>
    <dgm:pt modelId="{BCD38592-FCF7-7B44-ADD8-394768DB5794}" type="pres">
      <dgm:prSet presAssocID="{C746C324-1B20-44A5-AF4E-020E109C0C1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257F50F-1FAD-EE42-8DB0-5196C72A8B85}" type="presOf" srcId="{47694208-B21E-47D7-8DC3-A3D49F537688}" destId="{366070B3-7A35-BE48-8C3C-F3316B20CF28}" srcOrd="0" destOrd="0" presId="urn:microsoft.com/office/officeart/2005/8/layout/vList2"/>
    <dgm:cxn modelId="{72129B31-91FD-4177-963C-5A116660FB85}" srcId="{00DB5964-1C3A-45ED-BB8F-A5EE97EF6B27}" destId="{C746C324-1B20-44A5-AF4E-020E109C0C11}" srcOrd="2" destOrd="0" parTransId="{A23287CC-87D3-4AB2-9FCE-6DE95F958938}" sibTransId="{BD5F718E-751F-4FCC-8719-9645DF7AA540}"/>
    <dgm:cxn modelId="{49B16D32-FB2F-4842-A623-36D6AD25C987}" type="presOf" srcId="{2A7EC518-3C06-4C99-B13A-6367BBA96310}" destId="{69E83738-4C94-A248-AAFA-38F5C9559440}" srcOrd="0" destOrd="0" presId="urn:microsoft.com/office/officeart/2005/8/layout/vList2"/>
    <dgm:cxn modelId="{BD873475-B8FA-4038-BE52-FB2F0AE08FDF}" srcId="{00DB5964-1C3A-45ED-BB8F-A5EE97EF6B27}" destId="{2A7EC518-3C06-4C99-B13A-6367BBA96310}" srcOrd="1" destOrd="0" parTransId="{225B6620-580E-4D9A-9108-CD02C70AE94F}" sibTransId="{7D99600E-90BE-43DA-B520-122CBFF56B3D}"/>
    <dgm:cxn modelId="{EACD0F8B-0BDE-3E48-9938-B42FD6C25763}" type="presOf" srcId="{C746C324-1B20-44A5-AF4E-020E109C0C11}" destId="{BCD38592-FCF7-7B44-ADD8-394768DB5794}" srcOrd="0" destOrd="0" presId="urn:microsoft.com/office/officeart/2005/8/layout/vList2"/>
    <dgm:cxn modelId="{89CD2D9A-A17A-4EAD-BE83-CE62B62AA371}" srcId="{00DB5964-1C3A-45ED-BB8F-A5EE97EF6B27}" destId="{47694208-B21E-47D7-8DC3-A3D49F537688}" srcOrd="0" destOrd="0" parTransId="{D37F017F-D8C7-4DDE-87DB-E9697AF05A12}" sibTransId="{0F15EDF3-285D-4504-94A9-983D2866B5E2}"/>
    <dgm:cxn modelId="{08170FAD-51EF-F541-BD38-C6FAC0BDFB7A}" type="presOf" srcId="{00DB5964-1C3A-45ED-BB8F-A5EE97EF6B27}" destId="{AF0FDCCE-D78B-4D45-931D-7DA6607863AD}" srcOrd="0" destOrd="0" presId="urn:microsoft.com/office/officeart/2005/8/layout/vList2"/>
    <dgm:cxn modelId="{7C0D58A9-E96E-A848-9B2F-458FAFEE67E7}" type="presParOf" srcId="{AF0FDCCE-D78B-4D45-931D-7DA6607863AD}" destId="{366070B3-7A35-BE48-8C3C-F3316B20CF28}" srcOrd="0" destOrd="0" presId="urn:microsoft.com/office/officeart/2005/8/layout/vList2"/>
    <dgm:cxn modelId="{F69E0869-C102-3747-AB34-8338B47F2B6C}" type="presParOf" srcId="{AF0FDCCE-D78B-4D45-931D-7DA6607863AD}" destId="{027DE48E-663D-D34D-AF0C-9724A471180F}" srcOrd="1" destOrd="0" presId="urn:microsoft.com/office/officeart/2005/8/layout/vList2"/>
    <dgm:cxn modelId="{845946A5-6B85-2C48-9C9C-3D34A5C45464}" type="presParOf" srcId="{AF0FDCCE-D78B-4D45-931D-7DA6607863AD}" destId="{69E83738-4C94-A248-AAFA-38F5C9559440}" srcOrd="2" destOrd="0" presId="urn:microsoft.com/office/officeart/2005/8/layout/vList2"/>
    <dgm:cxn modelId="{E6630808-88B9-A049-AB22-B2221B70ABBA}" type="presParOf" srcId="{AF0FDCCE-D78B-4D45-931D-7DA6607863AD}" destId="{268E8B26-533B-194A-8753-7EA12C169127}" srcOrd="3" destOrd="0" presId="urn:microsoft.com/office/officeart/2005/8/layout/vList2"/>
    <dgm:cxn modelId="{ECC88D0B-F468-ED45-B821-402EC2044887}" type="presParOf" srcId="{AF0FDCCE-D78B-4D45-931D-7DA6607863AD}" destId="{BCD38592-FCF7-7B44-ADD8-394768DB579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02BFF1-53BA-B44D-BF54-3AEA6E79DD31}" type="doc">
      <dgm:prSet loTypeId="urn:microsoft.com/office/officeart/2005/8/layout/StepDownProcess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ED27176F-67A1-564D-837E-0B6AE096F63A}">
      <dgm:prSet phldrT="[Text]"/>
      <dgm:spPr/>
      <dgm:t>
        <a:bodyPr/>
        <a:lstStyle/>
        <a:p>
          <a:r>
            <a:rPr lang="en-GB">
              <a:latin typeface="Abadi" panose="020B0604020104020204" pitchFamily="34" charset="0"/>
            </a:rPr>
            <a:t>CILOs</a:t>
          </a:r>
        </a:p>
      </dgm:t>
    </dgm:pt>
    <dgm:pt modelId="{C9FE960F-54AB-4147-A494-6815CFB578B0}" type="parTrans" cxnId="{320D2BB9-6096-8D43-AEC6-56D3273CD43D}">
      <dgm:prSet/>
      <dgm:spPr/>
      <dgm:t>
        <a:bodyPr/>
        <a:lstStyle/>
        <a:p>
          <a:endParaRPr lang="en-GB"/>
        </a:p>
      </dgm:t>
    </dgm:pt>
    <dgm:pt modelId="{42B11A30-D500-8B45-A218-42619EE8E583}" type="sibTrans" cxnId="{320D2BB9-6096-8D43-AEC6-56D3273CD43D}">
      <dgm:prSet/>
      <dgm:spPr/>
      <dgm:t>
        <a:bodyPr/>
        <a:lstStyle/>
        <a:p>
          <a:endParaRPr lang="en-GB"/>
        </a:p>
      </dgm:t>
    </dgm:pt>
    <dgm:pt modelId="{47CB3499-B6AD-B248-A409-A858C98C04C3}">
      <dgm:prSet phldrT="[Text]"/>
      <dgm:spPr/>
      <dgm:t>
        <a:bodyPr/>
        <a:lstStyle/>
        <a:p>
          <a:r>
            <a:rPr lang="en-GB">
              <a:latin typeface="Abadi" panose="020B0604020104020204" pitchFamily="34" charset="0"/>
            </a:rPr>
            <a:t>Clarity around criteria verbs</a:t>
          </a:r>
        </a:p>
      </dgm:t>
    </dgm:pt>
    <dgm:pt modelId="{6679B6A5-3702-C64E-AC8A-52845ADD0D20}" type="parTrans" cxnId="{AA7032DC-52C6-E744-805C-30B2373278E7}">
      <dgm:prSet/>
      <dgm:spPr/>
      <dgm:t>
        <a:bodyPr/>
        <a:lstStyle/>
        <a:p>
          <a:endParaRPr lang="en-GB"/>
        </a:p>
      </dgm:t>
    </dgm:pt>
    <dgm:pt modelId="{5D994EB0-4059-2C41-A9D7-F515D207DDA6}" type="sibTrans" cxnId="{AA7032DC-52C6-E744-805C-30B2373278E7}">
      <dgm:prSet/>
      <dgm:spPr/>
      <dgm:t>
        <a:bodyPr/>
        <a:lstStyle/>
        <a:p>
          <a:endParaRPr lang="en-GB"/>
        </a:p>
      </dgm:t>
    </dgm:pt>
    <dgm:pt modelId="{D3387650-82F0-8F4E-8CB4-32758254FB9A}">
      <dgm:prSet phldrT="[Text]"/>
      <dgm:spPr/>
      <dgm:t>
        <a:bodyPr/>
        <a:lstStyle/>
        <a:p>
          <a:r>
            <a:rPr lang="en-GB">
              <a:latin typeface="Abadi" panose="020B0604020104020204" pitchFamily="34" charset="0"/>
            </a:rPr>
            <a:t>Clarity around criteria levels</a:t>
          </a:r>
        </a:p>
      </dgm:t>
    </dgm:pt>
    <dgm:pt modelId="{D71E6BDD-7CD4-E04A-B0B8-06286F22C4E6}" type="parTrans" cxnId="{FE797B51-41BF-7441-9F4C-1395D3BD3B75}">
      <dgm:prSet/>
      <dgm:spPr/>
      <dgm:t>
        <a:bodyPr/>
        <a:lstStyle/>
        <a:p>
          <a:endParaRPr lang="en-GB"/>
        </a:p>
      </dgm:t>
    </dgm:pt>
    <dgm:pt modelId="{0796E905-C991-C44B-AC91-C03E7E0CAD99}" type="sibTrans" cxnId="{FE797B51-41BF-7441-9F4C-1395D3BD3B75}">
      <dgm:prSet/>
      <dgm:spPr/>
      <dgm:t>
        <a:bodyPr/>
        <a:lstStyle/>
        <a:p>
          <a:endParaRPr lang="en-GB"/>
        </a:p>
      </dgm:t>
    </dgm:pt>
    <dgm:pt modelId="{2BD9C9BC-5C94-E945-A4D4-BF61EEEF411C}">
      <dgm:prSet phldrT="[Text]"/>
      <dgm:spPr/>
      <dgm:t>
        <a:bodyPr/>
        <a:lstStyle/>
        <a:p>
          <a:r>
            <a:rPr lang="en-GB">
              <a:latin typeface="Abadi" panose="020B0604020104020204" pitchFamily="34" charset="0"/>
            </a:rPr>
            <a:t>Contextualising marking criteria</a:t>
          </a:r>
        </a:p>
      </dgm:t>
    </dgm:pt>
    <dgm:pt modelId="{0CE57D12-FAAB-F845-990C-D344F82C449D}" type="parTrans" cxnId="{2E771A3D-B593-AC49-8406-20179B1354F5}">
      <dgm:prSet/>
      <dgm:spPr/>
      <dgm:t>
        <a:bodyPr/>
        <a:lstStyle/>
        <a:p>
          <a:endParaRPr lang="en-GB"/>
        </a:p>
      </dgm:t>
    </dgm:pt>
    <dgm:pt modelId="{2E74B734-1F9D-6B47-9D08-C3A678018175}" type="sibTrans" cxnId="{2E771A3D-B593-AC49-8406-20179B1354F5}">
      <dgm:prSet/>
      <dgm:spPr/>
      <dgm:t>
        <a:bodyPr/>
        <a:lstStyle/>
        <a:p>
          <a:endParaRPr lang="en-GB"/>
        </a:p>
      </dgm:t>
    </dgm:pt>
    <dgm:pt modelId="{5B265981-46B9-144C-BE57-4F3431D47239}" type="pres">
      <dgm:prSet presAssocID="{7902BFF1-53BA-B44D-BF54-3AEA6E79DD31}" presName="rootnode" presStyleCnt="0">
        <dgm:presLayoutVars>
          <dgm:chMax/>
          <dgm:chPref/>
          <dgm:dir/>
          <dgm:animLvl val="lvl"/>
        </dgm:presLayoutVars>
      </dgm:prSet>
      <dgm:spPr/>
    </dgm:pt>
    <dgm:pt modelId="{F26182F0-9797-5A4B-9143-5A292AE13998}" type="pres">
      <dgm:prSet presAssocID="{ED27176F-67A1-564D-837E-0B6AE096F63A}" presName="composite" presStyleCnt="0"/>
      <dgm:spPr/>
    </dgm:pt>
    <dgm:pt modelId="{9C63FDE7-2995-9E48-B286-E35EE024D115}" type="pres">
      <dgm:prSet presAssocID="{ED27176F-67A1-564D-837E-0B6AE096F63A}" presName="bentUpArrow1" presStyleLbl="alignImgPlace1" presStyleIdx="0" presStyleCnt="3"/>
      <dgm:spPr/>
    </dgm:pt>
    <dgm:pt modelId="{35A309BA-37BA-7044-9928-861EE67AC2EA}" type="pres">
      <dgm:prSet presAssocID="{ED27176F-67A1-564D-837E-0B6AE096F63A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58C2D26B-EF3C-0D44-9BAC-5EE4F1E57406}" type="pres">
      <dgm:prSet presAssocID="{ED27176F-67A1-564D-837E-0B6AE096F63A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086161A7-BBEA-7F42-97D0-41510DBEE9E4}" type="pres">
      <dgm:prSet presAssocID="{42B11A30-D500-8B45-A218-42619EE8E583}" presName="sibTrans" presStyleCnt="0"/>
      <dgm:spPr/>
    </dgm:pt>
    <dgm:pt modelId="{EE6DA30C-C5CE-E244-A9B7-4D93DA220F4F}" type="pres">
      <dgm:prSet presAssocID="{47CB3499-B6AD-B248-A409-A858C98C04C3}" presName="composite" presStyleCnt="0"/>
      <dgm:spPr/>
    </dgm:pt>
    <dgm:pt modelId="{967BD572-A7C6-9848-BD55-52CFA59547E6}" type="pres">
      <dgm:prSet presAssocID="{47CB3499-B6AD-B248-A409-A858C98C04C3}" presName="bentUpArrow1" presStyleLbl="alignImgPlace1" presStyleIdx="1" presStyleCnt="3"/>
      <dgm:spPr/>
    </dgm:pt>
    <dgm:pt modelId="{107F7163-C429-DB48-8B53-87643938EC51}" type="pres">
      <dgm:prSet presAssocID="{47CB3499-B6AD-B248-A409-A858C98C04C3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0D6CF90D-C431-C94E-B678-19ABAE76FA0E}" type="pres">
      <dgm:prSet presAssocID="{47CB3499-B6AD-B248-A409-A858C98C04C3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5BB98BA-6BBA-EF46-9B89-FB30E9EDF8DF}" type="pres">
      <dgm:prSet presAssocID="{5D994EB0-4059-2C41-A9D7-F515D207DDA6}" presName="sibTrans" presStyleCnt="0"/>
      <dgm:spPr/>
    </dgm:pt>
    <dgm:pt modelId="{49072DFD-CBED-F245-AD1A-434BA034DDB6}" type="pres">
      <dgm:prSet presAssocID="{D3387650-82F0-8F4E-8CB4-32758254FB9A}" presName="composite" presStyleCnt="0"/>
      <dgm:spPr/>
    </dgm:pt>
    <dgm:pt modelId="{0BCB16C1-A2A1-FC49-B3A8-79FC90D98C74}" type="pres">
      <dgm:prSet presAssocID="{D3387650-82F0-8F4E-8CB4-32758254FB9A}" presName="bentUpArrow1" presStyleLbl="alignImgPlace1" presStyleIdx="2" presStyleCnt="3"/>
      <dgm:spPr/>
    </dgm:pt>
    <dgm:pt modelId="{7389D138-1B9D-A24E-93F2-79A86FC147AF}" type="pres">
      <dgm:prSet presAssocID="{D3387650-82F0-8F4E-8CB4-32758254FB9A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41FF1B6A-8391-9346-9BDA-C01FA975790B}" type="pres">
      <dgm:prSet presAssocID="{D3387650-82F0-8F4E-8CB4-32758254FB9A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727955AB-62FE-6640-8B46-C15B95EF58B7}" type="pres">
      <dgm:prSet presAssocID="{0796E905-C991-C44B-AC91-C03E7E0CAD99}" presName="sibTrans" presStyleCnt="0"/>
      <dgm:spPr/>
    </dgm:pt>
    <dgm:pt modelId="{5F342E6D-E614-7E46-AD32-F6091404861E}" type="pres">
      <dgm:prSet presAssocID="{2BD9C9BC-5C94-E945-A4D4-BF61EEEF411C}" presName="composite" presStyleCnt="0"/>
      <dgm:spPr/>
    </dgm:pt>
    <dgm:pt modelId="{C53CA70D-8B77-7D4E-ADAF-9F6DC4582B11}" type="pres">
      <dgm:prSet presAssocID="{2BD9C9BC-5C94-E945-A4D4-BF61EEEF411C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3D494E18-81FD-F343-893E-9C5D705FC29A}" type="presOf" srcId="{ED27176F-67A1-564D-837E-0B6AE096F63A}" destId="{35A309BA-37BA-7044-9928-861EE67AC2EA}" srcOrd="0" destOrd="0" presId="urn:microsoft.com/office/officeart/2005/8/layout/StepDownProcess"/>
    <dgm:cxn modelId="{F19FBC23-7625-E144-8768-7CF17D8A8335}" type="presOf" srcId="{D3387650-82F0-8F4E-8CB4-32758254FB9A}" destId="{7389D138-1B9D-A24E-93F2-79A86FC147AF}" srcOrd="0" destOrd="0" presId="urn:microsoft.com/office/officeart/2005/8/layout/StepDownProcess"/>
    <dgm:cxn modelId="{54D94329-AB5E-C442-8268-16B675714C3D}" type="presOf" srcId="{7902BFF1-53BA-B44D-BF54-3AEA6E79DD31}" destId="{5B265981-46B9-144C-BE57-4F3431D47239}" srcOrd="0" destOrd="0" presId="urn:microsoft.com/office/officeart/2005/8/layout/StepDownProcess"/>
    <dgm:cxn modelId="{2E771A3D-B593-AC49-8406-20179B1354F5}" srcId="{7902BFF1-53BA-B44D-BF54-3AEA6E79DD31}" destId="{2BD9C9BC-5C94-E945-A4D4-BF61EEEF411C}" srcOrd="3" destOrd="0" parTransId="{0CE57D12-FAAB-F845-990C-D344F82C449D}" sibTransId="{2E74B734-1F9D-6B47-9D08-C3A678018175}"/>
    <dgm:cxn modelId="{FE797B51-41BF-7441-9F4C-1395D3BD3B75}" srcId="{7902BFF1-53BA-B44D-BF54-3AEA6E79DD31}" destId="{D3387650-82F0-8F4E-8CB4-32758254FB9A}" srcOrd="2" destOrd="0" parTransId="{D71E6BDD-7CD4-E04A-B0B8-06286F22C4E6}" sibTransId="{0796E905-C991-C44B-AC91-C03E7E0CAD99}"/>
    <dgm:cxn modelId="{F6E122A0-B92D-EC43-8F3A-C5B408E1857B}" type="presOf" srcId="{47CB3499-B6AD-B248-A409-A858C98C04C3}" destId="{107F7163-C429-DB48-8B53-87643938EC51}" srcOrd="0" destOrd="0" presId="urn:microsoft.com/office/officeart/2005/8/layout/StepDownProcess"/>
    <dgm:cxn modelId="{F4CC7CAD-4743-A441-B6C9-0557C41FA699}" type="presOf" srcId="{2BD9C9BC-5C94-E945-A4D4-BF61EEEF411C}" destId="{C53CA70D-8B77-7D4E-ADAF-9F6DC4582B11}" srcOrd="0" destOrd="0" presId="urn:microsoft.com/office/officeart/2005/8/layout/StepDownProcess"/>
    <dgm:cxn modelId="{320D2BB9-6096-8D43-AEC6-56D3273CD43D}" srcId="{7902BFF1-53BA-B44D-BF54-3AEA6E79DD31}" destId="{ED27176F-67A1-564D-837E-0B6AE096F63A}" srcOrd="0" destOrd="0" parTransId="{C9FE960F-54AB-4147-A494-6815CFB578B0}" sibTransId="{42B11A30-D500-8B45-A218-42619EE8E583}"/>
    <dgm:cxn modelId="{AA7032DC-52C6-E744-805C-30B2373278E7}" srcId="{7902BFF1-53BA-B44D-BF54-3AEA6E79DD31}" destId="{47CB3499-B6AD-B248-A409-A858C98C04C3}" srcOrd="1" destOrd="0" parTransId="{6679B6A5-3702-C64E-AC8A-52845ADD0D20}" sibTransId="{5D994EB0-4059-2C41-A9D7-F515D207DDA6}"/>
    <dgm:cxn modelId="{BA142D37-5BCF-FC4B-9984-52215B048295}" type="presParOf" srcId="{5B265981-46B9-144C-BE57-4F3431D47239}" destId="{F26182F0-9797-5A4B-9143-5A292AE13998}" srcOrd="0" destOrd="0" presId="urn:microsoft.com/office/officeart/2005/8/layout/StepDownProcess"/>
    <dgm:cxn modelId="{76B749F8-4B4E-9647-88DF-50B288739B0D}" type="presParOf" srcId="{F26182F0-9797-5A4B-9143-5A292AE13998}" destId="{9C63FDE7-2995-9E48-B286-E35EE024D115}" srcOrd="0" destOrd="0" presId="urn:microsoft.com/office/officeart/2005/8/layout/StepDownProcess"/>
    <dgm:cxn modelId="{3AA5D5E7-37C8-7845-AD6C-2233B75F7107}" type="presParOf" srcId="{F26182F0-9797-5A4B-9143-5A292AE13998}" destId="{35A309BA-37BA-7044-9928-861EE67AC2EA}" srcOrd="1" destOrd="0" presId="urn:microsoft.com/office/officeart/2005/8/layout/StepDownProcess"/>
    <dgm:cxn modelId="{79D3E46C-96B4-5C4C-8A9B-6EB681B7C31D}" type="presParOf" srcId="{F26182F0-9797-5A4B-9143-5A292AE13998}" destId="{58C2D26B-EF3C-0D44-9BAC-5EE4F1E57406}" srcOrd="2" destOrd="0" presId="urn:microsoft.com/office/officeart/2005/8/layout/StepDownProcess"/>
    <dgm:cxn modelId="{74CAA745-EFE3-FD4A-9510-E2BF6104FF6F}" type="presParOf" srcId="{5B265981-46B9-144C-BE57-4F3431D47239}" destId="{086161A7-BBEA-7F42-97D0-41510DBEE9E4}" srcOrd="1" destOrd="0" presId="urn:microsoft.com/office/officeart/2005/8/layout/StepDownProcess"/>
    <dgm:cxn modelId="{C0E47E63-3E2E-134F-AB59-7A440554C491}" type="presParOf" srcId="{5B265981-46B9-144C-BE57-4F3431D47239}" destId="{EE6DA30C-C5CE-E244-A9B7-4D93DA220F4F}" srcOrd="2" destOrd="0" presId="urn:microsoft.com/office/officeart/2005/8/layout/StepDownProcess"/>
    <dgm:cxn modelId="{F8B6C624-D5AF-D440-83E8-8203FE23F0D6}" type="presParOf" srcId="{EE6DA30C-C5CE-E244-A9B7-4D93DA220F4F}" destId="{967BD572-A7C6-9848-BD55-52CFA59547E6}" srcOrd="0" destOrd="0" presId="urn:microsoft.com/office/officeart/2005/8/layout/StepDownProcess"/>
    <dgm:cxn modelId="{FECDDF8E-6064-9C42-BCCF-0728AD5AF351}" type="presParOf" srcId="{EE6DA30C-C5CE-E244-A9B7-4D93DA220F4F}" destId="{107F7163-C429-DB48-8B53-87643938EC51}" srcOrd="1" destOrd="0" presId="urn:microsoft.com/office/officeart/2005/8/layout/StepDownProcess"/>
    <dgm:cxn modelId="{F29DE70E-B395-8C42-86AE-D1A506BF1DAB}" type="presParOf" srcId="{EE6DA30C-C5CE-E244-A9B7-4D93DA220F4F}" destId="{0D6CF90D-C431-C94E-B678-19ABAE76FA0E}" srcOrd="2" destOrd="0" presId="urn:microsoft.com/office/officeart/2005/8/layout/StepDownProcess"/>
    <dgm:cxn modelId="{55479C52-C870-D644-BC47-FDF9DAE60C84}" type="presParOf" srcId="{5B265981-46B9-144C-BE57-4F3431D47239}" destId="{25BB98BA-6BBA-EF46-9B89-FB30E9EDF8DF}" srcOrd="3" destOrd="0" presId="urn:microsoft.com/office/officeart/2005/8/layout/StepDownProcess"/>
    <dgm:cxn modelId="{907BF424-ADDE-BB47-9752-8F13A263616B}" type="presParOf" srcId="{5B265981-46B9-144C-BE57-4F3431D47239}" destId="{49072DFD-CBED-F245-AD1A-434BA034DDB6}" srcOrd="4" destOrd="0" presId="urn:microsoft.com/office/officeart/2005/8/layout/StepDownProcess"/>
    <dgm:cxn modelId="{184EA346-7744-7746-AEF3-C17578B3C42D}" type="presParOf" srcId="{49072DFD-CBED-F245-AD1A-434BA034DDB6}" destId="{0BCB16C1-A2A1-FC49-B3A8-79FC90D98C74}" srcOrd="0" destOrd="0" presId="urn:microsoft.com/office/officeart/2005/8/layout/StepDownProcess"/>
    <dgm:cxn modelId="{3AA5C5AD-040C-D745-8CDA-E6EF23DCF347}" type="presParOf" srcId="{49072DFD-CBED-F245-AD1A-434BA034DDB6}" destId="{7389D138-1B9D-A24E-93F2-79A86FC147AF}" srcOrd="1" destOrd="0" presId="urn:microsoft.com/office/officeart/2005/8/layout/StepDownProcess"/>
    <dgm:cxn modelId="{22A368A4-BB83-2941-88A4-0A7C3D1EF8CC}" type="presParOf" srcId="{49072DFD-CBED-F245-AD1A-434BA034DDB6}" destId="{41FF1B6A-8391-9346-9BDA-C01FA975790B}" srcOrd="2" destOrd="0" presId="urn:microsoft.com/office/officeart/2005/8/layout/StepDownProcess"/>
    <dgm:cxn modelId="{FEDCCFBD-7A30-254C-B97F-5F4FCD2C927C}" type="presParOf" srcId="{5B265981-46B9-144C-BE57-4F3431D47239}" destId="{727955AB-62FE-6640-8B46-C15B95EF58B7}" srcOrd="5" destOrd="0" presId="urn:microsoft.com/office/officeart/2005/8/layout/StepDownProcess"/>
    <dgm:cxn modelId="{F24D3003-3FC6-7C4A-9C2D-42CB6A7B1154}" type="presParOf" srcId="{5B265981-46B9-144C-BE57-4F3431D47239}" destId="{5F342E6D-E614-7E46-AD32-F6091404861E}" srcOrd="6" destOrd="0" presId="urn:microsoft.com/office/officeart/2005/8/layout/StepDownProcess"/>
    <dgm:cxn modelId="{7BD38B26-1098-B145-8DC7-D3A8B0375F4E}" type="presParOf" srcId="{5F342E6D-E614-7E46-AD32-F6091404861E}" destId="{C53CA70D-8B77-7D4E-ADAF-9F6DC4582B11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FBE2BC-9CC1-49AF-AD3E-F7AAC8F48D17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77562A-7AB9-4119-842F-C8A574214EF7}">
      <dgm:prSet/>
      <dgm:spPr>
        <a:solidFill>
          <a:srgbClr val="4092A4"/>
        </a:solidFill>
      </dgm:spPr>
      <dgm:t>
        <a:bodyPr/>
        <a:lstStyle/>
        <a:p>
          <a:r>
            <a:rPr lang="en-US"/>
            <a:t>Essay</a:t>
          </a:r>
        </a:p>
      </dgm:t>
    </dgm:pt>
    <dgm:pt modelId="{B011B71C-3831-4F89-8C0E-1C5CF04E8B3A}" type="parTrans" cxnId="{D12EAF8C-C602-4E0F-AE47-2BDEE12E23CC}">
      <dgm:prSet/>
      <dgm:spPr/>
      <dgm:t>
        <a:bodyPr/>
        <a:lstStyle/>
        <a:p>
          <a:endParaRPr lang="en-US"/>
        </a:p>
      </dgm:t>
    </dgm:pt>
    <dgm:pt modelId="{94BE64AA-80F6-4774-97AF-5C3B341E0876}" type="sibTrans" cxnId="{D12EAF8C-C602-4E0F-AE47-2BDEE12E23CC}">
      <dgm:prSet/>
      <dgm:spPr/>
      <dgm:t>
        <a:bodyPr/>
        <a:lstStyle/>
        <a:p>
          <a:endParaRPr lang="en-US"/>
        </a:p>
      </dgm:t>
    </dgm:pt>
    <dgm:pt modelId="{01DD3222-067D-4A3A-8E4B-7A5F2F46E949}">
      <dgm:prSet/>
      <dgm:spPr>
        <a:solidFill>
          <a:srgbClr val="4092A4"/>
        </a:solidFill>
      </dgm:spPr>
      <dgm:t>
        <a:bodyPr/>
        <a:lstStyle/>
        <a:p>
          <a:r>
            <a:rPr lang="en-US"/>
            <a:t>Report</a:t>
          </a:r>
        </a:p>
      </dgm:t>
    </dgm:pt>
    <dgm:pt modelId="{0C389676-5971-470A-95C0-DFAF7D88E046}" type="parTrans" cxnId="{9B89AFEF-083B-42A7-9B7A-B84882617184}">
      <dgm:prSet/>
      <dgm:spPr/>
      <dgm:t>
        <a:bodyPr/>
        <a:lstStyle/>
        <a:p>
          <a:endParaRPr lang="en-US"/>
        </a:p>
      </dgm:t>
    </dgm:pt>
    <dgm:pt modelId="{D26C043E-B2B3-4A67-80A2-2DE99AC4E31B}" type="sibTrans" cxnId="{9B89AFEF-083B-42A7-9B7A-B84882617184}">
      <dgm:prSet/>
      <dgm:spPr/>
      <dgm:t>
        <a:bodyPr/>
        <a:lstStyle/>
        <a:p>
          <a:endParaRPr lang="en-US"/>
        </a:p>
      </dgm:t>
    </dgm:pt>
    <dgm:pt modelId="{B58B22A8-CC71-4967-B03F-313001194AC3}">
      <dgm:prSet/>
      <dgm:spPr>
        <a:solidFill>
          <a:srgbClr val="4092A4"/>
        </a:solidFill>
      </dgm:spPr>
      <dgm:t>
        <a:bodyPr/>
        <a:lstStyle/>
        <a:p>
          <a:r>
            <a:rPr lang="en-US"/>
            <a:t>Visual/audio report</a:t>
          </a:r>
        </a:p>
      </dgm:t>
    </dgm:pt>
    <dgm:pt modelId="{3AF875DE-FBBE-42D6-ADEB-EB199D4EAFD0}" type="parTrans" cxnId="{376F8A81-D081-4F58-A3D6-0EEF4C04D241}">
      <dgm:prSet/>
      <dgm:spPr/>
      <dgm:t>
        <a:bodyPr/>
        <a:lstStyle/>
        <a:p>
          <a:endParaRPr lang="en-US"/>
        </a:p>
      </dgm:t>
    </dgm:pt>
    <dgm:pt modelId="{EAFAC6D9-E915-48EB-AA3E-6D9FD998C012}" type="sibTrans" cxnId="{376F8A81-D081-4F58-A3D6-0EEF4C04D241}">
      <dgm:prSet/>
      <dgm:spPr/>
      <dgm:t>
        <a:bodyPr/>
        <a:lstStyle/>
        <a:p>
          <a:endParaRPr lang="en-US"/>
        </a:p>
      </dgm:t>
    </dgm:pt>
    <dgm:pt modelId="{BA79841A-1123-4F59-AAE6-1E91CC1FE170}">
      <dgm:prSet/>
      <dgm:spPr>
        <a:solidFill>
          <a:srgbClr val="4092A4"/>
        </a:solidFill>
      </dgm:spPr>
      <dgm:t>
        <a:bodyPr/>
        <a:lstStyle/>
        <a:p>
          <a:r>
            <a:rPr lang="en-US"/>
            <a:t>Dissertation</a:t>
          </a:r>
        </a:p>
      </dgm:t>
    </dgm:pt>
    <dgm:pt modelId="{BB775ECA-01B4-4409-9625-3ED05A876429}" type="parTrans" cxnId="{2D2C6F0F-EC75-4E4F-BF6A-9D018D9505D7}">
      <dgm:prSet/>
      <dgm:spPr/>
      <dgm:t>
        <a:bodyPr/>
        <a:lstStyle/>
        <a:p>
          <a:endParaRPr lang="en-US"/>
        </a:p>
      </dgm:t>
    </dgm:pt>
    <dgm:pt modelId="{562C27DA-DF37-4ED2-93DE-87E523D4FB31}" type="sibTrans" cxnId="{2D2C6F0F-EC75-4E4F-BF6A-9D018D9505D7}">
      <dgm:prSet/>
      <dgm:spPr/>
      <dgm:t>
        <a:bodyPr/>
        <a:lstStyle/>
        <a:p>
          <a:endParaRPr lang="en-US"/>
        </a:p>
      </dgm:t>
    </dgm:pt>
    <dgm:pt modelId="{431F1FA3-4472-4FAD-B965-4C334597E2B3}">
      <dgm:prSet/>
      <dgm:spPr>
        <a:solidFill>
          <a:srgbClr val="4092A4"/>
        </a:solidFill>
      </dgm:spPr>
      <dgm:t>
        <a:bodyPr/>
        <a:lstStyle/>
        <a:p>
          <a:r>
            <a:rPr lang="en-US"/>
            <a:t>Portfolio</a:t>
          </a:r>
        </a:p>
      </dgm:t>
    </dgm:pt>
    <dgm:pt modelId="{C57543B6-315C-4793-948E-691161F2E387}" type="parTrans" cxnId="{96740529-DF37-4DCB-BD1A-4EE9FF78A143}">
      <dgm:prSet/>
      <dgm:spPr/>
      <dgm:t>
        <a:bodyPr/>
        <a:lstStyle/>
        <a:p>
          <a:endParaRPr lang="en-US"/>
        </a:p>
      </dgm:t>
    </dgm:pt>
    <dgm:pt modelId="{82175C02-CE08-46A2-933B-872982640B86}" type="sibTrans" cxnId="{96740529-DF37-4DCB-BD1A-4EE9FF78A143}">
      <dgm:prSet/>
      <dgm:spPr/>
      <dgm:t>
        <a:bodyPr/>
        <a:lstStyle/>
        <a:p>
          <a:endParaRPr lang="en-US"/>
        </a:p>
      </dgm:t>
    </dgm:pt>
    <dgm:pt modelId="{5D8EE04A-B206-44AA-BC4C-B97B71D165DE}">
      <dgm:prSet/>
      <dgm:spPr>
        <a:solidFill>
          <a:srgbClr val="4092A4"/>
        </a:solidFill>
      </dgm:spPr>
      <dgm:t>
        <a:bodyPr/>
        <a:lstStyle/>
        <a:p>
          <a:r>
            <a:rPr lang="en-US"/>
            <a:t>Oral assessment/ presentation</a:t>
          </a:r>
        </a:p>
      </dgm:t>
    </dgm:pt>
    <dgm:pt modelId="{669DC641-EBFE-4DA0-BC08-27F9A3426F98}" type="parTrans" cxnId="{2A352F3F-AA39-4040-82AB-A83EBF046380}">
      <dgm:prSet/>
      <dgm:spPr/>
      <dgm:t>
        <a:bodyPr/>
        <a:lstStyle/>
        <a:p>
          <a:endParaRPr lang="en-US"/>
        </a:p>
      </dgm:t>
    </dgm:pt>
    <dgm:pt modelId="{2575EC35-1C66-4C17-8185-7B7D6F9C425F}" type="sibTrans" cxnId="{2A352F3F-AA39-4040-82AB-A83EBF046380}">
      <dgm:prSet/>
      <dgm:spPr/>
      <dgm:t>
        <a:bodyPr/>
        <a:lstStyle/>
        <a:p>
          <a:endParaRPr lang="en-US"/>
        </a:p>
      </dgm:t>
    </dgm:pt>
    <dgm:pt modelId="{65B432AF-FD45-4DD0-94B1-F32DD1A24CCA}">
      <dgm:prSet/>
      <dgm:spPr>
        <a:solidFill>
          <a:srgbClr val="4092A4"/>
        </a:solidFill>
      </dgm:spPr>
      <dgm:t>
        <a:bodyPr/>
        <a:lstStyle/>
        <a:p>
          <a:r>
            <a:rPr lang="en-US"/>
            <a:t>Viva voce</a:t>
          </a:r>
        </a:p>
      </dgm:t>
    </dgm:pt>
    <dgm:pt modelId="{64BAF908-36E9-44D8-A2EC-F9FAA41B595D}" type="parTrans" cxnId="{7FCDE2B5-6FC1-46EB-8EBB-38CB19B53088}">
      <dgm:prSet/>
      <dgm:spPr/>
      <dgm:t>
        <a:bodyPr/>
        <a:lstStyle/>
        <a:p>
          <a:endParaRPr lang="en-US"/>
        </a:p>
      </dgm:t>
    </dgm:pt>
    <dgm:pt modelId="{43BAD43C-B824-4B0C-B2A5-F5A94C91477C}" type="sibTrans" cxnId="{7FCDE2B5-6FC1-46EB-8EBB-38CB19B53088}">
      <dgm:prSet/>
      <dgm:spPr/>
      <dgm:t>
        <a:bodyPr/>
        <a:lstStyle/>
        <a:p>
          <a:endParaRPr lang="en-US"/>
        </a:p>
      </dgm:t>
    </dgm:pt>
    <dgm:pt modelId="{141343FF-2F47-499C-82AD-AA32538E0D30}">
      <dgm:prSet/>
      <dgm:spPr>
        <a:solidFill>
          <a:srgbClr val="4092A4"/>
        </a:solidFill>
      </dgm:spPr>
      <dgm:t>
        <a:bodyPr/>
        <a:lstStyle/>
        <a:p>
          <a:r>
            <a:rPr lang="en-US"/>
            <a:t>Set exercises</a:t>
          </a:r>
        </a:p>
      </dgm:t>
    </dgm:pt>
    <dgm:pt modelId="{85818EE6-DAB1-4F1D-A353-7BA3A8790E89}" type="parTrans" cxnId="{04EEEC9B-769E-405C-A9A8-640BE2D52E66}">
      <dgm:prSet/>
      <dgm:spPr/>
      <dgm:t>
        <a:bodyPr/>
        <a:lstStyle/>
        <a:p>
          <a:endParaRPr lang="en-US"/>
        </a:p>
      </dgm:t>
    </dgm:pt>
    <dgm:pt modelId="{88CE4F68-3AAE-4EEA-897A-A292EAF43304}" type="sibTrans" cxnId="{04EEEC9B-769E-405C-A9A8-640BE2D52E66}">
      <dgm:prSet/>
      <dgm:spPr/>
      <dgm:t>
        <a:bodyPr/>
        <a:lstStyle/>
        <a:p>
          <a:endParaRPr lang="en-US"/>
        </a:p>
      </dgm:t>
    </dgm:pt>
    <dgm:pt modelId="{492A064C-B48B-49EF-B5D2-EED31C9FF5CA}">
      <dgm:prSet/>
      <dgm:spPr>
        <a:solidFill>
          <a:srgbClr val="4092A4"/>
        </a:solidFill>
      </dgm:spPr>
      <dgm:t>
        <a:bodyPr/>
        <a:lstStyle/>
        <a:p>
          <a:r>
            <a:rPr lang="en-US"/>
            <a:t>Reflective assessment </a:t>
          </a:r>
        </a:p>
      </dgm:t>
    </dgm:pt>
    <dgm:pt modelId="{CE50E9EF-CE39-4F2B-899E-B4D3C4B1423A}" type="parTrans" cxnId="{268F2772-6692-4369-940F-75DFECA5EE18}">
      <dgm:prSet/>
      <dgm:spPr/>
      <dgm:t>
        <a:bodyPr/>
        <a:lstStyle/>
        <a:p>
          <a:endParaRPr lang="en-US"/>
        </a:p>
      </dgm:t>
    </dgm:pt>
    <dgm:pt modelId="{3B91A766-086C-44A7-A9FE-2D260B9B032F}" type="sibTrans" cxnId="{268F2772-6692-4369-940F-75DFECA5EE18}">
      <dgm:prSet/>
      <dgm:spPr/>
      <dgm:t>
        <a:bodyPr/>
        <a:lstStyle/>
        <a:p>
          <a:endParaRPr lang="en-US"/>
        </a:p>
      </dgm:t>
    </dgm:pt>
    <dgm:pt modelId="{FD1D17F5-9AD9-4CFD-9C34-00A33F3F97E5}" type="pres">
      <dgm:prSet presAssocID="{B9FBE2BC-9CC1-49AF-AD3E-F7AAC8F48D17}" presName="diagram" presStyleCnt="0">
        <dgm:presLayoutVars>
          <dgm:dir/>
          <dgm:resizeHandles val="exact"/>
        </dgm:presLayoutVars>
      </dgm:prSet>
      <dgm:spPr/>
    </dgm:pt>
    <dgm:pt modelId="{4CCADAAF-1F22-4525-A7A0-1628450AB8C4}" type="pres">
      <dgm:prSet presAssocID="{4A77562A-7AB9-4119-842F-C8A574214EF7}" presName="node" presStyleLbl="node1" presStyleIdx="0" presStyleCnt="9">
        <dgm:presLayoutVars>
          <dgm:bulletEnabled val="1"/>
        </dgm:presLayoutVars>
      </dgm:prSet>
      <dgm:spPr/>
    </dgm:pt>
    <dgm:pt modelId="{167048A8-F0C7-44C1-8820-20F0C94B4F32}" type="pres">
      <dgm:prSet presAssocID="{94BE64AA-80F6-4774-97AF-5C3B341E0876}" presName="sibTrans" presStyleCnt="0"/>
      <dgm:spPr/>
    </dgm:pt>
    <dgm:pt modelId="{FF3D5039-7143-466A-B24E-C2F741D357D7}" type="pres">
      <dgm:prSet presAssocID="{01DD3222-067D-4A3A-8E4B-7A5F2F46E949}" presName="node" presStyleLbl="node1" presStyleIdx="1" presStyleCnt="9">
        <dgm:presLayoutVars>
          <dgm:bulletEnabled val="1"/>
        </dgm:presLayoutVars>
      </dgm:prSet>
      <dgm:spPr/>
    </dgm:pt>
    <dgm:pt modelId="{432850B3-9D59-48D0-8AE0-07328F38A7B9}" type="pres">
      <dgm:prSet presAssocID="{D26C043E-B2B3-4A67-80A2-2DE99AC4E31B}" presName="sibTrans" presStyleCnt="0"/>
      <dgm:spPr/>
    </dgm:pt>
    <dgm:pt modelId="{E7E336E9-5A47-4114-B52C-3F9453A26DB9}" type="pres">
      <dgm:prSet presAssocID="{B58B22A8-CC71-4967-B03F-313001194AC3}" presName="node" presStyleLbl="node1" presStyleIdx="2" presStyleCnt="9">
        <dgm:presLayoutVars>
          <dgm:bulletEnabled val="1"/>
        </dgm:presLayoutVars>
      </dgm:prSet>
      <dgm:spPr/>
    </dgm:pt>
    <dgm:pt modelId="{C5DD96B8-CA2F-4DF1-9B5B-CFF41691D43E}" type="pres">
      <dgm:prSet presAssocID="{EAFAC6D9-E915-48EB-AA3E-6D9FD998C012}" presName="sibTrans" presStyleCnt="0"/>
      <dgm:spPr/>
    </dgm:pt>
    <dgm:pt modelId="{1A948049-AD09-4FF0-B77B-A180560B21C4}" type="pres">
      <dgm:prSet presAssocID="{BA79841A-1123-4F59-AAE6-1E91CC1FE170}" presName="node" presStyleLbl="node1" presStyleIdx="3" presStyleCnt="9">
        <dgm:presLayoutVars>
          <dgm:bulletEnabled val="1"/>
        </dgm:presLayoutVars>
      </dgm:prSet>
      <dgm:spPr/>
    </dgm:pt>
    <dgm:pt modelId="{48BAA336-2979-4941-82FE-9C51FCB48783}" type="pres">
      <dgm:prSet presAssocID="{562C27DA-DF37-4ED2-93DE-87E523D4FB31}" presName="sibTrans" presStyleCnt="0"/>
      <dgm:spPr/>
    </dgm:pt>
    <dgm:pt modelId="{8118760D-DB81-4449-BE2A-8764E23FEF14}" type="pres">
      <dgm:prSet presAssocID="{431F1FA3-4472-4FAD-B965-4C334597E2B3}" presName="node" presStyleLbl="node1" presStyleIdx="4" presStyleCnt="9">
        <dgm:presLayoutVars>
          <dgm:bulletEnabled val="1"/>
        </dgm:presLayoutVars>
      </dgm:prSet>
      <dgm:spPr/>
    </dgm:pt>
    <dgm:pt modelId="{5D530833-AECA-4DA6-A9AB-ACE2311EB256}" type="pres">
      <dgm:prSet presAssocID="{82175C02-CE08-46A2-933B-872982640B86}" presName="sibTrans" presStyleCnt="0"/>
      <dgm:spPr/>
    </dgm:pt>
    <dgm:pt modelId="{FF48C0EA-78A1-4407-9D17-885A07BB0CB8}" type="pres">
      <dgm:prSet presAssocID="{5D8EE04A-B206-44AA-BC4C-B97B71D165DE}" presName="node" presStyleLbl="node1" presStyleIdx="5" presStyleCnt="9">
        <dgm:presLayoutVars>
          <dgm:bulletEnabled val="1"/>
        </dgm:presLayoutVars>
      </dgm:prSet>
      <dgm:spPr/>
    </dgm:pt>
    <dgm:pt modelId="{9B2F88D7-6257-45A2-94BE-43F1F200C32A}" type="pres">
      <dgm:prSet presAssocID="{2575EC35-1C66-4C17-8185-7B7D6F9C425F}" presName="sibTrans" presStyleCnt="0"/>
      <dgm:spPr/>
    </dgm:pt>
    <dgm:pt modelId="{8F989C1F-FED3-45EC-A110-0C1189C2D7A6}" type="pres">
      <dgm:prSet presAssocID="{65B432AF-FD45-4DD0-94B1-F32DD1A24CCA}" presName="node" presStyleLbl="node1" presStyleIdx="6" presStyleCnt="9">
        <dgm:presLayoutVars>
          <dgm:bulletEnabled val="1"/>
        </dgm:presLayoutVars>
      </dgm:prSet>
      <dgm:spPr/>
    </dgm:pt>
    <dgm:pt modelId="{E795CCD9-BBC6-4E60-8E4E-241CD8629227}" type="pres">
      <dgm:prSet presAssocID="{43BAD43C-B824-4B0C-B2A5-F5A94C91477C}" presName="sibTrans" presStyleCnt="0"/>
      <dgm:spPr/>
    </dgm:pt>
    <dgm:pt modelId="{45788752-CACA-463C-835D-07D932604862}" type="pres">
      <dgm:prSet presAssocID="{141343FF-2F47-499C-82AD-AA32538E0D30}" presName="node" presStyleLbl="node1" presStyleIdx="7" presStyleCnt="9">
        <dgm:presLayoutVars>
          <dgm:bulletEnabled val="1"/>
        </dgm:presLayoutVars>
      </dgm:prSet>
      <dgm:spPr/>
    </dgm:pt>
    <dgm:pt modelId="{C187A506-03F1-4BDC-9326-CCF687F20A63}" type="pres">
      <dgm:prSet presAssocID="{88CE4F68-3AAE-4EEA-897A-A292EAF43304}" presName="sibTrans" presStyleCnt="0"/>
      <dgm:spPr/>
    </dgm:pt>
    <dgm:pt modelId="{A98314B2-6C7E-4AEC-A4E9-EF001CEB6CD9}" type="pres">
      <dgm:prSet presAssocID="{492A064C-B48B-49EF-B5D2-EED31C9FF5CA}" presName="node" presStyleLbl="node1" presStyleIdx="8" presStyleCnt="9">
        <dgm:presLayoutVars>
          <dgm:bulletEnabled val="1"/>
        </dgm:presLayoutVars>
      </dgm:prSet>
      <dgm:spPr/>
    </dgm:pt>
  </dgm:ptLst>
  <dgm:cxnLst>
    <dgm:cxn modelId="{2D2C6F0F-EC75-4E4F-BF6A-9D018D9505D7}" srcId="{B9FBE2BC-9CC1-49AF-AD3E-F7AAC8F48D17}" destId="{BA79841A-1123-4F59-AAE6-1E91CC1FE170}" srcOrd="3" destOrd="0" parTransId="{BB775ECA-01B4-4409-9625-3ED05A876429}" sibTransId="{562C27DA-DF37-4ED2-93DE-87E523D4FB31}"/>
    <dgm:cxn modelId="{96740529-DF37-4DCB-BD1A-4EE9FF78A143}" srcId="{B9FBE2BC-9CC1-49AF-AD3E-F7AAC8F48D17}" destId="{431F1FA3-4472-4FAD-B965-4C334597E2B3}" srcOrd="4" destOrd="0" parTransId="{C57543B6-315C-4793-948E-691161F2E387}" sibTransId="{82175C02-CE08-46A2-933B-872982640B86}"/>
    <dgm:cxn modelId="{2A352F3F-AA39-4040-82AB-A83EBF046380}" srcId="{B9FBE2BC-9CC1-49AF-AD3E-F7AAC8F48D17}" destId="{5D8EE04A-B206-44AA-BC4C-B97B71D165DE}" srcOrd="5" destOrd="0" parTransId="{669DC641-EBFE-4DA0-BC08-27F9A3426F98}" sibTransId="{2575EC35-1C66-4C17-8185-7B7D6F9C425F}"/>
    <dgm:cxn modelId="{06380B56-3DFE-4F1C-8907-D9FEB5D0B0CE}" type="presOf" srcId="{492A064C-B48B-49EF-B5D2-EED31C9FF5CA}" destId="{A98314B2-6C7E-4AEC-A4E9-EF001CEB6CD9}" srcOrd="0" destOrd="0" presId="urn:microsoft.com/office/officeart/2005/8/layout/default"/>
    <dgm:cxn modelId="{268F2772-6692-4369-940F-75DFECA5EE18}" srcId="{B9FBE2BC-9CC1-49AF-AD3E-F7AAC8F48D17}" destId="{492A064C-B48B-49EF-B5D2-EED31C9FF5CA}" srcOrd="8" destOrd="0" parTransId="{CE50E9EF-CE39-4F2B-899E-B4D3C4B1423A}" sibTransId="{3B91A766-086C-44A7-A9FE-2D260B9B032F}"/>
    <dgm:cxn modelId="{53494280-3CF4-4DA1-874F-9EF2106924C7}" type="presOf" srcId="{65B432AF-FD45-4DD0-94B1-F32DD1A24CCA}" destId="{8F989C1F-FED3-45EC-A110-0C1189C2D7A6}" srcOrd="0" destOrd="0" presId="urn:microsoft.com/office/officeart/2005/8/layout/default"/>
    <dgm:cxn modelId="{376F8A81-D081-4F58-A3D6-0EEF4C04D241}" srcId="{B9FBE2BC-9CC1-49AF-AD3E-F7AAC8F48D17}" destId="{B58B22A8-CC71-4967-B03F-313001194AC3}" srcOrd="2" destOrd="0" parTransId="{3AF875DE-FBBE-42D6-ADEB-EB199D4EAFD0}" sibTransId="{EAFAC6D9-E915-48EB-AA3E-6D9FD998C012}"/>
    <dgm:cxn modelId="{D12EAF8C-C602-4E0F-AE47-2BDEE12E23CC}" srcId="{B9FBE2BC-9CC1-49AF-AD3E-F7AAC8F48D17}" destId="{4A77562A-7AB9-4119-842F-C8A574214EF7}" srcOrd="0" destOrd="0" parTransId="{B011B71C-3831-4F89-8C0E-1C5CF04E8B3A}" sibTransId="{94BE64AA-80F6-4774-97AF-5C3B341E0876}"/>
    <dgm:cxn modelId="{736C368F-37F7-4F78-A8AA-515B76A6FB62}" type="presOf" srcId="{B9FBE2BC-9CC1-49AF-AD3E-F7AAC8F48D17}" destId="{FD1D17F5-9AD9-4CFD-9C34-00A33F3F97E5}" srcOrd="0" destOrd="0" presId="urn:microsoft.com/office/officeart/2005/8/layout/default"/>
    <dgm:cxn modelId="{04EEEC9B-769E-405C-A9A8-640BE2D52E66}" srcId="{B9FBE2BC-9CC1-49AF-AD3E-F7AAC8F48D17}" destId="{141343FF-2F47-499C-82AD-AA32538E0D30}" srcOrd="7" destOrd="0" parTransId="{85818EE6-DAB1-4F1D-A353-7BA3A8790E89}" sibTransId="{88CE4F68-3AAE-4EEA-897A-A292EAF43304}"/>
    <dgm:cxn modelId="{0F6116A3-3C30-4D2C-B53D-D62E1C35848D}" type="presOf" srcId="{01DD3222-067D-4A3A-8E4B-7A5F2F46E949}" destId="{FF3D5039-7143-466A-B24E-C2F741D357D7}" srcOrd="0" destOrd="0" presId="urn:microsoft.com/office/officeart/2005/8/layout/default"/>
    <dgm:cxn modelId="{7FCDE2B5-6FC1-46EB-8EBB-38CB19B53088}" srcId="{B9FBE2BC-9CC1-49AF-AD3E-F7AAC8F48D17}" destId="{65B432AF-FD45-4DD0-94B1-F32DD1A24CCA}" srcOrd="6" destOrd="0" parTransId="{64BAF908-36E9-44D8-A2EC-F9FAA41B595D}" sibTransId="{43BAD43C-B824-4B0C-B2A5-F5A94C91477C}"/>
    <dgm:cxn modelId="{4F3926CC-2A01-4AD4-B6AE-E1A4D20E17DF}" type="presOf" srcId="{4A77562A-7AB9-4119-842F-C8A574214EF7}" destId="{4CCADAAF-1F22-4525-A7A0-1628450AB8C4}" srcOrd="0" destOrd="0" presId="urn:microsoft.com/office/officeart/2005/8/layout/default"/>
    <dgm:cxn modelId="{1C8C3DCC-A84D-47EB-9A6A-AB7AED9476EF}" type="presOf" srcId="{431F1FA3-4472-4FAD-B965-4C334597E2B3}" destId="{8118760D-DB81-4449-BE2A-8764E23FEF14}" srcOrd="0" destOrd="0" presId="urn:microsoft.com/office/officeart/2005/8/layout/default"/>
    <dgm:cxn modelId="{71195EDA-BA8C-4A01-B44A-874B717AE2D4}" type="presOf" srcId="{B58B22A8-CC71-4967-B03F-313001194AC3}" destId="{E7E336E9-5A47-4114-B52C-3F9453A26DB9}" srcOrd="0" destOrd="0" presId="urn:microsoft.com/office/officeart/2005/8/layout/default"/>
    <dgm:cxn modelId="{F2FD43E7-7D27-43A7-BB1C-FDB9D5E92135}" type="presOf" srcId="{5D8EE04A-B206-44AA-BC4C-B97B71D165DE}" destId="{FF48C0EA-78A1-4407-9D17-885A07BB0CB8}" srcOrd="0" destOrd="0" presId="urn:microsoft.com/office/officeart/2005/8/layout/default"/>
    <dgm:cxn modelId="{5B7283E7-1854-466A-B8A6-758211C5FACB}" type="presOf" srcId="{141343FF-2F47-499C-82AD-AA32538E0D30}" destId="{45788752-CACA-463C-835D-07D932604862}" srcOrd="0" destOrd="0" presId="urn:microsoft.com/office/officeart/2005/8/layout/default"/>
    <dgm:cxn modelId="{9B89AFEF-083B-42A7-9B7A-B84882617184}" srcId="{B9FBE2BC-9CC1-49AF-AD3E-F7AAC8F48D17}" destId="{01DD3222-067D-4A3A-8E4B-7A5F2F46E949}" srcOrd="1" destOrd="0" parTransId="{0C389676-5971-470A-95C0-DFAF7D88E046}" sibTransId="{D26C043E-B2B3-4A67-80A2-2DE99AC4E31B}"/>
    <dgm:cxn modelId="{7572C6F7-F53A-401A-A375-D59AF6088923}" type="presOf" srcId="{BA79841A-1123-4F59-AAE6-1E91CC1FE170}" destId="{1A948049-AD09-4FF0-B77B-A180560B21C4}" srcOrd="0" destOrd="0" presId="urn:microsoft.com/office/officeart/2005/8/layout/default"/>
    <dgm:cxn modelId="{F4D74529-A0F0-4C06-8A28-812D6AD985CE}" type="presParOf" srcId="{FD1D17F5-9AD9-4CFD-9C34-00A33F3F97E5}" destId="{4CCADAAF-1F22-4525-A7A0-1628450AB8C4}" srcOrd="0" destOrd="0" presId="urn:microsoft.com/office/officeart/2005/8/layout/default"/>
    <dgm:cxn modelId="{3D11740C-A13E-4FEC-88BB-CB842FDF58F8}" type="presParOf" srcId="{FD1D17F5-9AD9-4CFD-9C34-00A33F3F97E5}" destId="{167048A8-F0C7-44C1-8820-20F0C94B4F32}" srcOrd="1" destOrd="0" presId="urn:microsoft.com/office/officeart/2005/8/layout/default"/>
    <dgm:cxn modelId="{2C1089AE-BD36-4157-9AE8-A61F9C734ADA}" type="presParOf" srcId="{FD1D17F5-9AD9-4CFD-9C34-00A33F3F97E5}" destId="{FF3D5039-7143-466A-B24E-C2F741D357D7}" srcOrd="2" destOrd="0" presId="urn:microsoft.com/office/officeart/2005/8/layout/default"/>
    <dgm:cxn modelId="{7246129D-5476-4E17-B060-A644D190CDDC}" type="presParOf" srcId="{FD1D17F5-9AD9-4CFD-9C34-00A33F3F97E5}" destId="{432850B3-9D59-48D0-8AE0-07328F38A7B9}" srcOrd="3" destOrd="0" presId="urn:microsoft.com/office/officeart/2005/8/layout/default"/>
    <dgm:cxn modelId="{09122636-484B-4A3F-B182-16724343C99B}" type="presParOf" srcId="{FD1D17F5-9AD9-4CFD-9C34-00A33F3F97E5}" destId="{E7E336E9-5A47-4114-B52C-3F9453A26DB9}" srcOrd="4" destOrd="0" presId="urn:microsoft.com/office/officeart/2005/8/layout/default"/>
    <dgm:cxn modelId="{94F53724-3FBB-4C43-85C2-D3A75D99E473}" type="presParOf" srcId="{FD1D17F5-9AD9-4CFD-9C34-00A33F3F97E5}" destId="{C5DD96B8-CA2F-4DF1-9B5B-CFF41691D43E}" srcOrd="5" destOrd="0" presId="urn:microsoft.com/office/officeart/2005/8/layout/default"/>
    <dgm:cxn modelId="{90F61265-645D-4CB7-8661-53AC1EF0B5DD}" type="presParOf" srcId="{FD1D17F5-9AD9-4CFD-9C34-00A33F3F97E5}" destId="{1A948049-AD09-4FF0-B77B-A180560B21C4}" srcOrd="6" destOrd="0" presId="urn:microsoft.com/office/officeart/2005/8/layout/default"/>
    <dgm:cxn modelId="{E468C5CB-40AD-40CE-B3C5-2138E14D3301}" type="presParOf" srcId="{FD1D17F5-9AD9-4CFD-9C34-00A33F3F97E5}" destId="{48BAA336-2979-4941-82FE-9C51FCB48783}" srcOrd="7" destOrd="0" presId="urn:microsoft.com/office/officeart/2005/8/layout/default"/>
    <dgm:cxn modelId="{C3752E3B-F974-42BA-993A-7C961AE22269}" type="presParOf" srcId="{FD1D17F5-9AD9-4CFD-9C34-00A33F3F97E5}" destId="{8118760D-DB81-4449-BE2A-8764E23FEF14}" srcOrd="8" destOrd="0" presId="urn:microsoft.com/office/officeart/2005/8/layout/default"/>
    <dgm:cxn modelId="{4C3E1A95-3034-45E5-8DAC-292BCFBCDDD5}" type="presParOf" srcId="{FD1D17F5-9AD9-4CFD-9C34-00A33F3F97E5}" destId="{5D530833-AECA-4DA6-A9AB-ACE2311EB256}" srcOrd="9" destOrd="0" presId="urn:microsoft.com/office/officeart/2005/8/layout/default"/>
    <dgm:cxn modelId="{B0D4EA4A-F93A-4568-B290-26C2BF5C8660}" type="presParOf" srcId="{FD1D17F5-9AD9-4CFD-9C34-00A33F3F97E5}" destId="{FF48C0EA-78A1-4407-9D17-885A07BB0CB8}" srcOrd="10" destOrd="0" presId="urn:microsoft.com/office/officeart/2005/8/layout/default"/>
    <dgm:cxn modelId="{B11DCA03-B58C-4334-A574-7349A24BF1E2}" type="presParOf" srcId="{FD1D17F5-9AD9-4CFD-9C34-00A33F3F97E5}" destId="{9B2F88D7-6257-45A2-94BE-43F1F200C32A}" srcOrd="11" destOrd="0" presId="urn:microsoft.com/office/officeart/2005/8/layout/default"/>
    <dgm:cxn modelId="{92A48D04-004D-48B4-92BB-96D0C1390AC7}" type="presParOf" srcId="{FD1D17F5-9AD9-4CFD-9C34-00A33F3F97E5}" destId="{8F989C1F-FED3-45EC-A110-0C1189C2D7A6}" srcOrd="12" destOrd="0" presId="urn:microsoft.com/office/officeart/2005/8/layout/default"/>
    <dgm:cxn modelId="{B4E04B77-0746-4DC4-B8BC-5E19936F7DC5}" type="presParOf" srcId="{FD1D17F5-9AD9-4CFD-9C34-00A33F3F97E5}" destId="{E795CCD9-BBC6-4E60-8E4E-241CD8629227}" srcOrd="13" destOrd="0" presId="urn:microsoft.com/office/officeart/2005/8/layout/default"/>
    <dgm:cxn modelId="{886550FB-8F01-4859-B6F2-06A2843D73AE}" type="presParOf" srcId="{FD1D17F5-9AD9-4CFD-9C34-00A33F3F97E5}" destId="{45788752-CACA-463C-835D-07D932604862}" srcOrd="14" destOrd="0" presId="urn:microsoft.com/office/officeart/2005/8/layout/default"/>
    <dgm:cxn modelId="{C838B8C1-4748-4B82-A16B-55F8D16D0F98}" type="presParOf" srcId="{FD1D17F5-9AD9-4CFD-9C34-00A33F3F97E5}" destId="{C187A506-03F1-4BDC-9326-CCF687F20A63}" srcOrd="15" destOrd="0" presId="urn:microsoft.com/office/officeart/2005/8/layout/default"/>
    <dgm:cxn modelId="{53EDD13B-180E-40E1-B64A-C3566D814606}" type="presParOf" srcId="{FD1D17F5-9AD9-4CFD-9C34-00A33F3F97E5}" destId="{A98314B2-6C7E-4AEC-A4E9-EF001CEB6CD9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FA540F-9D98-45C6-B0DE-245F4A8B47A1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87DAF090-CCB3-4268-AFAF-FE78206C4E16}">
      <dgm:prSet phldrT="[Text]"/>
      <dgm:spPr/>
      <dgm:t>
        <a:bodyPr/>
        <a:lstStyle/>
        <a:p>
          <a:r>
            <a:rPr lang="en-GB"/>
            <a:t>knowledge</a:t>
          </a:r>
        </a:p>
      </dgm:t>
    </dgm:pt>
    <dgm:pt modelId="{66115BFB-22A0-4742-9822-BF0582D3A97D}" type="parTrans" cxnId="{5074F8A0-141B-42D5-8186-3BD90295EA7F}">
      <dgm:prSet/>
      <dgm:spPr/>
      <dgm:t>
        <a:bodyPr/>
        <a:lstStyle/>
        <a:p>
          <a:endParaRPr lang="en-GB"/>
        </a:p>
      </dgm:t>
    </dgm:pt>
    <dgm:pt modelId="{4ECBC031-19D6-413C-A396-F1B7864C5BD5}" type="sibTrans" cxnId="{5074F8A0-141B-42D5-8186-3BD90295EA7F}">
      <dgm:prSet/>
      <dgm:spPr/>
      <dgm:t>
        <a:bodyPr/>
        <a:lstStyle/>
        <a:p>
          <a:endParaRPr lang="en-GB"/>
        </a:p>
      </dgm:t>
    </dgm:pt>
    <dgm:pt modelId="{D8ED0710-3E9F-4435-A90B-454AFBA14F13}">
      <dgm:prSet phldrT="[Text]"/>
      <dgm:spPr/>
      <dgm:t>
        <a:bodyPr/>
        <a:lstStyle/>
        <a:p>
          <a:r>
            <a:rPr lang="en-GB"/>
            <a:t>Application</a:t>
          </a:r>
        </a:p>
      </dgm:t>
    </dgm:pt>
    <dgm:pt modelId="{30AA8F1A-C892-48FF-9B35-7CA34E358F37}" type="parTrans" cxnId="{DDED902F-C851-4428-805E-2334FF04DCC6}">
      <dgm:prSet/>
      <dgm:spPr/>
      <dgm:t>
        <a:bodyPr/>
        <a:lstStyle/>
        <a:p>
          <a:endParaRPr lang="en-GB"/>
        </a:p>
      </dgm:t>
    </dgm:pt>
    <dgm:pt modelId="{BD6EE463-4C77-4F19-9074-39FCF2EBCDF6}" type="sibTrans" cxnId="{DDED902F-C851-4428-805E-2334FF04DCC6}">
      <dgm:prSet/>
      <dgm:spPr/>
      <dgm:t>
        <a:bodyPr/>
        <a:lstStyle/>
        <a:p>
          <a:endParaRPr lang="en-GB"/>
        </a:p>
      </dgm:t>
    </dgm:pt>
    <dgm:pt modelId="{1EEE13BB-CA87-4C0B-8DBB-F4D8B806F61C}">
      <dgm:prSet phldrT="[Text]"/>
      <dgm:spPr/>
      <dgm:t>
        <a:bodyPr/>
        <a:lstStyle/>
        <a:p>
          <a:r>
            <a:rPr lang="en-GB"/>
            <a:t>Presentation</a:t>
          </a:r>
        </a:p>
      </dgm:t>
    </dgm:pt>
    <dgm:pt modelId="{866994C2-532D-4DF7-A13F-20E730947BC0}" type="parTrans" cxnId="{2D870AA0-EA62-42D1-8CEF-D2154A21D5DF}">
      <dgm:prSet/>
      <dgm:spPr/>
      <dgm:t>
        <a:bodyPr/>
        <a:lstStyle/>
        <a:p>
          <a:endParaRPr lang="en-GB"/>
        </a:p>
      </dgm:t>
    </dgm:pt>
    <dgm:pt modelId="{426BDBAB-1017-432D-B6DC-234269EFA5BC}" type="sibTrans" cxnId="{2D870AA0-EA62-42D1-8CEF-D2154A21D5DF}">
      <dgm:prSet/>
      <dgm:spPr/>
      <dgm:t>
        <a:bodyPr/>
        <a:lstStyle/>
        <a:p>
          <a:endParaRPr lang="en-GB"/>
        </a:p>
      </dgm:t>
    </dgm:pt>
    <dgm:pt modelId="{0EED53C1-5405-48C7-BE9A-BBBBF7098ADB}" type="pres">
      <dgm:prSet presAssocID="{28FA540F-9D98-45C6-B0DE-245F4A8B47A1}" presName="compositeShape" presStyleCnt="0">
        <dgm:presLayoutVars>
          <dgm:chMax val="7"/>
          <dgm:dir/>
          <dgm:resizeHandles val="exact"/>
        </dgm:presLayoutVars>
      </dgm:prSet>
      <dgm:spPr/>
    </dgm:pt>
    <dgm:pt modelId="{CF1D865C-6CB8-4BA8-9AEA-315C412B08A6}" type="pres">
      <dgm:prSet presAssocID="{87DAF090-CCB3-4268-AFAF-FE78206C4E16}" presName="circ1" presStyleLbl="vennNode1" presStyleIdx="0" presStyleCnt="3"/>
      <dgm:spPr/>
    </dgm:pt>
    <dgm:pt modelId="{5821CBDD-A04A-49E2-8C49-1BB6CF7481F5}" type="pres">
      <dgm:prSet presAssocID="{87DAF090-CCB3-4268-AFAF-FE78206C4E1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3CC1198-EFB9-4EB1-A0C7-1E903659D604}" type="pres">
      <dgm:prSet presAssocID="{D8ED0710-3E9F-4435-A90B-454AFBA14F13}" presName="circ2" presStyleLbl="vennNode1" presStyleIdx="1" presStyleCnt="3"/>
      <dgm:spPr/>
    </dgm:pt>
    <dgm:pt modelId="{B19350BC-CE4F-4D99-8BF8-74E6C63AD073}" type="pres">
      <dgm:prSet presAssocID="{D8ED0710-3E9F-4435-A90B-454AFBA14F1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D13E8D1-A45A-4C61-AAE7-A04DF1512E4D}" type="pres">
      <dgm:prSet presAssocID="{1EEE13BB-CA87-4C0B-8DBB-F4D8B806F61C}" presName="circ3" presStyleLbl="vennNode1" presStyleIdx="2" presStyleCnt="3"/>
      <dgm:spPr/>
    </dgm:pt>
    <dgm:pt modelId="{9DBA691F-E5D0-4780-9EFA-BC90E137ED9C}" type="pres">
      <dgm:prSet presAssocID="{1EEE13BB-CA87-4C0B-8DBB-F4D8B806F61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222AC1B-F626-4184-8959-65A7DF8A848D}" type="presOf" srcId="{1EEE13BB-CA87-4C0B-8DBB-F4D8B806F61C}" destId="{FD13E8D1-A45A-4C61-AAE7-A04DF1512E4D}" srcOrd="0" destOrd="0" presId="urn:microsoft.com/office/officeart/2005/8/layout/venn1"/>
    <dgm:cxn modelId="{DDED902F-C851-4428-805E-2334FF04DCC6}" srcId="{28FA540F-9D98-45C6-B0DE-245F4A8B47A1}" destId="{D8ED0710-3E9F-4435-A90B-454AFBA14F13}" srcOrd="1" destOrd="0" parTransId="{30AA8F1A-C892-48FF-9B35-7CA34E358F37}" sibTransId="{BD6EE463-4C77-4F19-9074-39FCF2EBCDF6}"/>
    <dgm:cxn modelId="{19FFB93D-D819-423B-8E5F-18FBBA215879}" type="presOf" srcId="{1EEE13BB-CA87-4C0B-8DBB-F4D8B806F61C}" destId="{9DBA691F-E5D0-4780-9EFA-BC90E137ED9C}" srcOrd="1" destOrd="0" presId="urn:microsoft.com/office/officeart/2005/8/layout/venn1"/>
    <dgm:cxn modelId="{E0556A42-BFC1-4365-99F3-05FB040C02B4}" type="presOf" srcId="{D8ED0710-3E9F-4435-A90B-454AFBA14F13}" destId="{B19350BC-CE4F-4D99-8BF8-74E6C63AD073}" srcOrd="1" destOrd="0" presId="urn:microsoft.com/office/officeart/2005/8/layout/venn1"/>
    <dgm:cxn modelId="{971C2468-C95A-4751-B9DD-211DAAEB9885}" type="presOf" srcId="{87DAF090-CCB3-4268-AFAF-FE78206C4E16}" destId="{5821CBDD-A04A-49E2-8C49-1BB6CF7481F5}" srcOrd="1" destOrd="0" presId="urn:microsoft.com/office/officeart/2005/8/layout/venn1"/>
    <dgm:cxn modelId="{1B10786D-7491-4E1F-96C6-DDA151760AAF}" type="presOf" srcId="{28FA540F-9D98-45C6-B0DE-245F4A8B47A1}" destId="{0EED53C1-5405-48C7-BE9A-BBBBF7098ADB}" srcOrd="0" destOrd="0" presId="urn:microsoft.com/office/officeart/2005/8/layout/venn1"/>
    <dgm:cxn modelId="{5F9A5685-2D75-4DC1-91B1-0EF002683FF7}" type="presOf" srcId="{87DAF090-CCB3-4268-AFAF-FE78206C4E16}" destId="{CF1D865C-6CB8-4BA8-9AEA-315C412B08A6}" srcOrd="0" destOrd="0" presId="urn:microsoft.com/office/officeart/2005/8/layout/venn1"/>
    <dgm:cxn modelId="{2D870AA0-EA62-42D1-8CEF-D2154A21D5DF}" srcId="{28FA540F-9D98-45C6-B0DE-245F4A8B47A1}" destId="{1EEE13BB-CA87-4C0B-8DBB-F4D8B806F61C}" srcOrd="2" destOrd="0" parTransId="{866994C2-532D-4DF7-A13F-20E730947BC0}" sibTransId="{426BDBAB-1017-432D-B6DC-234269EFA5BC}"/>
    <dgm:cxn modelId="{5074F8A0-141B-42D5-8186-3BD90295EA7F}" srcId="{28FA540F-9D98-45C6-B0DE-245F4A8B47A1}" destId="{87DAF090-CCB3-4268-AFAF-FE78206C4E16}" srcOrd="0" destOrd="0" parTransId="{66115BFB-22A0-4742-9822-BF0582D3A97D}" sibTransId="{4ECBC031-19D6-413C-A396-F1B7864C5BD5}"/>
    <dgm:cxn modelId="{193491AB-F248-47F7-9AB8-E185DE27BA7F}" type="presOf" srcId="{D8ED0710-3E9F-4435-A90B-454AFBA14F13}" destId="{13CC1198-EFB9-4EB1-A0C7-1E903659D604}" srcOrd="0" destOrd="0" presId="urn:microsoft.com/office/officeart/2005/8/layout/venn1"/>
    <dgm:cxn modelId="{2F4BB82D-B50D-4689-9258-7798DB38D0EE}" type="presParOf" srcId="{0EED53C1-5405-48C7-BE9A-BBBBF7098ADB}" destId="{CF1D865C-6CB8-4BA8-9AEA-315C412B08A6}" srcOrd="0" destOrd="0" presId="urn:microsoft.com/office/officeart/2005/8/layout/venn1"/>
    <dgm:cxn modelId="{5BF6573C-7B9A-4A6A-8C83-82685EFB7C72}" type="presParOf" srcId="{0EED53C1-5405-48C7-BE9A-BBBBF7098ADB}" destId="{5821CBDD-A04A-49E2-8C49-1BB6CF7481F5}" srcOrd="1" destOrd="0" presId="urn:microsoft.com/office/officeart/2005/8/layout/venn1"/>
    <dgm:cxn modelId="{ED874616-AD46-4E59-989A-AD18A79D24A3}" type="presParOf" srcId="{0EED53C1-5405-48C7-BE9A-BBBBF7098ADB}" destId="{13CC1198-EFB9-4EB1-A0C7-1E903659D604}" srcOrd="2" destOrd="0" presId="urn:microsoft.com/office/officeart/2005/8/layout/venn1"/>
    <dgm:cxn modelId="{8F72A562-7415-4B33-AFD2-EDB292690C47}" type="presParOf" srcId="{0EED53C1-5405-48C7-BE9A-BBBBF7098ADB}" destId="{B19350BC-CE4F-4D99-8BF8-74E6C63AD073}" srcOrd="3" destOrd="0" presId="urn:microsoft.com/office/officeart/2005/8/layout/venn1"/>
    <dgm:cxn modelId="{ADA3B976-23F2-4EFC-90EB-512AA2FF3E4B}" type="presParOf" srcId="{0EED53C1-5405-48C7-BE9A-BBBBF7098ADB}" destId="{FD13E8D1-A45A-4C61-AAE7-A04DF1512E4D}" srcOrd="4" destOrd="0" presId="urn:microsoft.com/office/officeart/2005/8/layout/venn1"/>
    <dgm:cxn modelId="{82DB397A-2A7C-4E83-AE2C-CA52E9939D04}" type="presParOf" srcId="{0EED53C1-5405-48C7-BE9A-BBBBF7098ADB}" destId="{9DBA691F-E5D0-4780-9EFA-BC90E137ED9C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070B3-7A35-BE48-8C3C-F3316B20CF28}">
      <dsp:nvSpPr>
        <dsp:cNvPr id="0" name=""/>
        <dsp:cNvSpPr/>
      </dsp:nvSpPr>
      <dsp:spPr>
        <a:xfrm>
          <a:off x="0" y="2709"/>
          <a:ext cx="7780020" cy="167520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>
              <a:latin typeface="+mn-lt"/>
              <a:cs typeface="Aldhabi" pitchFamily="2" charset="-78"/>
            </a:rPr>
            <a:t>Marking </a:t>
          </a:r>
          <a:r>
            <a:rPr lang="en-GB" sz="4800" kern="1200">
              <a:solidFill>
                <a:schemeClr val="bg1"/>
              </a:solidFill>
              <a:latin typeface="+mn-lt"/>
              <a:cs typeface="Aldhabi" pitchFamily="2" charset="-78"/>
            </a:rPr>
            <a:t>c</a:t>
          </a:r>
          <a:r>
            <a:rPr lang="en-GB" sz="4800" kern="1200">
              <a:latin typeface="+mn-lt"/>
              <a:cs typeface="Aldhabi" pitchFamily="2" charset="-78"/>
            </a:rPr>
            <a:t>riteria= </a:t>
          </a:r>
          <a:r>
            <a:rPr lang="en-GB" sz="4800" kern="1200">
              <a:solidFill>
                <a:schemeClr val="tx1"/>
              </a:solidFill>
              <a:latin typeface="+mn-lt"/>
              <a:cs typeface="Aldhabi" pitchFamily="2" charset="-78"/>
            </a:rPr>
            <a:t>course</a:t>
          </a:r>
          <a:r>
            <a:rPr lang="en-GB" sz="4800" kern="1200">
              <a:latin typeface="+mn-lt"/>
              <a:cs typeface="Aldhabi" pitchFamily="2" charset="-78"/>
            </a:rPr>
            <a:t> wide</a:t>
          </a:r>
          <a:endParaRPr lang="en-US" sz="4800" kern="1200">
            <a:latin typeface="+mn-lt"/>
            <a:cs typeface="Aldhabi" pitchFamily="2" charset="-78"/>
          </a:endParaRPr>
        </a:p>
      </dsp:txBody>
      <dsp:txXfrm>
        <a:off x="81777" y="84486"/>
        <a:ext cx="7616466" cy="1511648"/>
      </dsp:txXfrm>
    </dsp:sp>
    <dsp:sp modelId="{69E83738-4C94-A248-AAFA-38F5C9559440}">
      <dsp:nvSpPr>
        <dsp:cNvPr id="0" name=""/>
        <dsp:cNvSpPr/>
      </dsp:nvSpPr>
      <dsp:spPr>
        <a:xfrm>
          <a:off x="0" y="1690483"/>
          <a:ext cx="7780020" cy="1675202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>
              <a:latin typeface="+mn-lt"/>
              <a:cs typeface="Aldhabi" pitchFamily="2" charset="-78"/>
            </a:rPr>
            <a:t>Mark </a:t>
          </a:r>
          <a:r>
            <a:rPr lang="en-GB" sz="4800" kern="1200">
              <a:solidFill>
                <a:schemeClr val="bg1"/>
              </a:solidFill>
              <a:latin typeface="+mn-lt"/>
              <a:cs typeface="Aldhabi" pitchFamily="2" charset="-78"/>
            </a:rPr>
            <a:t>s</a:t>
          </a:r>
          <a:r>
            <a:rPr lang="en-GB" sz="4800" kern="1200">
              <a:latin typeface="+mn-lt"/>
              <a:cs typeface="Aldhabi" pitchFamily="2" charset="-78"/>
            </a:rPr>
            <a:t>cheme= </a:t>
          </a:r>
          <a:r>
            <a:rPr lang="en-GB" sz="4800" kern="1200">
              <a:solidFill>
                <a:schemeClr val="tx1"/>
              </a:solidFill>
              <a:latin typeface="+mn-lt"/>
              <a:cs typeface="Aldhabi" pitchFamily="2" charset="-78"/>
            </a:rPr>
            <a:t>specific </a:t>
          </a:r>
          <a:r>
            <a:rPr lang="en-GB" sz="4800" kern="1200">
              <a:latin typeface="+mn-lt"/>
              <a:cs typeface="Aldhabi" pitchFamily="2" charset="-78"/>
            </a:rPr>
            <a:t>to assessment task</a:t>
          </a:r>
          <a:endParaRPr lang="en-US" sz="4800" kern="1200">
            <a:latin typeface="+mn-lt"/>
            <a:cs typeface="Aldhabi" pitchFamily="2" charset="-78"/>
          </a:endParaRPr>
        </a:p>
      </dsp:txBody>
      <dsp:txXfrm>
        <a:off x="81777" y="1772260"/>
        <a:ext cx="7616466" cy="1511648"/>
      </dsp:txXfrm>
    </dsp:sp>
    <dsp:sp modelId="{BCD38592-FCF7-7B44-ADD8-394768DB5794}">
      <dsp:nvSpPr>
        <dsp:cNvPr id="0" name=""/>
        <dsp:cNvSpPr/>
      </dsp:nvSpPr>
      <dsp:spPr>
        <a:xfrm>
          <a:off x="0" y="3378258"/>
          <a:ext cx="7780020" cy="1675202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>
              <a:latin typeface="+mn-lt"/>
              <a:cs typeface="Aldhabi" pitchFamily="2" charset="-78"/>
            </a:rPr>
            <a:t>Marking </a:t>
          </a:r>
          <a:r>
            <a:rPr lang="en-GB" sz="4000" kern="1200">
              <a:solidFill>
                <a:schemeClr val="bg1"/>
              </a:solidFill>
              <a:latin typeface="+mn-lt"/>
              <a:cs typeface="Aldhabi" pitchFamily="2" charset="-78"/>
            </a:rPr>
            <a:t>r</a:t>
          </a:r>
          <a:r>
            <a:rPr lang="en-GB" sz="4000" kern="1200">
              <a:latin typeface="+mn-lt"/>
              <a:cs typeface="Aldhabi" pitchFamily="2" charset="-78"/>
            </a:rPr>
            <a:t>ubrics= </a:t>
          </a:r>
          <a:r>
            <a:rPr lang="en-GB" sz="4000" kern="1200">
              <a:solidFill>
                <a:schemeClr val="tx1"/>
              </a:solidFill>
              <a:latin typeface="+mn-lt"/>
              <a:cs typeface="Aldhabi" pitchFamily="2" charset="-78"/>
            </a:rPr>
            <a:t>rules</a:t>
          </a:r>
          <a:r>
            <a:rPr lang="en-GB" sz="4000" kern="1200">
              <a:latin typeface="+mn-lt"/>
              <a:cs typeface="Aldhabi" pitchFamily="2" charset="-78"/>
            </a:rPr>
            <a:t>/ guidelines and pre-defined mark allocation</a:t>
          </a:r>
          <a:endParaRPr lang="en-US" sz="4000" kern="1200">
            <a:latin typeface="+mn-lt"/>
            <a:cs typeface="Aldhabi" pitchFamily="2" charset="-78"/>
          </a:endParaRPr>
        </a:p>
      </dsp:txBody>
      <dsp:txXfrm>
        <a:off x="81777" y="3460035"/>
        <a:ext cx="7616466" cy="1511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3FDE7-2995-9E48-B286-E35EE024D115}">
      <dsp:nvSpPr>
        <dsp:cNvPr id="0" name=""/>
        <dsp:cNvSpPr/>
      </dsp:nvSpPr>
      <dsp:spPr>
        <a:xfrm rot="5400000">
          <a:off x="2477458" y="1389662"/>
          <a:ext cx="1220426" cy="138941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A309BA-37BA-7044-9928-861EE67AC2EA}">
      <dsp:nvSpPr>
        <dsp:cNvPr id="0" name=""/>
        <dsp:cNvSpPr/>
      </dsp:nvSpPr>
      <dsp:spPr>
        <a:xfrm>
          <a:off x="2154119" y="36796"/>
          <a:ext cx="2054479" cy="1438068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badi" panose="020B0604020104020204" pitchFamily="34" charset="0"/>
            </a:rPr>
            <a:t>CILOs</a:t>
          </a:r>
        </a:p>
      </dsp:txBody>
      <dsp:txXfrm>
        <a:off x="2224332" y="107009"/>
        <a:ext cx="1914053" cy="1297642"/>
      </dsp:txXfrm>
    </dsp:sp>
    <dsp:sp modelId="{58C2D26B-EF3C-0D44-9BAC-5EE4F1E57406}">
      <dsp:nvSpPr>
        <dsp:cNvPr id="0" name=""/>
        <dsp:cNvSpPr/>
      </dsp:nvSpPr>
      <dsp:spPr>
        <a:xfrm>
          <a:off x="4208598" y="173948"/>
          <a:ext cx="1494232" cy="1162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BD572-A7C6-9848-BD55-52CFA59547E6}">
      <dsp:nvSpPr>
        <dsp:cNvPr id="0" name=""/>
        <dsp:cNvSpPr/>
      </dsp:nvSpPr>
      <dsp:spPr>
        <a:xfrm rot="5400000">
          <a:off x="4180840" y="3005088"/>
          <a:ext cx="1220426" cy="138941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5">
            <a:tint val="50000"/>
            <a:hueOff val="-3342512"/>
            <a:satOff val="-12663"/>
            <a:lumOff val="42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7F7163-C429-DB48-8B53-87643938EC51}">
      <dsp:nvSpPr>
        <dsp:cNvPr id="0" name=""/>
        <dsp:cNvSpPr/>
      </dsp:nvSpPr>
      <dsp:spPr>
        <a:xfrm>
          <a:off x="3857501" y="1652221"/>
          <a:ext cx="2054479" cy="1438068"/>
        </a:xfrm>
        <a:prstGeom prst="roundRect">
          <a:avLst>
            <a:gd name="adj" fmla="val 16670"/>
          </a:avLst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badi" panose="020B0604020104020204" pitchFamily="34" charset="0"/>
            </a:rPr>
            <a:t>Clarity around criteria verbs</a:t>
          </a:r>
        </a:p>
      </dsp:txBody>
      <dsp:txXfrm>
        <a:off x="3927714" y="1722434"/>
        <a:ext cx="1914053" cy="1297642"/>
      </dsp:txXfrm>
    </dsp:sp>
    <dsp:sp modelId="{0D6CF90D-C431-C94E-B678-19ABAE76FA0E}">
      <dsp:nvSpPr>
        <dsp:cNvPr id="0" name=""/>
        <dsp:cNvSpPr/>
      </dsp:nvSpPr>
      <dsp:spPr>
        <a:xfrm>
          <a:off x="5911980" y="1789374"/>
          <a:ext cx="1494232" cy="1162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CB16C1-A2A1-FC49-B3A8-79FC90D98C74}">
      <dsp:nvSpPr>
        <dsp:cNvPr id="0" name=""/>
        <dsp:cNvSpPr/>
      </dsp:nvSpPr>
      <dsp:spPr>
        <a:xfrm rot="5400000">
          <a:off x="5884221" y="4620514"/>
          <a:ext cx="1220426" cy="138941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5">
            <a:tint val="50000"/>
            <a:hueOff val="-6685025"/>
            <a:satOff val="-25325"/>
            <a:lumOff val="84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89D138-1B9D-A24E-93F2-79A86FC147AF}">
      <dsp:nvSpPr>
        <dsp:cNvPr id="0" name=""/>
        <dsp:cNvSpPr/>
      </dsp:nvSpPr>
      <dsp:spPr>
        <a:xfrm>
          <a:off x="5560882" y="3267647"/>
          <a:ext cx="2054479" cy="1438068"/>
        </a:xfrm>
        <a:prstGeom prst="roundRect">
          <a:avLst>
            <a:gd name="adj" fmla="val 16670"/>
          </a:avLst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badi" panose="020B0604020104020204" pitchFamily="34" charset="0"/>
            </a:rPr>
            <a:t>Clarity around criteria levels</a:t>
          </a:r>
        </a:p>
      </dsp:txBody>
      <dsp:txXfrm>
        <a:off x="5631095" y="3337860"/>
        <a:ext cx="1914053" cy="1297642"/>
      </dsp:txXfrm>
    </dsp:sp>
    <dsp:sp modelId="{41FF1B6A-8391-9346-9BDA-C01FA975790B}">
      <dsp:nvSpPr>
        <dsp:cNvPr id="0" name=""/>
        <dsp:cNvSpPr/>
      </dsp:nvSpPr>
      <dsp:spPr>
        <a:xfrm>
          <a:off x="7615361" y="3404800"/>
          <a:ext cx="1494232" cy="1162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3CA70D-8B77-7D4E-ADAF-9F6DC4582B11}">
      <dsp:nvSpPr>
        <dsp:cNvPr id="0" name=""/>
        <dsp:cNvSpPr/>
      </dsp:nvSpPr>
      <dsp:spPr>
        <a:xfrm>
          <a:off x="7264264" y="4883073"/>
          <a:ext cx="2054479" cy="1438068"/>
        </a:xfrm>
        <a:prstGeom prst="roundRect">
          <a:avLst>
            <a:gd name="adj" fmla="val 1667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badi" panose="020B0604020104020204" pitchFamily="34" charset="0"/>
            </a:rPr>
            <a:t>Contextualising marking criteria</a:t>
          </a:r>
        </a:p>
      </dsp:txBody>
      <dsp:txXfrm>
        <a:off x="7334477" y="4953286"/>
        <a:ext cx="1914053" cy="12976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CADAAF-1F22-4525-A7A0-1628450AB8C4}">
      <dsp:nvSpPr>
        <dsp:cNvPr id="0" name=""/>
        <dsp:cNvSpPr/>
      </dsp:nvSpPr>
      <dsp:spPr>
        <a:xfrm>
          <a:off x="0" y="64232"/>
          <a:ext cx="2307280" cy="1384368"/>
        </a:xfrm>
        <a:prstGeom prst="rect">
          <a:avLst/>
        </a:prstGeom>
        <a:solidFill>
          <a:srgbClr val="4092A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Essay</a:t>
          </a:r>
        </a:p>
      </dsp:txBody>
      <dsp:txXfrm>
        <a:off x="0" y="64232"/>
        <a:ext cx="2307280" cy="1384368"/>
      </dsp:txXfrm>
    </dsp:sp>
    <dsp:sp modelId="{FF3D5039-7143-466A-B24E-C2F741D357D7}">
      <dsp:nvSpPr>
        <dsp:cNvPr id="0" name=""/>
        <dsp:cNvSpPr/>
      </dsp:nvSpPr>
      <dsp:spPr>
        <a:xfrm>
          <a:off x="2538008" y="64232"/>
          <a:ext cx="2307280" cy="1384368"/>
        </a:xfrm>
        <a:prstGeom prst="rect">
          <a:avLst/>
        </a:prstGeom>
        <a:solidFill>
          <a:srgbClr val="4092A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Report</a:t>
          </a:r>
        </a:p>
      </dsp:txBody>
      <dsp:txXfrm>
        <a:off x="2538008" y="64232"/>
        <a:ext cx="2307280" cy="1384368"/>
      </dsp:txXfrm>
    </dsp:sp>
    <dsp:sp modelId="{E7E336E9-5A47-4114-B52C-3F9453A26DB9}">
      <dsp:nvSpPr>
        <dsp:cNvPr id="0" name=""/>
        <dsp:cNvSpPr/>
      </dsp:nvSpPr>
      <dsp:spPr>
        <a:xfrm>
          <a:off x="5076017" y="64232"/>
          <a:ext cx="2307280" cy="1384368"/>
        </a:xfrm>
        <a:prstGeom prst="rect">
          <a:avLst/>
        </a:prstGeom>
        <a:solidFill>
          <a:srgbClr val="4092A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Visual/audio report</a:t>
          </a:r>
        </a:p>
      </dsp:txBody>
      <dsp:txXfrm>
        <a:off x="5076017" y="64232"/>
        <a:ext cx="2307280" cy="1384368"/>
      </dsp:txXfrm>
    </dsp:sp>
    <dsp:sp modelId="{1A948049-AD09-4FF0-B77B-A180560B21C4}">
      <dsp:nvSpPr>
        <dsp:cNvPr id="0" name=""/>
        <dsp:cNvSpPr/>
      </dsp:nvSpPr>
      <dsp:spPr>
        <a:xfrm>
          <a:off x="0" y="1679328"/>
          <a:ext cx="2307280" cy="1384368"/>
        </a:xfrm>
        <a:prstGeom prst="rect">
          <a:avLst/>
        </a:prstGeom>
        <a:solidFill>
          <a:srgbClr val="4092A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Dissertation</a:t>
          </a:r>
        </a:p>
      </dsp:txBody>
      <dsp:txXfrm>
        <a:off x="0" y="1679328"/>
        <a:ext cx="2307280" cy="1384368"/>
      </dsp:txXfrm>
    </dsp:sp>
    <dsp:sp modelId="{8118760D-DB81-4449-BE2A-8764E23FEF14}">
      <dsp:nvSpPr>
        <dsp:cNvPr id="0" name=""/>
        <dsp:cNvSpPr/>
      </dsp:nvSpPr>
      <dsp:spPr>
        <a:xfrm>
          <a:off x="2538008" y="1679328"/>
          <a:ext cx="2307280" cy="1384368"/>
        </a:xfrm>
        <a:prstGeom prst="rect">
          <a:avLst/>
        </a:prstGeom>
        <a:solidFill>
          <a:srgbClr val="4092A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Portfolio</a:t>
          </a:r>
        </a:p>
      </dsp:txBody>
      <dsp:txXfrm>
        <a:off x="2538008" y="1679328"/>
        <a:ext cx="2307280" cy="1384368"/>
      </dsp:txXfrm>
    </dsp:sp>
    <dsp:sp modelId="{FF48C0EA-78A1-4407-9D17-885A07BB0CB8}">
      <dsp:nvSpPr>
        <dsp:cNvPr id="0" name=""/>
        <dsp:cNvSpPr/>
      </dsp:nvSpPr>
      <dsp:spPr>
        <a:xfrm>
          <a:off x="5076017" y="1679328"/>
          <a:ext cx="2307280" cy="1384368"/>
        </a:xfrm>
        <a:prstGeom prst="rect">
          <a:avLst/>
        </a:prstGeom>
        <a:solidFill>
          <a:srgbClr val="4092A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Oral assessment/ presentation</a:t>
          </a:r>
        </a:p>
      </dsp:txBody>
      <dsp:txXfrm>
        <a:off x="5076017" y="1679328"/>
        <a:ext cx="2307280" cy="1384368"/>
      </dsp:txXfrm>
    </dsp:sp>
    <dsp:sp modelId="{8F989C1F-FED3-45EC-A110-0C1189C2D7A6}">
      <dsp:nvSpPr>
        <dsp:cNvPr id="0" name=""/>
        <dsp:cNvSpPr/>
      </dsp:nvSpPr>
      <dsp:spPr>
        <a:xfrm>
          <a:off x="0" y="3294425"/>
          <a:ext cx="2307280" cy="1384368"/>
        </a:xfrm>
        <a:prstGeom prst="rect">
          <a:avLst/>
        </a:prstGeom>
        <a:solidFill>
          <a:srgbClr val="4092A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Viva voce</a:t>
          </a:r>
        </a:p>
      </dsp:txBody>
      <dsp:txXfrm>
        <a:off x="0" y="3294425"/>
        <a:ext cx="2307280" cy="1384368"/>
      </dsp:txXfrm>
    </dsp:sp>
    <dsp:sp modelId="{45788752-CACA-463C-835D-07D932604862}">
      <dsp:nvSpPr>
        <dsp:cNvPr id="0" name=""/>
        <dsp:cNvSpPr/>
      </dsp:nvSpPr>
      <dsp:spPr>
        <a:xfrm>
          <a:off x="2538008" y="3294425"/>
          <a:ext cx="2307280" cy="1384368"/>
        </a:xfrm>
        <a:prstGeom prst="rect">
          <a:avLst/>
        </a:prstGeom>
        <a:solidFill>
          <a:srgbClr val="4092A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Set exercises</a:t>
          </a:r>
        </a:p>
      </dsp:txBody>
      <dsp:txXfrm>
        <a:off x="2538008" y="3294425"/>
        <a:ext cx="2307280" cy="1384368"/>
      </dsp:txXfrm>
    </dsp:sp>
    <dsp:sp modelId="{A98314B2-6C7E-4AEC-A4E9-EF001CEB6CD9}">
      <dsp:nvSpPr>
        <dsp:cNvPr id="0" name=""/>
        <dsp:cNvSpPr/>
      </dsp:nvSpPr>
      <dsp:spPr>
        <a:xfrm>
          <a:off x="5076017" y="3294425"/>
          <a:ext cx="2307280" cy="1384368"/>
        </a:xfrm>
        <a:prstGeom prst="rect">
          <a:avLst/>
        </a:prstGeom>
        <a:solidFill>
          <a:srgbClr val="4092A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Reflective assessment </a:t>
          </a:r>
        </a:p>
      </dsp:txBody>
      <dsp:txXfrm>
        <a:off x="5076017" y="3294425"/>
        <a:ext cx="2307280" cy="13843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1D865C-6CB8-4BA8-9AEA-315C412B08A6}">
      <dsp:nvSpPr>
        <dsp:cNvPr id="0" name=""/>
        <dsp:cNvSpPr/>
      </dsp:nvSpPr>
      <dsp:spPr>
        <a:xfrm>
          <a:off x="2438399" y="67733"/>
          <a:ext cx="3251200" cy="3251200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knowledge</a:t>
          </a:r>
        </a:p>
      </dsp:txBody>
      <dsp:txXfrm>
        <a:off x="2871893" y="636693"/>
        <a:ext cx="2384213" cy="1463040"/>
      </dsp:txXfrm>
    </dsp:sp>
    <dsp:sp modelId="{13CC1198-EFB9-4EB1-A0C7-1E903659D604}">
      <dsp:nvSpPr>
        <dsp:cNvPr id="0" name=""/>
        <dsp:cNvSpPr/>
      </dsp:nvSpPr>
      <dsp:spPr>
        <a:xfrm>
          <a:off x="3611541" y="2099733"/>
          <a:ext cx="3251200" cy="3251200"/>
        </a:xfrm>
        <a:prstGeom prst="ellipse">
          <a:avLst/>
        </a:prstGeom>
        <a:solidFill>
          <a:schemeClr val="accent5">
            <a:alpha val="50000"/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Application</a:t>
          </a:r>
        </a:p>
      </dsp:txBody>
      <dsp:txXfrm>
        <a:off x="4605866" y="2939626"/>
        <a:ext cx="1950720" cy="1788160"/>
      </dsp:txXfrm>
    </dsp:sp>
    <dsp:sp modelId="{FD13E8D1-A45A-4C61-AAE7-A04DF1512E4D}">
      <dsp:nvSpPr>
        <dsp:cNvPr id="0" name=""/>
        <dsp:cNvSpPr/>
      </dsp:nvSpPr>
      <dsp:spPr>
        <a:xfrm>
          <a:off x="1265258" y="2099733"/>
          <a:ext cx="3251200" cy="3251200"/>
        </a:xfrm>
        <a:prstGeom prst="ellipse">
          <a:avLst/>
        </a:prstGeom>
        <a:solidFill>
          <a:schemeClr val="accent5">
            <a:alpha val="50000"/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Presentation</a:t>
          </a:r>
        </a:p>
      </dsp:txBody>
      <dsp:txXfrm>
        <a:off x="1571413" y="2939626"/>
        <a:ext cx="1950720" cy="1788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4B776-3933-4F71-A199-0204B646389E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E80B7-5EC2-449B-B38C-E952AD3089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179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2E80B7-5EC2-449B-B38C-E952AD3089C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271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2E80B7-5EC2-449B-B38C-E952AD3089C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886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</a:t>
            </a:r>
            <a:r>
              <a:rPr lang="en-GB" err="1"/>
              <a:t>impactarena.com</a:t>
            </a:r>
            <a:r>
              <a:rPr lang="en-GB"/>
              <a:t>/2019/03/02/</a:t>
            </a:r>
            <a:r>
              <a:rPr lang="en-GB" err="1"/>
              <a:t>vad</a:t>
            </a:r>
            <a:r>
              <a:rPr lang="en-GB"/>
              <a:t>-</a:t>
            </a:r>
            <a:r>
              <a:rPr lang="en-GB" err="1"/>
              <a:t>senaste</a:t>
            </a:r>
            <a:r>
              <a:rPr lang="en-GB"/>
              <a:t>-</a:t>
            </a:r>
            <a:r>
              <a:rPr lang="en-GB" err="1"/>
              <a:t>forskningen</a:t>
            </a:r>
            <a:r>
              <a:rPr lang="en-GB"/>
              <a:t>-sager-om-</a:t>
            </a:r>
            <a:r>
              <a:rPr lang="en-GB" err="1"/>
              <a:t>konstruktiv</a:t>
            </a:r>
            <a:r>
              <a:rPr lang="en-GB"/>
              <a:t>-feedback/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9FD8F3-237B-4A7A-A2E4-9B8BDA37DFC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762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9BEF9-B18F-5D65-8B9A-C170A92F52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8BD3D-4FB7-52EB-64BC-37714EC80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7AD42-9C71-4DA7-8B5A-481EDBEAF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B89D4-0076-34D6-5835-19FB7CE5F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9E8A6-B4D5-BBB8-8E35-F250CEAFC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4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E7790-32C2-E77A-EFB5-6FE454436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EA2E5-DEB5-7704-9E6A-B91C871EC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3149A-E000-602E-91AC-D69670A83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2A3E6-F8B3-2FAD-BD88-450681014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0BD3E-F2FE-34B0-B20A-9DF59D343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882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9D42B5-1769-477B-2AE0-4B0BD7532D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037A63-17BE-4DBF-75C3-0A35DAD64D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7BBE7-AB40-78D9-CAC0-FAC0B34E3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0AC22-B784-0D56-6108-50DE50D53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92F4-1B08-724D-4BAB-B640862AA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009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70628" y="2822484"/>
            <a:ext cx="9569451" cy="3353203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80000"/>
              </a:lnSpc>
              <a:buFontTx/>
              <a:buNone/>
              <a:defRPr sz="3200">
                <a:latin typeface="Arial"/>
                <a:cs typeface="Arial"/>
              </a:defRPr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6" name="Picture 5" descr="Logo redrawn grey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5248" y="467327"/>
            <a:ext cx="2350752" cy="831076"/>
          </a:xfrm>
          <a:prstGeom prst="rect">
            <a:avLst/>
          </a:prstGeom>
        </p:spPr>
      </p:pic>
      <p:pic>
        <p:nvPicPr>
          <p:cNvPr id="3" name="Picture 2" descr="Top grey.ps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327"/>
            <a:ext cx="8640064" cy="788416"/>
          </a:xfrm>
          <a:prstGeom prst="rect">
            <a:avLst/>
          </a:prstGeom>
        </p:spPr>
      </p:pic>
      <p:sp>
        <p:nvSpPr>
          <p:cNvPr id="8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570629" y="1626806"/>
            <a:ext cx="8051516" cy="82033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b="1" i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64312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FF819-FBEC-A380-EC8B-F379FF8D5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1E4DC-DC49-71AF-7656-59F2604BE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681E-AFF9-4D60-3D79-8F429264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FF2FE-187C-FFA5-291A-9A9D643BC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98066-DF38-CF3D-D89D-7C5B90A5C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793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CFF16-1BA6-4317-67B0-87D0436C8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5A31E-1A4E-88F6-5C95-48F36E702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F95EA-A13E-3428-841B-DE438F9F9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86BAD-9B92-5438-85D7-E3494C3E5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A0889-AE21-79B8-557C-A36184C3E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14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2D7B0-2384-E903-3B06-FC9528058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DC8D1-F2CD-3596-9743-2A784AEF8B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BDA6C-6FA2-E837-4D3A-6C5C3B795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80A00-A672-5AE7-608F-953C9CFED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A1597-EAC1-9F57-AB7D-4395D73D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79CA9-A103-9DC1-868C-193A9104E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909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72A8C-91DF-1DF9-D785-9A026DB75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C0E4B-031E-0899-92DD-754542AD3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B4AA4-5F8F-E1B1-C781-1DAA9CF7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5F8F10-B91F-9CC9-ADE0-24DFBA062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C30277-58AC-D1CB-81E4-2651FDC923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1A5A76-D879-41C2-1D4D-5D3DFB09F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3271FC-C3BB-2AA6-F8F5-01DB47E5A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9381B0-8EB4-4233-AB18-7CF75095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83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43840-05D9-9029-90A0-5C77B75D5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1AACF2-BBE3-4A91-2843-A99AF01C7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A5793-6330-65E4-6C16-218794D70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37A9CF-8887-A922-6848-44965E27F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42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7C569D-94BD-0A29-C5E5-E955ECD06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F1360C-9BB8-0E32-5865-8B5284B0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07D333-B650-3132-3DC6-2A4B7384E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06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ADB17-124B-B9B9-74BF-1C3C78890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18B04-755D-318B-5903-6FBF49504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6AD66-CEB7-C29A-95AA-9BB9499AE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8748-8330-783E-3EC2-82013204C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F20E10-569A-E209-3D8E-90492DB0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90090E-E132-F6A6-3390-7C8F0C968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952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78311-DAA8-E350-8D53-2699C2939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DFE059-116B-25ED-4731-68F07BB0D1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F8B56D-84A3-55A2-BF64-1C8FD2CB8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5C970-70C9-F497-E4A8-927E88B0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A1BC7A-D2BA-D26C-DD6F-F4C4C327D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846B9-1A95-D953-85BC-EA2D11FA1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D71D75-10CD-E6D6-88D2-2F4A8388C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CDB61-DBD0-34DE-421D-2DC7815D0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8EBC7-7D53-8AAE-54D9-DEF08B1DB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A69D8-08DE-4628-BFA1-A38586B11A8A}" type="datetimeFigureOut">
              <a:rPr lang="en-GB" smtClean="0"/>
              <a:t>20/02/2023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88B3A-39B0-BBB0-2ED8-12901850C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C7BC6-2769-D93F-5BA5-56F6CF21C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CC5C9-4DB4-4949-9FDF-4DFCA0A55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512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2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menti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4F91301-7C92-936E-782D-D0B5CDDADF96}"/>
              </a:ext>
            </a:extLst>
          </p:cNvPr>
          <p:cNvSpPr/>
          <p:nvPr/>
        </p:nvSpPr>
        <p:spPr>
          <a:xfrm>
            <a:off x="0" y="2932"/>
            <a:ext cx="12192000" cy="1371600"/>
          </a:xfrm>
          <a:prstGeom prst="rect">
            <a:avLst/>
          </a:prstGeom>
          <a:solidFill>
            <a:srgbClr val="4092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6376C7-3C98-9B08-D1D3-4837A580C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352" y="1541428"/>
            <a:ext cx="11925296" cy="381601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8000" kern="1200">
                <a:latin typeface="Aldhabi" pitchFamily="2" charset="-78"/>
                <a:cs typeface="Aldhabi" pitchFamily="2" charset="-78"/>
              </a:rPr>
              <a:t>Cracking the code of marking criteria &amp; mark schemes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1E2FD-D8A5-3B96-58B1-9101D722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1456" y="3985845"/>
            <a:ext cx="11749087" cy="218342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3200">
                <a:solidFill>
                  <a:schemeClr val="tx1">
                    <a:lumMod val="50000"/>
                    <a:lumOff val="50000"/>
                  </a:schemeClr>
                </a:solidFill>
              </a:rPr>
              <a:t>Abby Osborne, Dr Baris </a:t>
            </a:r>
            <a:r>
              <a:rPr lang="en-GB" sz="3200" err="1">
                <a:solidFill>
                  <a:schemeClr val="tx1">
                    <a:lumMod val="50000"/>
                    <a:lumOff val="50000"/>
                  </a:schemeClr>
                </a:solidFill>
              </a:rPr>
              <a:t>Yalabik</a:t>
            </a:r>
            <a:r>
              <a:rPr lang="en-GB" sz="3200">
                <a:solidFill>
                  <a:schemeClr val="tx1">
                    <a:lumMod val="50000"/>
                    <a:lumOff val="50000"/>
                  </a:schemeClr>
                </a:solidFill>
              </a:rPr>
              <a:t>, Dr Shaun Williams, Liz Beaven</a:t>
            </a:r>
          </a:p>
        </p:txBody>
      </p:sp>
      <p:pic>
        <p:nvPicPr>
          <p:cNvPr id="5" name="Picture 4" descr="University of Bath logo.">
            <a:extLst>
              <a:ext uri="{FF2B5EF4-FFF2-40B4-BE49-F238E27FC236}">
                <a16:creationId xmlns:a16="http://schemas.microsoft.com/office/drawing/2014/main" id="{DAF39794-5AD2-CA8A-0ADA-9BD1E1C954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2021" y="5723829"/>
            <a:ext cx="1986626" cy="890878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FE6D5D76-FA36-5103-2344-F92F2AE2A9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2" y="357671"/>
            <a:ext cx="1738900" cy="662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03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C3ED69E-DBCC-AF9D-B60F-B7424EBEA777}"/>
              </a:ext>
            </a:extLst>
          </p:cNvPr>
          <p:cNvSpPr txBox="1"/>
          <p:nvPr/>
        </p:nvSpPr>
        <p:spPr>
          <a:xfrm>
            <a:off x="701458" y="1490596"/>
            <a:ext cx="103840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2800" dirty="0">
                <a:latin typeface="Garamond" panose="02020404030301010803" pitchFamily="18" charset="0"/>
              </a:rPr>
              <a:t>Formative assessment</a:t>
            </a:r>
          </a:p>
          <a:p>
            <a:pPr marL="285750" indent="-285750">
              <a:buFontTx/>
              <a:buChar char="-"/>
            </a:pPr>
            <a:r>
              <a:rPr lang="en-GB" sz="2800" dirty="0">
                <a:latin typeface="Garamond" panose="02020404030301010803" pitchFamily="18" charset="0"/>
              </a:rPr>
              <a:t>Stop/start/Continue, SSLC, comparisons between units e.g., Online Unit Evaluations (OUE’s)</a:t>
            </a:r>
          </a:p>
          <a:p>
            <a:pPr marL="285750" indent="-285750">
              <a:buFontTx/>
              <a:buChar char="-"/>
            </a:pPr>
            <a:endParaRPr lang="en-GB" sz="2800" dirty="0">
              <a:latin typeface="Garamond" panose="02020404030301010803" pitchFamily="18" charset="0"/>
            </a:endParaRPr>
          </a:p>
          <a:p>
            <a:pPr marL="285750" indent="-285750">
              <a:buFontTx/>
              <a:buChar char="-"/>
            </a:pPr>
            <a:r>
              <a:rPr lang="en-GB" sz="2800" dirty="0">
                <a:latin typeface="Garamond" panose="02020404030301010803" pitchFamily="18" charset="0"/>
              </a:rPr>
              <a:t>NSS [Assessment and Feedback]</a:t>
            </a:r>
          </a:p>
          <a:p>
            <a:pPr marL="742950" lvl="1" indent="-285750">
              <a:buFontTx/>
              <a:buChar char="-"/>
            </a:pPr>
            <a:r>
              <a:rPr lang="en-GB" sz="2800" dirty="0">
                <a:latin typeface="Garamond" panose="02020404030301010803" pitchFamily="18" charset="0"/>
              </a:rPr>
              <a:t>(2019/2020) </a:t>
            </a:r>
            <a:r>
              <a:rPr lang="en-GB" sz="2800" u="sng" dirty="0">
                <a:latin typeface="Garamond" panose="02020404030301010803" pitchFamily="18" charset="0"/>
              </a:rPr>
              <a:t>82.03/83.33%</a:t>
            </a:r>
            <a:r>
              <a:rPr lang="en-GB" sz="2800" dirty="0">
                <a:latin typeface="Garamond" panose="02020404030301010803" pitchFamily="18" charset="0"/>
              </a:rPr>
              <a:t> (Bath University - 66.30%)</a:t>
            </a:r>
          </a:p>
          <a:p>
            <a:pPr marL="742950" lvl="1" indent="-285750">
              <a:buFontTx/>
              <a:buChar char="-"/>
            </a:pPr>
            <a:r>
              <a:rPr lang="en-GB" sz="2800" dirty="0">
                <a:latin typeface="Garamond" panose="02020404030301010803" pitchFamily="18" charset="0"/>
              </a:rPr>
              <a:t>(2020/2021) </a:t>
            </a:r>
            <a:r>
              <a:rPr lang="en-GB" sz="2800" u="sng" dirty="0">
                <a:latin typeface="Garamond" panose="02020404030301010803" pitchFamily="18" charset="0"/>
              </a:rPr>
              <a:t>88.64/82.73%</a:t>
            </a:r>
            <a:r>
              <a:rPr lang="en-GB" sz="2800" dirty="0">
                <a:latin typeface="Garamond" panose="02020404030301010803" pitchFamily="18" charset="0"/>
              </a:rPr>
              <a:t> (Bath University - 60.91%)</a:t>
            </a:r>
          </a:p>
          <a:p>
            <a:pPr marL="742950" lvl="1" indent="-285750">
              <a:buFontTx/>
              <a:buChar char="-"/>
            </a:pPr>
            <a:r>
              <a:rPr lang="en-GB" sz="2800" dirty="0">
                <a:latin typeface="Garamond" panose="02020404030301010803" pitchFamily="18" charset="0"/>
              </a:rPr>
              <a:t>(2021/2022) </a:t>
            </a:r>
            <a:r>
              <a:rPr lang="en-GB" sz="2800" u="sng" dirty="0">
                <a:latin typeface="Garamond" panose="02020404030301010803" pitchFamily="18" charset="0"/>
              </a:rPr>
              <a:t>93.42%</a:t>
            </a:r>
            <a:r>
              <a:rPr lang="en-GB" sz="2800" dirty="0">
                <a:latin typeface="Garamond" panose="02020404030301010803" pitchFamily="18" charset="0"/>
              </a:rPr>
              <a:t>  (Bath </a:t>
            </a:r>
            <a:r>
              <a:rPr lang="en-GB" sz="2800">
                <a:latin typeface="Garamond" panose="02020404030301010803" pitchFamily="18" charset="0"/>
              </a:rPr>
              <a:t>University 61.82</a:t>
            </a:r>
            <a:r>
              <a:rPr lang="en-GB" sz="2800" dirty="0">
                <a:latin typeface="Garamond" panose="02020404030301010803" pitchFamily="18" charset="0"/>
              </a:rPr>
              <a:t>%) also include 100% re ‘criteria for marking’ </a:t>
            </a:r>
          </a:p>
        </p:txBody>
      </p:sp>
    </p:spTree>
    <p:extLst>
      <p:ext uri="{BB962C8B-B14F-4D97-AF65-F5344CB8AC3E}">
        <p14:creationId xmlns:p14="http://schemas.microsoft.com/office/powerpoint/2010/main" val="2264509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CC53D-3F42-9318-575B-56577D6BB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  <a:latin typeface="Abadi"/>
              </a:rPr>
              <a:t>Application to different assessment types: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9FD77-C3CE-73AE-F9F9-8D274EEFFE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162" r="-3" b="-3"/>
          <a:stretch/>
        </p:blipFill>
        <p:spPr>
          <a:xfrm>
            <a:off x="548639" y="3063187"/>
            <a:ext cx="3779761" cy="2216396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52B794A-1638-F3D7-9343-C127FF8B71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794034"/>
              </p:ext>
            </p:extLst>
          </p:nvPr>
        </p:nvGraphicFramePr>
        <p:xfrm>
          <a:off x="4070688" y="1578417"/>
          <a:ext cx="7383298" cy="4743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51132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6897F27-6752-4E10-B491-CA61E48C7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endParaRPr lang="en-GB" sz="20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2000">
              <a:solidFill>
                <a:schemeClr val="tx2"/>
              </a:solidFill>
            </a:endParaRPr>
          </a:p>
          <a:p>
            <a:endParaRPr lang="en-GB" sz="2000">
              <a:solidFill>
                <a:schemeClr val="tx2"/>
              </a:solidFill>
            </a:endParaRPr>
          </a:p>
          <a:p>
            <a:endParaRPr lang="en-GB" sz="200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3789E0-0835-4D2E-B899-4A2883FBF52C}"/>
              </a:ext>
            </a:extLst>
          </p:cNvPr>
          <p:cNvSpPr txBox="1"/>
          <p:nvPr/>
        </p:nvSpPr>
        <p:spPr>
          <a:xfrm>
            <a:off x="632050" y="506070"/>
            <a:ext cx="6096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solidFill>
                  <a:schemeClr val="bg1">
                    <a:lumMod val="50000"/>
                    <a:lumOff val="50000"/>
                  </a:schemeClr>
                </a:solidFill>
              </a:rPr>
              <a:t>Assessment and Feedback: </a:t>
            </a:r>
          </a:p>
          <a:p>
            <a:r>
              <a:rPr lang="en-GB" sz="2800" b="1">
                <a:solidFill>
                  <a:schemeClr val="bg2">
                    <a:lumMod val="50000"/>
                  </a:schemeClr>
                </a:solidFill>
              </a:rPr>
              <a:t>Marking criteria as a series of </a:t>
            </a:r>
          </a:p>
          <a:p>
            <a:r>
              <a:rPr lang="en-GB" sz="2800" b="1">
                <a:solidFill>
                  <a:schemeClr val="bg2">
                    <a:lumMod val="50000"/>
                  </a:schemeClr>
                </a:solidFill>
              </a:rPr>
              <a:t>lenses for marking 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291A013-B967-C036-1C5E-E784553CCC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8597744"/>
              </p:ext>
            </p:extLst>
          </p:nvPr>
        </p:nvGraphicFramePr>
        <p:xfrm>
          <a:off x="4309688" y="80279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39054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ED08A1D-4632-47AB-8832-C17BA00869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D1B23-55EE-378E-7B53-51BC0456B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62399"/>
            <a:ext cx="4357499" cy="1494000"/>
          </a:xfrm>
        </p:spPr>
        <p:txBody>
          <a:bodyPr anchor="t">
            <a:normAutofit/>
          </a:bodyPr>
          <a:lstStyle/>
          <a:p>
            <a:r>
              <a:rPr lang="en-GB">
                <a:cs typeface="Calibri Light"/>
              </a:rPr>
              <a:t>We want your feedback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075437B-93A1-4A73-812B-C5030CC2F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B8505BE-2298-4E13-A7FB-2D05006DF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751C2C2-B295-4CDA-9112-A35D684DCB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9CA64-73BC-8E48-E011-0A0CB3BB3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0"/>
            <a:ext cx="4363595" cy="384480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GB" sz="2000">
              <a:solidFill>
                <a:schemeClr val="tx1">
                  <a:alpha val="60000"/>
                </a:schemeClr>
              </a:solidFill>
            </a:endParaRPr>
          </a:p>
          <a:p>
            <a:pPr marL="0" indent="0">
              <a:buNone/>
            </a:pPr>
            <a:r>
              <a:rPr lang="en-GB" sz="2000">
                <a:solidFill>
                  <a:schemeClr val="tx1">
                    <a:alpha val="60000"/>
                  </a:schemeClr>
                </a:solidFill>
                <a:cs typeface="Calibri" panose="020F0502020204030204"/>
                <a:hlinkClick r:id="rId2"/>
              </a:rPr>
              <a:t>www.menti.com</a:t>
            </a:r>
            <a:endParaRPr lang="en-GB" sz="2000">
              <a:solidFill>
                <a:schemeClr val="tx1">
                  <a:alpha val="60000"/>
                </a:schemeClr>
              </a:solidFill>
              <a:cs typeface="Calibri"/>
            </a:endParaRPr>
          </a:p>
          <a:p>
            <a:pPr marL="0" indent="0">
              <a:buNone/>
            </a:pPr>
            <a:endParaRPr lang="en-GB" sz="2000">
              <a:solidFill>
                <a:schemeClr val="tx1">
                  <a:alpha val="60000"/>
                </a:schemeClr>
              </a:solidFill>
              <a:cs typeface="Calibri"/>
            </a:endParaRPr>
          </a:p>
          <a:p>
            <a:pPr marL="0" indent="0">
              <a:buNone/>
            </a:pPr>
            <a:r>
              <a:rPr lang="en-GB" sz="2000">
                <a:solidFill>
                  <a:schemeClr val="tx1">
                    <a:alpha val="60000"/>
                  </a:schemeClr>
                </a:solidFill>
                <a:cs typeface="Calibri"/>
              </a:rPr>
              <a:t>Enter Code: </a:t>
            </a:r>
            <a:r>
              <a:rPr lang="en-GB" sz="2000" b="1">
                <a:solidFill>
                  <a:schemeClr val="tx1">
                    <a:alpha val="60000"/>
                  </a:schemeClr>
                </a:solidFill>
                <a:ea typeface="+mn-lt"/>
                <a:cs typeface="+mn-lt"/>
              </a:rPr>
              <a:t>1498 8888</a:t>
            </a:r>
          </a:p>
          <a:p>
            <a:pPr marL="0" indent="0">
              <a:buNone/>
            </a:pPr>
            <a:endParaRPr lang="en-GB" sz="2000" b="1">
              <a:solidFill>
                <a:schemeClr val="tx1">
                  <a:alpha val="60000"/>
                </a:schemeClr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n-GB" sz="2000">
              <a:solidFill>
                <a:schemeClr val="tx1">
                  <a:alpha val="60000"/>
                </a:schemeClr>
              </a:solidFill>
              <a:cs typeface="Calibri"/>
            </a:endParaRPr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42938D5E-0078-E832-D64D-8079BAAA4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5028" y="649684"/>
            <a:ext cx="5572564" cy="555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335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F97C7-373B-A589-D309-935B4CDA3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Abadi" panose="020B0604020104020204" pitchFamily="34" charset="0"/>
              </a:rPr>
              <a:t>Shared language</a:t>
            </a:r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5BAC68-7172-6E37-EE96-3CE1A1E19D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573631"/>
              </p:ext>
            </p:extLst>
          </p:nvPr>
        </p:nvGraphicFramePr>
        <p:xfrm>
          <a:off x="3771900" y="866585"/>
          <a:ext cx="7780020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87BCCF46-A9F3-D726-F56A-5B10E3E7B30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57" y="204463"/>
            <a:ext cx="1738900" cy="662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777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788C8CB-0459-F1EA-EA53-DEAF912C0E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3156869"/>
              </p:ext>
            </p:extLst>
          </p:nvPr>
        </p:nvGraphicFramePr>
        <p:xfrm>
          <a:off x="514349" y="257175"/>
          <a:ext cx="11472863" cy="6357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 descr="Text&#10;&#10;Description automatically generated">
            <a:extLst>
              <a:ext uri="{FF2B5EF4-FFF2-40B4-BE49-F238E27FC236}">
                <a16:creationId xmlns:a16="http://schemas.microsoft.com/office/drawing/2014/main" id="{B9CCFB8E-AF35-6164-804A-1B518ED1EEF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88" y="257175"/>
            <a:ext cx="1738900" cy="662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69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09C00-872F-B807-2F60-687B32FD4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Bookman Old Style" panose="02050604050505020204" pitchFamily="18" charset="0"/>
              </a:rPr>
              <a:t>Unit and assessment design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CF559B-D555-EEDE-F502-22E586F20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fld id="{5EA454AD-1A43-4929-838F-5C0459FCB8B5}" type="slidenum">
              <a:rPr lang="en-GB" sz="1400">
                <a:solidFill>
                  <a:srgbClr val="464653"/>
                </a:solidFill>
                <a:latin typeface="Gill Sans MT"/>
              </a:rPr>
              <a:pPr algn="l">
                <a:defRPr/>
              </a:pPr>
              <a:t>4</a:t>
            </a:fld>
            <a:endParaRPr lang="en-GB" sz="1400">
              <a:solidFill>
                <a:srgbClr val="464653"/>
              </a:solidFill>
              <a:latin typeface="Gill Sans MT"/>
            </a:endParaRPr>
          </a:p>
        </p:txBody>
      </p:sp>
      <p:pic>
        <p:nvPicPr>
          <p:cNvPr id="1026" name="Picture 2" descr="Scale illustration Vectors &amp; Illustrations for Free Download | Freepik">
            <a:extLst>
              <a:ext uri="{FF2B5EF4-FFF2-40B4-BE49-F238E27FC236}">
                <a16:creationId xmlns:a16="http://schemas.microsoft.com/office/drawing/2014/main" id="{3185DC57-B0A3-7505-8F2A-9CDA0CF03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562" y="2113451"/>
            <a:ext cx="4412877" cy="2889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EFE4C8F-653C-1E09-B2B8-A1B74AA84B17}"/>
              </a:ext>
            </a:extLst>
          </p:cNvPr>
          <p:cNvSpPr txBox="1"/>
          <p:nvPr/>
        </p:nvSpPr>
        <p:spPr>
          <a:xfrm>
            <a:off x="4167789" y="3565009"/>
            <a:ext cx="1023229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Freedom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774B71-DA98-3AF8-8C48-5F148B0D46A2}"/>
              </a:ext>
            </a:extLst>
          </p:cNvPr>
          <p:cNvSpPr txBox="1"/>
          <p:nvPr/>
        </p:nvSpPr>
        <p:spPr>
          <a:xfrm>
            <a:off x="4128514" y="3195677"/>
            <a:ext cx="1101776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Creativity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F95409-4A3D-E0ED-3956-5397E56CC1E2}"/>
              </a:ext>
            </a:extLst>
          </p:cNvPr>
          <p:cNvSpPr txBox="1"/>
          <p:nvPr/>
        </p:nvSpPr>
        <p:spPr>
          <a:xfrm>
            <a:off x="4167788" y="2866781"/>
            <a:ext cx="1024832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Diversity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3EDF5D-271E-CBEA-8DB5-A19B4719545C}"/>
              </a:ext>
            </a:extLst>
          </p:cNvPr>
          <p:cNvSpPr txBox="1"/>
          <p:nvPr/>
        </p:nvSpPr>
        <p:spPr>
          <a:xfrm>
            <a:off x="7048619" y="3565009"/>
            <a:ext cx="1047082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Efficiency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EB68C5-2E21-8AEA-7EF0-64E75CF112D0}"/>
              </a:ext>
            </a:extLst>
          </p:cNvPr>
          <p:cNvSpPr txBox="1"/>
          <p:nvPr/>
        </p:nvSpPr>
        <p:spPr>
          <a:xfrm>
            <a:off x="6719200" y="3195677"/>
            <a:ext cx="1679627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Communication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9F92C2-60CB-BCED-6485-79784C73D484}"/>
              </a:ext>
            </a:extLst>
          </p:cNvPr>
          <p:cNvSpPr txBox="1"/>
          <p:nvPr/>
        </p:nvSpPr>
        <p:spPr>
          <a:xfrm>
            <a:off x="6897613" y="2826345"/>
            <a:ext cx="1322798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Consistency</a:t>
            </a:r>
          </a:p>
        </p:txBody>
      </p:sp>
      <p:pic>
        <p:nvPicPr>
          <p:cNvPr id="1028" name="Picture 4" descr="html - How to use css property linear-gradient to gradually change color  from red to yellow to green? - Stack Overflow">
            <a:extLst>
              <a:ext uri="{FF2B5EF4-FFF2-40B4-BE49-F238E27FC236}">
                <a16:creationId xmlns:a16="http://schemas.microsoft.com/office/drawing/2014/main" id="{C5DA04A3-25E1-A894-91F1-C060D0B8CF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17"/>
          <a:stretch/>
        </p:blipFill>
        <p:spPr bwMode="auto">
          <a:xfrm rot="5400000">
            <a:off x="7064853" y="4753858"/>
            <a:ext cx="617922" cy="2555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html - How to use css property linear-gradient to gradually change color  from red to yellow to green? - Stack Overflow">
            <a:extLst>
              <a:ext uri="{FF2B5EF4-FFF2-40B4-BE49-F238E27FC236}">
                <a16:creationId xmlns:a16="http://schemas.microsoft.com/office/drawing/2014/main" id="{EF413767-CAA7-8404-49B8-3BD61101A5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95"/>
          <a:stretch/>
        </p:blipFill>
        <p:spPr bwMode="auto">
          <a:xfrm rot="16200000">
            <a:off x="4560823" y="4782012"/>
            <a:ext cx="617922" cy="2452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9B4641C-D660-D815-02A4-307AF257BFC7}"/>
              </a:ext>
            </a:extLst>
          </p:cNvPr>
          <p:cNvSpPr txBox="1"/>
          <p:nvPr/>
        </p:nvSpPr>
        <p:spPr>
          <a:xfrm>
            <a:off x="1981200" y="1419014"/>
            <a:ext cx="2693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400">
                <a:solidFill>
                  <a:prstClr val="black"/>
                </a:solidFill>
                <a:latin typeface="Gill Sans MT"/>
              </a:rPr>
              <a:t>Unit development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63AA52-BB16-7374-8ED5-A93321303377}"/>
              </a:ext>
            </a:extLst>
          </p:cNvPr>
          <p:cNvSpPr txBox="1"/>
          <p:nvPr/>
        </p:nvSpPr>
        <p:spPr>
          <a:xfrm>
            <a:off x="2712898" y="5288573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Complete chaos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C8CECF6-E110-95D9-11D5-805D03F345A7}"/>
              </a:ext>
            </a:extLst>
          </p:cNvPr>
          <p:cNvSpPr txBox="1"/>
          <p:nvPr/>
        </p:nvSpPr>
        <p:spPr>
          <a:xfrm>
            <a:off x="7796266" y="5288573"/>
            <a:ext cx="2291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Complete dictatorship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259A8A-6989-D142-C2C3-139142A6A260}"/>
              </a:ext>
            </a:extLst>
          </p:cNvPr>
          <p:cNvSpPr txBox="1"/>
          <p:nvPr/>
        </p:nvSpPr>
        <p:spPr>
          <a:xfrm>
            <a:off x="4674809" y="5103907"/>
            <a:ext cx="2919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What should we standardise?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0174CC9-B418-6BB1-4721-4C557EE07937}"/>
              </a:ext>
            </a:extLst>
          </p:cNvPr>
          <p:cNvSpPr txBox="1"/>
          <p:nvPr/>
        </p:nvSpPr>
        <p:spPr>
          <a:xfrm>
            <a:off x="6738049" y="2469898"/>
            <a:ext cx="1535998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Good practice</a:t>
            </a: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99A68DB6-C15F-8AE1-A7D2-C024708C9E40}"/>
              </a:ext>
            </a:extLst>
          </p:cNvPr>
          <p:cNvSpPr/>
          <p:nvPr/>
        </p:nvSpPr>
        <p:spPr>
          <a:xfrm rot="10800000">
            <a:off x="5877096" y="5493919"/>
            <a:ext cx="461971" cy="3693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  <a:latin typeface="Gill Sans MT"/>
            </a:endParaRPr>
          </a:p>
        </p:txBody>
      </p:sp>
      <p:pic>
        <p:nvPicPr>
          <p:cNvPr id="5" name="Picture 2" descr="University of Bath School of Management - Business school rankings from the  Financial Times - FT.com">
            <a:extLst>
              <a:ext uri="{FF2B5EF4-FFF2-40B4-BE49-F238E27FC236}">
                <a16:creationId xmlns:a16="http://schemas.microsoft.com/office/drawing/2014/main" id="{02864CA7-F991-74DC-90DB-8FA080D3F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8813" y="147569"/>
            <a:ext cx="2203471" cy="1169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52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9F45B-766A-41B1-91C1-72EB00CB7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Bookman Old Style" panose="02050604050505020204" pitchFamily="18" charset="0"/>
              </a:rPr>
              <a:t>Problem statement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F24822-94B2-4724-A857-A5523456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fld id="{54B7938F-FA56-4773-982E-DDAEE1E26656}" type="slidenum">
              <a:rPr lang="en-GB" sz="1050">
                <a:solidFill>
                  <a:srgbClr val="464653"/>
                </a:solidFill>
                <a:latin typeface="Gill Sans MT"/>
              </a:rPr>
              <a:pPr algn="l">
                <a:defRPr/>
              </a:pPr>
              <a:t>5</a:t>
            </a:fld>
            <a:endParaRPr lang="en-GB" sz="1050">
              <a:solidFill>
                <a:srgbClr val="464653"/>
              </a:solidFill>
              <a:latin typeface="Gill Sans M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61A207-62DF-4021-8561-263A0C515D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1343025"/>
            <a:ext cx="10515600" cy="5149850"/>
          </a:xfrm>
        </p:spPr>
        <p:txBody>
          <a:bodyPr>
            <a:normAutofit fontScale="70000" lnSpcReduction="20000"/>
          </a:bodyPr>
          <a:lstStyle/>
          <a:p>
            <a:r>
              <a:rPr lang="en-GB"/>
              <a:t>Assessment takes too much lecturer time, and yet common complaints:</a:t>
            </a:r>
          </a:p>
          <a:p>
            <a:pPr lvl="1"/>
            <a:r>
              <a:rPr lang="en-GB"/>
              <a:t>Lack of consistency and clarity in marking criteria</a:t>
            </a:r>
          </a:p>
          <a:p>
            <a:pPr lvl="1"/>
            <a:r>
              <a:rPr lang="en-GB"/>
              <a:t>Unsatisfactory level of feedback</a:t>
            </a:r>
          </a:p>
          <a:p>
            <a:r>
              <a:rPr lang="en-GB"/>
              <a:t>NSS scores are low</a:t>
            </a:r>
          </a:p>
          <a:p>
            <a:endParaRPr lang="en-GB"/>
          </a:p>
          <a:p>
            <a:r>
              <a:rPr lang="en-GB"/>
              <a:t>Risk factors:</a:t>
            </a:r>
          </a:p>
          <a:p>
            <a:pPr lvl="1"/>
            <a:r>
              <a:rPr lang="en-GB"/>
              <a:t>Pre-CT and CT running at the same time</a:t>
            </a:r>
          </a:p>
          <a:p>
            <a:pPr lvl="1"/>
            <a:r>
              <a:rPr lang="en-GB"/>
              <a:t>Increasing numbers</a:t>
            </a:r>
          </a:p>
          <a:p>
            <a:pPr lvl="1"/>
            <a:r>
              <a:rPr lang="en-GB"/>
              <a:t>Diversity of programmes / units / students</a:t>
            </a:r>
          </a:p>
          <a:p>
            <a:pPr lvl="1"/>
            <a:r>
              <a:rPr lang="en-GB"/>
              <a:t>CT PGT – 50% pass mark</a:t>
            </a:r>
          </a:p>
          <a:p>
            <a:pPr lvl="1"/>
            <a:r>
              <a:rPr lang="en-GB" err="1"/>
              <a:t>ChatGPT</a:t>
            </a:r>
            <a:r>
              <a:rPr lang="en-GB"/>
              <a:t> et al requiring different assessment practice</a:t>
            </a:r>
          </a:p>
          <a:p>
            <a:pPr lvl="1"/>
            <a:endParaRPr lang="en-GB"/>
          </a:p>
          <a:p>
            <a:endParaRPr lang="en-GB"/>
          </a:p>
          <a:p>
            <a:r>
              <a:rPr lang="en-GB"/>
              <a:t>Short term</a:t>
            </a:r>
          </a:p>
          <a:p>
            <a:pPr lvl="1"/>
            <a:r>
              <a:rPr lang="en-GB"/>
              <a:t>Support units in need through coaching/resourcing</a:t>
            </a:r>
          </a:p>
          <a:p>
            <a:r>
              <a:rPr lang="en-GB"/>
              <a:t>Long term</a:t>
            </a:r>
            <a:endParaRPr lang="en-GB" sz="1600"/>
          </a:p>
          <a:p>
            <a:pPr lvl="1"/>
            <a:r>
              <a:rPr lang="en-GB"/>
              <a:t>Assessment that is efficient, consistent, and clear, through </a:t>
            </a:r>
            <a:r>
              <a:rPr lang="en-GB" u="sng"/>
              <a:t>common language</a:t>
            </a:r>
          </a:p>
          <a:p>
            <a:endParaRPr lang="en-GB"/>
          </a:p>
        </p:txBody>
      </p:sp>
      <p:pic>
        <p:nvPicPr>
          <p:cNvPr id="5" name="Picture 2" descr="University of Bath School of Management - Business school rankings from the  Financial Times - FT.com">
            <a:extLst>
              <a:ext uri="{FF2B5EF4-FFF2-40B4-BE49-F238E27FC236}">
                <a16:creationId xmlns:a16="http://schemas.microsoft.com/office/drawing/2014/main" id="{C7328866-CB94-7CBD-6FAC-757D2559C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8813" y="147569"/>
            <a:ext cx="2203471" cy="1169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564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D579C-32F8-4705-A179-A8AEB1F44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14563"/>
            <a:ext cx="10515600" cy="1325563"/>
          </a:xfrm>
        </p:spPr>
        <p:txBody>
          <a:bodyPr/>
          <a:lstStyle/>
          <a:p>
            <a:r>
              <a:rPr lang="en-GB">
                <a:latin typeface="Bookman Old Style" panose="02050604050505020204" pitchFamily="18" charset="0"/>
              </a:rPr>
              <a:t>Criteria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1A2783-DF9A-4651-AB92-AF16AD935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fld id="{54B7938F-FA56-4773-982E-DDAEE1E26656}" type="slidenum">
              <a:rPr lang="en-GB" sz="1400">
                <a:solidFill>
                  <a:srgbClr val="464653"/>
                </a:solidFill>
                <a:latin typeface="Gill Sans MT"/>
              </a:rPr>
              <a:pPr algn="l">
                <a:defRPr/>
              </a:pPr>
              <a:t>6</a:t>
            </a:fld>
            <a:endParaRPr lang="en-GB" sz="1400">
              <a:solidFill>
                <a:srgbClr val="464653"/>
              </a:solidFill>
              <a:latin typeface="Gill Sans MT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E2B0D59-75F7-429A-8987-9F7921A1E25B}"/>
              </a:ext>
            </a:extLst>
          </p:cNvPr>
          <p:cNvGraphicFramePr>
            <a:graphicFrameLocks noGrp="1"/>
          </p:cNvGraphicFramePr>
          <p:nvPr/>
        </p:nvGraphicFramePr>
        <p:xfrm>
          <a:off x="2930769" y="1956608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94838425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14256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Verb…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…noun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726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Recite…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…the four P’s.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532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Use…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…NPV.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710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Compare…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…diesel and unleaded.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520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Analyse…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…the HR policy.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251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Critique…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…Porter’s ideas.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260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Build…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…a model of sustainability.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1197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EFC5099-5BF0-4EEF-85D7-A1A7D22EE160}"/>
              </a:ext>
            </a:extLst>
          </p:cNvPr>
          <p:cNvSpPr txBox="1"/>
          <p:nvPr/>
        </p:nvSpPr>
        <p:spPr>
          <a:xfrm>
            <a:off x="6914874" y="4648375"/>
            <a:ext cx="122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Knowledge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55351F-9D3A-41DB-BC48-FD4A3586ED1D}"/>
              </a:ext>
            </a:extLst>
          </p:cNvPr>
          <p:cNvSpPr txBox="1"/>
          <p:nvPr/>
        </p:nvSpPr>
        <p:spPr>
          <a:xfrm>
            <a:off x="3458489" y="4640445"/>
            <a:ext cx="1854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Cognitive process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79C53B-9C4E-4ED3-B984-DB6A39E2506E}"/>
              </a:ext>
            </a:extLst>
          </p:cNvPr>
          <p:cNvSpPr txBox="1"/>
          <p:nvPr/>
        </p:nvSpPr>
        <p:spPr>
          <a:xfrm>
            <a:off x="2141346" y="1457053"/>
            <a:ext cx="1976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 sz="2000">
                <a:solidFill>
                  <a:prstClr val="black"/>
                </a:solidFill>
                <a:latin typeface="Gill Sans MT"/>
              </a:rPr>
              <a:t>Two components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E867632-3744-E7E5-7B83-A623DA6A2854}"/>
              </a:ext>
            </a:extLst>
          </p:cNvPr>
          <p:cNvCxnSpPr>
            <a:cxnSpLocks/>
          </p:cNvCxnSpPr>
          <p:nvPr/>
        </p:nvCxnSpPr>
        <p:spPr>
          <a:xfrm flipV="1">
            <a:off x="7561384" y="5009777"/>
            <a:ext cx="0" cy="687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864855E-8F00-B367-7494-D4F02ED66FBC}"/>
              </a:ext>
            </a:extLst>
          </p:cNvPr>
          <p:cNvSpPr txBox="1"/>
          <p:nvPr/>
        </p:nvSpPr>
        <p:spPr>
          <a:xfrm>
            <a:off x="6433244" y="5697415"/>
            <a:ext cx="2039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We are good at this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DB40A2-7833-4903-C1DC-ED5C7B4E9FEF}"/>
              </a:ext>
            </a:extLst>
          </p:cNvPr>
          <p:cNvSpPr txBox="1"/>
          <p:nvPr/>
        </p:nvSpPr>
        <p:spPr>
          <a:xfrm>
            <a:off x="3366093" y="5353596"/>
            <a:ext cx="20390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>
                <a:solidFill>
                  <a:prstClr val="black"/>
                </a:solidFill>
                <a:latin typeface="Gill Sans MT"/>
              </a:rPr>
              <a:t>Each unit spends considerable time explaining this.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115BB88-AE0A-84C2-F3B6-63D02B079CCB}"/>
              </a:ext>
            </a:extLst>
          </p:cNvPr>
          <p:cNvCxnSpPr>
            <a:cxnSpLocks/>
            <a:stCxn id="12" idx="0"/>
          </p:cNvCxnSpPr>
          <p:nvPr/>
        </p:nvCxnSpPr>
        <p:spPr>
          <a:xfrm flipH="1" flipV="1">
            <a:off x="4385601" y="5009778"/>
            <a:ext cx="2" cy="343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University of Bath School of Management - Business school rankings from the  Financial Times - FT.com">
            <a:extLst>
              <a:ext uri="{FF2B5EF4-FFF2-40B4-BE49-F238E27FC236}">
                <a16:creationId xmlns:a16="http://schemas.microsoft.com/office/drawing/2014/main" id="{B88C28FB-73C4-207F-8270-75D96B24C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8813" y="147569"/>
            <a:ext cx="2203471" cy="1169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166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700F1-FBAB-5E03-CEA9-01C2305DB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4712" y="-38874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>
                <a:latin typeface="Abadi" panose="020B0604020104020204" pitchFamily="34" charset="0"/>
              </a:rPr>
              <a:t>Designing assessment criteria: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DFE1FC2-B651-1C09-D1D7-C9C8CD1E0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929082"/>
              </p:ext>
            </p:extLst>
          </p:nvPr>
        </p:nvGraphicFramePr>
        <p:xfrm>
          <a:off x="1957387" y="627942"/>
          <a:ext cx="10082943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322">
                  <a:extLst>
                    <a:ext uri="{9D8B030D-6E8A-4147-A177-3AD203B41FA5}">
                      <a16:colId xmlns:a16="http://schemas.microsoft.com/office/drawing/2014/main" val="1347893185"/>
                    </a:ext>
                  </a:extLst>
                </a:gridCol>
                <a:gridCol w="3072766">
                  <a:extLst>
                    <a:ext uri="{9D8B030D-6E8A-4147-A177-3AD203B41FA5}">
                      <a16:colId xmlns:a16="http://schemas.microsoft.com/office/drawing/2014/main" val="3999144241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861925804"/>
                    </a:ext>
                  </a:extLst>
                </a:gridCol>
                <a:gridCol w="3725005">
                  <a:extLst>
                    <a:ext uri="{9D8B030D-6E8A-4147-A177-3AD203B41FA5}">
                      <a16:colId xmlns:a16="http://schemas.microsoft.com/office/drawing/2014/main" val="4420862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Replace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With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Or (subject specific descriptors)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Useful feedback statements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522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Excellent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Fully developed, </a:t>
                      </a:r>
                    </a:p>
                    <a:p>
                      <a:r>
                        <a:rPr lang="en-US" sz="1200"/>
                        <a:t>Developed and consistent use of… </a:t>
                      </a:r>
                    </a:p>
                    <a:p>
                      <a:r>
                        <a:rPr lang="en-US" sz="1200"/>
                        <a:t>Range and depth</a:t>
                      </a:r>
                    </a:p>
                    <a:p>
                      <a:r>
                        <a:rPr lang="en-US" sz="1200"/>
                        <a:t>Detailed</a:t>
                      </a:r>
                    </a:p>
                    <a:p>
                      <a:r>
                        <a:rPr lang="en-US" sz="1200"/>
                        <a:t>Explicit and relevant throughout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646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Good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Significant, </a:t>
                      </a:r>
                    </a:p>
                    <a:p>
                      <a:r>
                        <a:rPr lang="en-US" sz="1200"/>
                        <a:t>Developed in places/ but not consistent</a:t>
                      </a:r>
                    </a:p>
                    <a:p>
                      <a:r>
                        <a:rPr lang="en-US" sz="1200"/>
                        <a:t>Explicit use of…</a:t>
                      </a:r>
                    </a:p>
                    <a:p>
                      <a:r>
                        <a:rPr lang="en-US" sz="1200"/>
                        <a:t>Range or depth</a:t>
                      </a:r>
                    </a:p>
                    <a:p>
                      <a:r>
                        <a:rPr lang="en-US" sz="1200"/>
                        <a:t>Substantial</a:t>
                      </a:r>
                    </a:p>
                    <a:p>
                      <a:r>
                        <a:rPr lang="en-US" sz="1200"/>
                        <a:t>Explicit</a:t>
                      </a:r>
                    </a:p>
                    <a:p>
                      <a:r>
                        <a:rPr lang="en-US" sz="1200"/>
                        <a:t>Largely relevant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3617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Satisfactory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Implicit, </a:t>
                      </a:r>
                    </a:p>
                    <a:p>
                      <a:r>
                        <a:rPr lang="en-US" sz="1200"/>
                        <a:t>Some</a:t>
                      </a:r>
                    </a:p>
                    <a:p>
                      <a:r>
                        <a:rPr lang="en-US" sz="1200"/>
                        <a:t>Clear</a:t>
                      </a:r>
                    </a:p>
                    <a:p>
                      <a:r>
                        <a:rPr lang="en-US" sz="1200"/>
                        <a:t>Reasonable</a:t>
                      </a:r>
                    </a:p>
                    <a:p>
                      <a:r>
                        <a:rPr lang="en-US" sz="1200"/>
                        <a:t>Relevant</a:t>
                      </a:r>
                    </a:p>
                    <a:p>
                      <a:r>
                        <a:rPr lang="en-US" sz="1200"/>
                        <a:t>Accurate, but incomplete</a:t>
                      </a:r>
                    </a:p>
                    <a:p>
                      <a:r>
                        <a:rPr lang="en-US" sz="1200"/>
                        <a:t>Evidence of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121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Problematic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Limited, </a:t>
                      </a:r>
                    </a:p>
                    <a:p>
                      <a:r>
                        <a:rPr lang="en-US" sz="1200"/>
                        <a:t>An attempt</a:t>
                      </a:r>
                    </a:p>
                    <a:p>
                      <a:r>
                        <a:rPr lang="en-US" sz="1200"/>
                        <a:t>Stated</a:t>
                      </a:r>
                    </a:p>
                    <a:p>
                      <a:r>
                        <a:rPr lang="en-US" sz="1200"/>
                        <a:t>Drifts into…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061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Poor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Very limited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Significant errors/ omissions </a:t>
                      </a:r>
                    </a:p>
                    <a:p>
                      <a:r>
                        <a:rPr lang="en-US" sz="1200"/>
                        <a:t>Little/ no understanding of the task/ material</a:t>
                      </a:r>
                    </a:p>
                    <a:p>
                      <a:r>
                        <a:rPr lang="en-US" sz="1200"/>
                        <a:t>Insubstantial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94783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35E15C6-6765-8105-2AEF-A91D3C2504EE}"/>
              </a:ext>
            </a:extLst>
          </p:cNvPr>
          <p:cNvSpPr txBox="1"/>
          <p:nvPr/>
        </p:nvSpPr>
        <p:spPr>
          <a:xfrm>
            <a:off x="306744" y="936817"/>
            <a:ext cx="1485900" cy="5632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CILOs: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CC989C85-03D1-34EB-8CB3-D30337D47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740" y="274035"/>
            <a:ext cx="1500904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245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DAF08D3A-8BEC-E9AD-7AB6-80FE2AE38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97" y="197717"/>
            <a:ext cx="5618383" cy="6516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E4B4878-C5E1-786F-E2CE-3BA8B5B329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508" y="1952873"/>
            <a:ext cx="7849695" cy="30056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6960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44B9138-B4BF-C084-8876-5112EF7D4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53" y="144273"/>
            <a:ext cx="6338792" cy="64945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0EA9FCE-738C-B212-41B8-58DAB5EA8E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201" y="1645719"/>
            <a:ext cx="9307001" cy="35665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24240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7e3d22-4ea1-422d-b0ad-8fcc89406b9e}" enabled="0" method="" siteId="{377e3d22-4ea1-422d-b0ad-8fcc89406b9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470</Words>
  <Application>Microsoft Macintosh PowerPoint</Application>
  <PresentationFormat>Widescreen</PresentationFormat>
  <Paragraphs>152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Abadi</vt:lpstr>
      <vt:lpstr>Aldhabi</vt:lpstr>
      <vt:lpstr>Arial</vt:lpstr>
      <vt:lpstr>Bookman Old Style</vt:lpstr>
      <vt:lpstr>Calibri</vt:lpstr>
      <vt:lpstr>Calibri Light</vt:lpstr>
      <vt:lpstr>Garamond</vt:lpstr>
      <vt:lpstr>Gill Sans MT</vt:lpstr>
      <vt:lpstr>Office Theme</vt:lpstr>
      <vt:lpstr>office theme</vt:lpstr>
      <vt:lpstr>Cracking the code of marking criteria &amp; mark schemes</vt:lpstr>
      <vt:lpstr>Shared language: </vt:lpstr>
      <vt:lpstr>PowerPoint Presentation</vt:lpstr>
      <vt:lpstr>Unit and assessment design</vt:lpstr>
      <vt:lpstr>Problem statement</vt:lpstr>
      <vt:lpstr>Criteria</vt:lpstr>
      <vt:lpstr>Designing assessment criteria:</vt:lpstr>
      <vt:lpstr>PowerPoint Presentation</vt:lpstr>
      <vt:lpstr>PowerPoint Presentation</vt:lpstr>
      <vt:lpstr>PowerPoint Presentation</vt:lpstr>
      <vt:lpstr>Application to different assessment types:</vt:lpstr>
      <vt:lpstr>PowerPoint Presentation</vt:lpstr>
      <vt:lpstr>We want your feedback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Osborne</dc:creator>
  <cp:lastModifiedBy>Stephanie Kamffer</cp:lastModifiedBy>
  <cp:revision>2</cp:revision>
  <dcterms:created xsi:type="dcterms:W3CDTF">2023-02-16T10:43:12Z</dcterms:created>
  <dcterms:modified xsi:type="dcterms:W3CDTF">2023-02-20T13:47:00Z</dcterms:modified>
</cp:coreProperties>
</file>