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7D13C-78E7-4C6A-8654-D2AC45F67CC5}" v="4" dt="2023-10-24T13:59:54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 Cheong-White" userId="bfa6c5a3-883e-4f48-b205-061a2b43f70c" providerId="ADAL" clId="{2E47D13C-78E7-4C6A-8654-D2AC45F67CC5}"/>
    <pc:docChg chg="undo custSel addSld modSld">
      <pc:chgData name="Lynn Cheong-White" userId="bfa6c5a3-883e-4f48-b205-061a2b43f70c" providerId="ADAL" clId="{2E47D13C-78E7-4C6A-8654-D2AC45F67CC5}" dt="2023-10-24T14:53:56.032" v="1409" actId="13244"/>
      <pc:docMkLst>
        <pc:docMk/>
      </pc:docMkLst>
      <pc:sldChg chg="addSp delSp modSp mod modClrScheme chgLayout">
        <pc:chgData name="Lynn Cheong-White" userId="bfa6c5a3-883e-4f48-b205-061a2b43f70c" providerId="ADAL" clId="{2E47D13C-78E7-4C6A-8654-D2AC45F67CC5}" dt="2023-10-24T14:53:43.324" v="1408" actId="962"/>
        <pc:sldMkLst>
          <pc:docMk/>
          <pc:sldMk cId="42677406" sldId="256"/>
        </pc:sldMkLst>
        <pc:spChg chg="add del mod ord">
          <ac:chgData name="Lynn Cheong-White" userId="bfa6c5a3-883e-4f48-b205-061a2b43f70c" providerId="ADAL" clId="{2E47D13C-78E7-4C6A-8654-D2AC45F67CC5}" dt="2023-10-24T14:52:56.499" v="1401" actId="478"/>
          <ac:spMkLst>
            <pc:docMk/>
            <pc:sldMk cId="42677406" sldId="256"/>
            <ac:spMk id="2" creationId="{D61C1878-8BF4-66FC-3B6E-9EF2C634929D}"/>
          </ac:spMkLst>
        </pc:spChg>
        <pc:spChg chg="add mod ord">
          <ac:chgData name="Lynn Cheong-White" userId="bfa6c5a3-883e-4f48-b205-061a2b43f70c" providerId="ADAL" clId="{2E47D13C-78E7-4C6A-8654-D2AC45F67CC5}" dt="2023-10-24T10:19:27.697" v="48" actId="14100"/>
          <ac:spMkLst>
            <pc:docMk/>
            <pc:sldMk cId="42677406" sldId="256"/>
            <ac:spMk id="3" creationId="{9FFB4475-66D8-7847-F7C6-67D11631CBD7}"/>
          </ac:spMkLst>
        </pc:spChg>
        <pc:spChg chg="add del mod">
          <ac:chgData name="Lynn Cheong-White" userId="bfa6c5a3-883e-4f48-b205-061a2b43f70c" providerId="ADAL" clId="{2E47D13C-78E7-4C6A-8654-D2AC45F67CC5}" dt="2023-10-24T14:53:02.938" v="1402" actId="478"/>
          <ac:spMkLst>
            <pc:docMk/>
            <pc:sldMk cId="42677406" sldId="256"/>
            <ac:spMk id="6" creationId="{7D7C7D7F-BC1A-1A27-9361-A557F490F42B}"/>
          </ac:spMkLst>
        </pc:spChg>
        <pc:spChg chg="add del mod">
          <ac:chgData name="Lynn Cheong-White" userId="bfa6c5a3-883e-4f48-b205-061a2b43f70c" providerId="ADAL" clId="{2E47D13C-78E7-4C6A-8654-D2AC45F67CC5}" dt="2023-10-24T14:52:56.499" v="1401" actId="478"/>
          <ac:spMkLst>
            <pc:docMk/>
            <pc:sldMk cId="42677406" sldId="256"/>
            <ac:spMk id="7" creationId="{1F4D68F9-0C26-5A2F-2205-F5331CA39FB5}"/>
          </ac:spMkLst>
        </pc:spChg>
        <pc:spChg chg="add del">
          <ac:chgData name="Lynn Cheong-White" userId="bfa6c5a3-883e-4f48-b205-061a2b43f70c" providerId="ADAL" clId="{2E47D13C-78E7-4C6A-8654-D2AC45F67CC5}" dt="2023-10-24T14:52:31.777" v="1391" actId="22"/>
          <ac:spMkLst>
            <pc:docMk/>
            <pc:sldMk cId="42677406" sldId="256"/>
            <ac:spMk id="9" creationId="{DC8B26A0-EDD9-F694-ADB1-C2558F05F25F}"/>
          </ac:spMkLst>
        </pc:spChg>
        <pc:picChg chg="mod">
          <ac:chgData name="Lynn Cheong-White" userId="bfa6c5a3-883e-4f48-b205-061a2b43f70c" providerId="ADAL" clId="{2E47D13C-78E7-4C6A-8654-D2AC45F67CC5}" dt="2023-10-24T14:53:43.324" v="1408" actId="962"/>
          <ac:picMkLst>
            <pc:docMk/>
            <pc:sldMk cId="42677406" sldId="256"/>
            <ac:picMk id="5" creationId="{794B5608-8218-D6CC-FD4C-419CD7830E66}"/>
          </ac:picMkLst>
        </pc:picChg>
      </pc:sldChg>
      <pc:sldChg chg="addSp delSp modSp mod">
        <pc:chgData name="Lynn Cheong-White" userId="bfa6c5a3-883e-4f48-b205-061a2b43f70c" providerId="ADAL" clId="{2E47D13C-78E7-4C6A-8654-D2AC45F67CC5}" dt="2023-10-24T14:53:56.032" v="1409" actId="13244"/>
        <pc:sldMkLst>
          <pc:docMk/>
          <pc:sldMk cId="2558598889" sldId="257"/>
        </pc:sldMkLst>
        <pc:spChg chg="del mod">
          <ac:chgData name="Lynn Cheong-White" userId="bfa6c5a3-883e-4f48-b205-061a2b43f70c" providerId="ADAL" clId="{2E47D13C-78E7-4C6A-8654-D2AC45F67CC5}" dt="2023-10-17T09:41:45.343" v="34" actId="478"/>
          <ac:spMkLst>
            <pc:docMk/>
            <pc:sldMk cId="2558598889" sldId="257"/>
            <ac:spMk id="2" creationId="{7ECF117C-A423-8B65-0C74-DABB53520328}"/>
          </ac:spMkLst>
        </pc:spChg>
        <pc:spChg chg="mod">
          <ac:chgData name="Lynn Cheong-White" userId="bfa6c5a3-883e-4f48-b205-061a2b43f70c" providerId="ADAL" clId="{2E47D13C-78E7-4C6A-8654-D2AC45F67CC5}" dt="2023-10-24T13:58:31.091" v="1332" actId="313"/>
          <ac:spMkLst>
            <pc:docMk/>
            <pc:sldMk cId="2558598889" sldId="257"/>
            <ac:spMk id="3" creationId="{D9BF9E31-A8F7-1CCD-8FBF-8E4C5048BEF5}"/>
          </ac:spMkLst>
        </pc:spChg>
        <pc:spChg chg="add mod ord">
          <ac:chgData name="Lynn Cheong-White" userId="bfa6c5a3-883e-4f48-b205-061a2b43f70c" providerId="ADAL" clId="{2E47D13C-78E7-4C6A-8654-D2AC45F67CC5}" dt="2023-10-24T14:53:56.032" v="1409" actId="13244"/>
          <ac:spMkLst>
            <pc:docMk/>
            <pc:sldMk cId="2558598889" sldId="257"/>
            <ac:spMk id="5" creationId="{F983FE57-3726-D15A-F85F-41898EC82B02}"/>
          </ac:spMkLst>
        </pc:spChg>
      </pc:sldChg>
      <pc:sldChg chg="modSp mod">
        <pc:chgData name="Lynn Cheong-White" userId="bfa6c5a3-883e-4f48-b205-061a2b43f70c" providerId="ADAL" clId="{2E47D13C-78E7-4C6A-8654-D2AC45F67CC5}" dt="2023-10-24T14:46:29.347" v="1385" actId="20577"/>
        <pc:sldMkLst>
          <pc:docMk/>
          <pc:sldMk cId="212449915" sldId="258"/>
        </pc:sldMkLst>
        <pc:spChg chg="mod">
          <ac:chgData name="Lynn Cheong-White" userId="bfa6c5a3-883e-4f48-b205-061a2b43f70c" providerId="ADAL" clId="{2E47D13C-78E7-4C6A-8654-D2AC45F67CC5}" dt="2023-10-24T14:46:29.347" v="1385" actId="20577"/>
          <ac:spMkLst>
            <pc:docMk/>
            <pc:sldMk cId="212449915" sldId="258"/>
            <ac:spMk id="3" creationId="{C13E6603-B376-0545-956B-9A5CCF18DC12}"/>
          </ac:spMkLst>
        </pc:spChg>
      </pc:sldChg>
      <pc:sldChg chg="modSp new mod">
        <pc:chgData name="Lynn Cheong-White" userId="bfa6c5a3-883e-4f48-b205-061a2b43f70c" providerId="ADAL" clId="{2E47D13C-78E7-4C6A-8654-D2AC45F67CC5}" dt="2023-10-24T13:50:18.878" v="1214" actId="20577"/>
        <pc:sldMkLst>
          <pc:docMk/>
          <pc:sldMk cId="1104595954" sldId="259"/>
        </pc:sldMkLst>
        <pc:spChg chg="mod">
          <ac:chgData name="Lynn Cheong-White" userId="bfa6c5a3-883e-4f48-b205-061a2b43f70c" providerId="ADAL" clId="{2E47D13C-78E7-4C6A-8654-D2AC45F67CC5}" dt="2023-10-24T13:44:49.107" v="918" actId="313"/>
          <ac:spMkLst>
            <pc:docMk/>
            <pc:sldMk cId="1104595954" sldId="259"/>
            <ac:spMk id="2" creationId="{AD6A18F4-0935-A303-C9C2-9CD7C5CD7B4A}"/>
          </ac:spMkLst>
        </pc:spChg>
        <pc:spChg chg="mod">
          <ac:chgData name="Lynn Cheong-White" userId="bfa6c5a3-883e-4f48-b205-061a2b43f70c" providerId="ADAL" clId="{2E47D13C-78E7-4C6A-8654-D2AC45F67CC5}" dt="2023-10-24T13:50:18.878" v="1214" actId="20577"/>
          <ac:spMkLst>
            <pc:docMk/>
            <pc:sldMk cId="1104595954" sldId="259"/>
            <ac:spMk id="3" creationId="{1747CED4-ED94-438D-ED46-171BE1177EFE}"/>
          </ac:spMkLst>
        </pc:spChg>
      </pc:sldChg>
      <pc:sldChg chg="addSp delSp modSp new mod">
        <pc:chgData name="Lynn Cheong-White" userId="bfa6c5a3-883e-4f48-b205-061a2b43f70c" providerId="ADAL" clId="{2E47D13C-78E7-4C6A-8654-D2AC45F67CC5}" dt="2023-10-24T14:53:17.935" v="1404" actId="962"/>
        <pc:sldMkLst>
          <pc:docMk/>
          <pc:sldMk cId="3046450469" sldId="260"/>
        </pc:sldMkLst>
        <pc:spChg chg="mod">
          <ac:chgData name="Lynn Cheong-White" userId="bfa6c5a3-883e-4f48-b205-061a2b43f70c" providerId="ADAL" clId="{2E47D13C-78E7-4C6A-8654-D2AC45F67CC5}" dt="2023-10-24T13:46:15.267" v="1057" actId="20577"/>
          <ac:spMkLst>
            <pc:docMk/>
            <pc:sldMk cId="3046450469" sldId="260"/>
            <ac:spMk id="2" creationId="{C968562C-E7D8-3D4D-2775-80E375BA0571}"/>
          </ac:spMkLst>
        </pc:spChg>
        <pc:spChg chg="mod">
          <ac:chgData name="Lynn Cheong-White" userId="bfa6c5a3-883e-4f48-b205-061a2b43f70c" providerId="ADAL" clId="{2E47D13C-78E7-4C6A-8654-D2AC45F67CC5}" dt="2023-10-24T13:57:40.903" v="1287" actId="20577"/>
          <ac:spMkLst>
            <pc:docMk/>
            <pc:sldMk cId="3046450469" sldId="260"/>
            <ac:spMk id="3" creationId="{820A2200-B5DB-4789-3E26-5914D1AD1D98}"/>
          </ac:spMkLst>
        </pc:spChg>
        <pc:spChg chg="add mod">
          <ac:chgData name="Lynn Cheong-White" userId="bfa6c5a3-883e-4f48-b205-061a2b43f70c" providerId="ADAL" clId="{2E47D13C-78E7-4C6A-8654-D2AC45F67CC5}" dt="2023-10-24T14:53:17.935" v="1404" actId="962"/>
          <ac:spMkLst>
            <pc:docMk/>
            <pc:sldMk cId="3046450469" sldId="260"/>
            <ac:spMk id="8" creationId="{4C3A9EDD-FC8D-4323-6808-B0AAD1BBD363}"/>
          </ac:spMkLst>
        </pc:spChg>
        <pc:picChg chg="add del mod">
          <ac:chgData name="Lynn Cheong-White" userId="bfa6c5a3-883e-4f48-b205-061a2b43f70c" providerId="ADAL" clId="{2E47D13C-78E7-4C6A-8654-D2AC45F67CC5}" dt="2023-10-24T13:54:16.479" v="1236" actId="478"/>
          <ac:picMkLst>
            <pc:docMk/>
            <pc:sldMk cId="3046450469" sldId="260"/>
            <ac:picMk id="5" creationId="{D71E8F2A-E22C-FA60-6125-B283B62AD0A1}"/>
          </ac:picMkLst>
        </pc:picChg>
        <pc:picChg chg="add mod">
          <ac:chgData name="Lynn Cheong-White" userId="bfa6c5a3-883e-4f48-b205-061a2b43f70c" providerId="ADAL" clId="{2E47D13C-78E7-4C6A-8654-D2AC45F67CC5}" dt="2023-10-24T14:53:13.943" v="1403" actId="962"/>
          <ac:picMkLst>
            <pc:docMk/>
            <pc:sldMk cId="3046450469" sldId="260"/>
            <ac:picMk id="7" creationId="{4AA5055A-B554-A0E5-F6F1-9C90C16F0331}"/>
          </ac:picMkLst>
        </pc:picChg>
      </pc:sldChg>
      <pc:sldChg chg="addSp delSp modSp add mod">
        <pc:chgData name="Lynn Cheong-White" userId="bfa6c5a3-883e-4f48-b205-061a2b43f70c" providerId="ADAL" clId="{2E47D13C-78E7-4C6A-8654-D2AC45F67CC5}" dt="2023-10-24T14:53:24.975" v="1406" actId="962"/>
        <pc:sldMkLst>
          <pc:docMk/>
          <pc:sldMk cId="2557519175" sldId="261"/>
        </pc:sldMkLst>
        <pc:spChg chg="mod">
          <ac:chgData name="Lynn Cheong-White" userId="bfa6c5a3-883e-4f48-b205-061a2b43f70c" providerId="ADAL" clId="{2E47D13C-78E7-4C6A-8654-D2AC45F67CC5}" dt="2023-10-24T13:55:37.514" v="1256"/>
          <ac:spMkLst>
            <pc:docMk/>
            <pc:sldMk cId="2557519175" sldId="261"/>
            <ac:spMk id="3" creationId="{820A2200-B5DB-4789-3E26-5914D1AD1D98}"/>
          </ac:spMkLst>
        </pc:spChg>
        <pc:spChg chg="add mod">
          <ac:chgData name="Lynn Cheong-White" userId="bfa6c5a3-883e-4f48-b205-061a2b43f70c" providerId="ADAL" clId="{2E47D13C-78E7-4C6A-8654-D2AC45F67CC5}" dt="2023-10-24T14:53:24.975" v="1406" actId="962"/>
          <ac:spMkLst>
            <pc:docMk/>
            <pc:sldMk cId="2557519175" sldId="261"/>
            <ac:spMk id="7" creationId="{04A661D7-37CD-D24D-1432-10C29AC33F84}"/>
          </ac:spMkLst>
        </pc:spChg>
        <pc:picChg chg="del">
          <ac:chgData name="Lynn Cheong-White" userId="bfa6c5a3-883e-4f48-b205-061a2b43f70c" providerId="ADAL" clId="{2E47D13C-78E7-4C6A-8654-D2AC45F67CC5}" dt="2023-10-24T13:52:50.585" v="1225" actId="478"/>
          <ac:picMkLst>
            <pc:docMk/>
            <pc:sldMk cId="2557519175" sldId="261"/>
            <ac:picMk id="5" creationId="{D71E8F2A-E22C-FA60-6125-B283B62AD0A1}"/>
          </ac:picMkLst>
        </pc:picChg>
        <pc:picChg chg="add mod">
          <ac:chgData name="Lynn Cheong-White" userId="bfa6c5a3-883e-4f48-b205-061a2b43f70c" providerId="ADAL" clId="{2E47D13C-78E7-4C6A-8654-D2AC45F67CC5}" dt="2023-10-24T14:53:21.390" v="1405" actId="962"/>
          <ac:picMkLst>
            <pc:docMk/>
            <pc:sldMk cId="2557519175" sldId="261"/>
            <ac:picMk id="6" creationId="{86C8C7C5-D74E-A975-FA41-8E69446E986A}"/>
          </ac:picMkLst>
        </pc:picChg>
      </pc:sldChg>
      <pc:sldChg chg="addSp delSp modSp new mod">
        <pc:chgData name="Lynn Cheong-White" userId="bfa6c5a3-883e-4f48-b205-061a2b43f70c" providerId="ADAL" clId="{2E47D13C-78E7-4C6A-8654-D2AC45F67CC5}" dt="2023-10-24T14:53:31.440" v="1407" actId="962"/>
        <pc:sldMkLst>
          <pc:docMk/>
          <pc:sldMk cId="4288550484" sldId="262"/>
        </pc:sldMkLst>
        <pc:spChg chg="mod">
          <ac:chgData name="Lynn Cheong-White" userId="bfa6c5a3-883e-4f48-b205-061a2b43f70c" providerId="ADAL" clId="{2E47D13C-78E7-4C6A-8654-D2AC45F67CC5}" dt="2023-10-24T13:58:03.693" v="1310" actId="20577"/>
          <ac:spMkLst>
            <pc:docMk/>
            <pc:sldMk cId="4288550484" sldId="262"/>
            <ac:spMk id="2" creationId="{E3F654FF-F2D7-3708-D37D-F56F29C7AF68}"/>
          </ac:spMkLst>
        </pc:spChg>
        <pc:spChg chg="mod">
          <ac:chgData name="Lynn Cheong-White" userId="bfa6c5a3-883e-4f48-b205-061a2b43f70c" providerId="ADAL" clId="{2E47D13C-78E7-4C6A-8654-D2AC45F67CC5}" dt="2023-10-24T14:00:25.873" v="1372" actId="27636"/>
          <ac:spMkLst>
            <pc:docMk/>
            <pc:sldMk cId="4288550484" sldId="262"/>
            <ac:spMk id="3" creationId="{EB0CB1F1-81CF-6B70-2129-9406E739AD5A}"/>
          </ac:spMkLst>
        </pc:spChg>
        <pc:spChg chg="add del">
          <ac:chgData name="Lynn Cheong-White" userId="bfa6c5a3-883e-4f48-b205-061a2b43f70c" providerId="ADAL" clId="{2E47D13C-78E7-4C6A-8654-D2AC45F67CC5}" dt="2023-10-24T13:59:54.287" v="1361"/>
          <ac:spMkLst>
            <pc:docMk/>
            <pc:sldMk cId="4288550484" sldId="262"/>
            <ac:spMk id="4" creationId="{7D53B7DD-A145-532B-6E66-F632D63C9B11}"/>
          </ac:spMkLst>
        </pc:spChg>
        <pc:picChg chg="add mod">
          <ac:chgData name="Lynn Cheong-White" userId="bfa6c5a3-883e-4f48-b205-061a2b43f70c" providerId="ADAL" clId="{2E47D13C-78E7-4C6A-8654-D2AC45F67CC5}" dt="2023-10-24T14:53:31.440" v="1407" actId="962"/>
          <ac:picMkLst>
            <pc:docMk/>
            <pc:sldMk cId="4288550484" sldId="262"/>
            <ac:picMk id="6" creationId="{E3DEA7B8-4C6E-702D-9C69-1668B1A3CDF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377D-2EBF-9F7B-9E59-F83B75407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5B1C7-5EA6-9BDF-4EA3-7E4B36F40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E0B6B-95DD-0B5A-E3B3-5965D3D1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E4EE3-E17D-3401-1C35-89AF7FE5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DA905-1351-3CED-7F42-AFB58AB7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2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C663-45A3-0A5A-9B21-ECDBE5DE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4C122-46F9-81D3-A076-D4869AA59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D1355-98A4-C692-D12A-91737D68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B718C-C051-809C-A98B-DA3C6A72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5AE02-FAC2-93FF-6679-74B1E090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06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21356-C813-B965-0C54-E780D589D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D82DF-36EC-1982-8A78-996B98B6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EEA62-1C3C-C7BF-3ACC-0B8B055F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938D6-6A00-AA56-44F9-65FA524F6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A190E-426C-55A0-38BE-7029C6B6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4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40B9-8721-5DD6-3647-7A6C12A08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74DD9-28BD-D157-E419-96F6E1B5C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DF94F-D75E-A583-0ED8-417677D6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BBE8D-BB8F-563B-E675-0C7B158B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B545A-BF56-DB76-0215-26E09BAC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159B-D21C-E41D-151A-A2A08EF6E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EA614-27DE-4520-286E-7B9016790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CFC76-E2D2-8836-690D-80E23A83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B74C2-B545-E0E2-8BCF-3E6F638C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35601-63C5-2886-9C49-B37395F4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3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C222D-BD06-0BDC-3762-95BB1756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0D971-1C9E-3470-ACF7-200308FCA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D6A17-E9BB-E41C-1601-B6B6279CD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49102-50CC-BE2C-14FC-0AADF715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AEEF8-7947-5143-78B7-FF6541E4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106E1-70E9-4CCC-65FE-139D4DDB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0F1CB-AD01-8BF6-39FA-EFD0B3137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3884A-8C00-000C-6106-ECF748F90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BB77A-037A-D124-89F3-BFF721DC8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FA613-12D5-694D-52D8-51C98684BE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82529-5ACC-E107-94F8-632570EFE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74FBE-4328-2A8F-EDB5-EE682177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A34664-0367-98FF-EA9E-797D26E5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A0AF41-43A4-C6FD-B6E2-6891BE57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96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366A9-C2F6-338F-AA04-AB8A287B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E8B68-F5E4-7EA1-ED9E-3BE8AAE0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4923F-D932-E1D4-FFC2-53CA9DF3A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C2B3E-26BB-A628-3F9C-E24BDF52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B03E4-D5E2-BBD0-0BB0-CB81C260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5CE74-C451-97F6-E73C-089DBB6B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FE379-7361-6590-5EC7-E9498E29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27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78D51-28D1-44A9-1DD1-931A9068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87DA6-6BDA-7174-93A7-5204C4B41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FA364-9128-A48F-97A4-2CCCA7259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3E45B-3BC7-154E-5343-0A4BF74A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78182-7D5F-7679-472C-27DB69A7C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D377-DE50-C1EE-0707-6BD5B253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2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0D71-3381-8E4E-B0A1-8C1FB8F29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4DB1F-7C81-B2B9-AD5E-6062A7129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18533-77EB-DB3C-67DA-7F2F55C90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B3E35-ED54-FE42-55D9-C0D428E6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D5A7A-0CA3-34AC-EE66-410958B6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EA717-7B81-49ED-B816-D412CFF6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6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EBC90-A059-5120-1DAA-8AD1D320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3939C-7BDE-6AC3-EFF3-B5BA1090C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BE017-0FB6-6A29-21A3-562BB90F8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83F42-002A-4564-B90D-9B04F017B50F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97694-9DCC-4700-DB48-9B2D4E5F4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3ED9B-0A55-241F-2402-FFF49B1DC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0FCB-39BC-4785-A01C-9A8864F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2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1878-8BF4-66FC-3B6E-9EF2C634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854" y="365125"/>
            <a:ext cx="9566945" cy="1325563"/>
          </a:xfrm>
        </p:spPr>
        <p:txBody>
          <a:bodyPr>
            <a:noAutofit/>
          </a:bodyPr>
          <a:lstStyle/>
          <a:p>
            <a:r>
              <a:rPr lang="en-GB" sz="5400" b="1" dirty="0"/>
              <a:t>Message for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B4475-66D8-7847-F7C6-67D11631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964" y="1825625"/>
            <a:ext cx="9650835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These slides have been created to support </a:t>
            </a:r>
            <a:r>
              <a:rPr lang="en-GB" sz="2800" b="1" dirty="0"/>
              <a:t>academics</a:t>
            </a:r>
            <a:r>
              <a:rPr lang="en-GB" sz="2800" dirty="0"/>
              <a:t> in providing guidance to their students. The slides have intentionally been created on a blank background so that staff may easily copy the key information onto their lecture slides / activity instruction sheets.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As always, we recommend staff tailor the information for their students and activity as the information provided will be general.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94B5608-8218-D6CC-FD4C-419CD783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7010" y="479732"/>
            <a:ext cx="1096348" cy="109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83FE57-3726-D15A-F85F-41898EC8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Moodle Group Peer Review activity?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9E31-A8F7-1CCD-8FBF-8E4C5048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Group Peer Review activity allows students to rate one another after working on a group assignment. Teaching staff may ask students to rate each other on criterion such as contribution to a group task.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Final assessment marks for individuals may be adjusted based on the assessment students receive from the peers in their group.</a:t>
            </a:r>
          </a:p>
          <a:p>
            <a:endParaRPr lang="en-GB" dirty="0"/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</a:rPr>
              <a:t>Any marks and comments will not be visible to other students in your group.</a:t>
            </a:r>
          </a:p>
          <a:p>
            <a:pPr algn="l" fontAlgn="base"/>
            <a:endParaRPr lang="en-GB" b="0" i="0" dirty="0">
              <a:solidFill>
                <a:srgbClr val="000000"/>
              </a:solidFill>
              <a:effectLst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</a:rPr>
              <a:t>Comments are optional and can be viewed by teachers on the course.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59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18F4-0935-A303-C9C2-9CD7C5CD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your Group Peer Review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7CED4-ED94-438D-ED46-171BE1177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Ensure you are in a group.</a:t>
            </a:r>
          </a:p>
          <a:p>
            <a:endParaRPr lang="en-GB" dirty="0"/>
          </a:p>
          <a:p>
            <a:r>
              <a:rPr lang="en-GB" dirty="0"/>
              <a:t>Read the instructions and guidelines for the Peer Review activity. Ask questions or seek clarification on any point you are unsure about.</a:t>
            </a:r>
          </a:p>
          <a:p>
            <a:endParaRPr lang="en-GB" dirty="0"/>
          </a:p>
          <a:p>
            <a:r>
              <a:rPr lang="en-GB" dirty="0"/>
              <a:t>Complete your review on time, there may be penalties for non-participation.</a:t>
            </a:r>
          </a:p>
        </p:txBody>
      </p:sp>
    </p:spTree>
    <p:extLst>
      <p:ext uri="{BB962C8B-B14F-4D97-AF65-F5344CB8AC3E}">
        <p14:creationId xmlns:p14="http://schemas.microsoft.com/office/powerpoint/2010/main" val="110459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562C-E7D8-3D4D-2775-80E375BA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your Group 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2200-B5DB-4789-3E26-5914D1AD1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8976" y="1624545"/>
            <a:ext cx="8744824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You can find the Group Peer Review in the Activities block of your Moodle space, or access it via this link: </a:t>
            </a:r>
          </a:p>
          <a:p>
            <a:pPr marL="0" indent="0">
              <a:buNone/>
            </a:pPr>
            <a:endParaRPr lang="en-GB" b="0" i="0" dirty="0">
              <a:solidFill>
                <a:srgbClr val="000000"/>
              </a:solidFill>
              <a:effectLst/>
            </a:endParaRPr>
          </a:p>
          <a:p>
            <a:r>
              <a:rPr lang="en-GB" b="0" i="0" dirty="0">
                <a:solidFill>
                  <a:srgbClr val="000000"/>
                </a:solidFill>
                <a:effectLst/>
              </a:rPr>
              <a:t>This activity can be completed before or after the submission of your group assignment in Moodle. Make sure you </a:t>
            </a:r>
            <a:r>
              <a:rPr lang="en-GB" b="1" i="0" dirty="0">
                <a:solidFill>
                  <a:srgbClr val="000000"/>
                </a:solidFill>
                <a:effectLst/>
              </a:rPr>
              <a:t>meet the deadlines provided</a:t>
            </a:r>
            <a:r>
              <a:rPr lang="en-GB" b="0" i="0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en-GB" b="0" i="0" dirty="0">
              <a:solidFill>
                <a:srgbClr val="000000"/>
              </a:solidFill>
              <a:effectLst/>
            </a:endParaRPr>
          </a:p>
          <a:p>
            <a:r>
              <a:rPr lang="en-GB" b="0" i="0" dirty="0">
                <a:solidFill>
                  <a:srgbClr val="000000"/>
                </a:solidFill>
                <a:effectLst/>
              </a:rPr>
              <a:t>Your final grade for the assignment is based on the assignment score and an aggregated peer review weighting.</a:t>
            </a:r>
          </a:p>
          <a:p>
            <a:endParaRPr lang="en-GB" b="0" i="0" dirty="0">
              <a:solidFill>
                <a:srgbClr val="000000"/>
              </a:solidFill>
              <a:effectLst/>
            </a:endParaRPr>
          </a:p>
          <a:p>
            <a:endParaRPr lang="en-GB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A5055A-B554-A0E5-F6F1-9C90C16F0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87" y="1422990"/>
            <a:ext cx="2429389" cy="23772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C3A9EDD-FC8D-4323-6808-B0AAD1BBD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0059" y="2852257"/>
            <a:ext cx="1585519" cy="2768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5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562C-E7D8-3D4D-2775-80E375BA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your Group 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2200-B5DB-4789-3E26-5914D1AD1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189" y="1825625"/>
            <a:ext cx="494461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</a:rPr>
              <a:t>Make sure you read the </a:t>
            </a:r>
            <a:r>
              <a:rPr lang="en-GB" b="1" i="0" dirty="0">
                <a:solidFill>
                  <a:srgbClr val="000000"/>
                </a:solidFill>
                <a:effectLst/>
              </a:rPr>
              <a:t>Peer assessment criteria </a:t>
            </a:r>
            <a:r>
              <a:rPr lang="en-GB" b="0" i="0" dirty="0">
                <a:solidFill>
                  <a:srgbClr val="000000"/>
                </a:solidFill>
                <a:effectLst/>
              </a:rPr>
              <a:t>and use them to rate your peers’ contributions to the group task.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0000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</a:rPr>
              <a:t>Fill in your ratings and comments, and make sure that you choose </a:t>
            </a:r>
            <a:r>
              <a:rPr lang="en-GB" b="1" i="0" dirty="0">
                <a:solidFill>
                  <a:srgbClr val="000000"/>
                </a:solidFill>
                <a:effectLst/>
              </a:rPr>
              <a:t>Save review</a:t>
            </a:r>
            <a:r>
              <a:rPr lang="en-GB" b="0" i="0" dirty="0">
                <a:solidFill>
                  <a:srgbClr val="000000"/>
                </a:solidFill>
                <a:effectLst/>
              </a:rPr>
              <a:t> before leaving the page.</a:t>
            </a:r>
          </a:p>
          <a:p>
            <a:pPr marL="0" indent="0">
              <a:buNone/>
            </a:pPr>
            <a:br>
              <a:rPr lang="en-GB" dirty="0"/>
            </a:br>
            <a:endParaRPr lang="en-GB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C8C7C5-D74E-A975-FA41-8E69446E9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03" y="1750383"/>
            <a:ext cx="5621152" cy="335723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A661D7-37CD-D24D-1432-10C29AC33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6368" y="4588778"/>
            <a:ext cx="1099485" cy="51883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51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654FF-F2D7-3708-D37D-F56F29C7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view your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CB1F1-81CF-6B70-2129-9406E739A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4367"/>
          </a:xfrm>
        </p:spPr>
        <p:txBody>
          <a:bodyPr>
            <a:normAutofit fontScale="85000" lnSpcReduction="20000"/>
          </a:bodyPr>
          <a:lstStyle/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</a:rPr>
              <a:t>Your unit convenor will tell you when they have reviewed and saved the final marks and made them visible.</a:t>
            </a:r>
          </a:p>
          <a:p>
            <a:pPr algn="l" fontAlgn="base"/>
            <a:endParaRPr lang="en-GB" b="0" i="0" dirty="0">
              <a:solidFill>
                <a:srgbClr val="000000"/>
              </a:solidFill>
              <a:effectLst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</a:rPr>
              <a:t>To view your individual final mark, go back into the </a:t>
            </a:r>
            <a:r>
              <a:rPr lang="en-GB" b="1" i="0" dirty="0">
                <a:solidFill>
                  <a:srgbClr val="000000"/>
                </a:solidFill>
                <a:effectLst/>
              </a:rPr>
              <a:t>Peer Review Activity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 fontAlgn="base"/>
            <a:endParaRPr lang="en-GB" b="0" i="0" dirty="0">
              <a:solidFill>
                <a:srgbClr val="000000"/>
              </a:solidFill>
              <a:effectLst/>
            </a:endParaRPr>
          </a:p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</a:rPr>
              <a:t>The final mark is made up of the group assignment mark scaled by your aggregate peer mark and a peer assessment weighting, which has been reviewed by your unit convenor.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DEA7B8-4C6E-702D-9C69-1668B1A3C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969" y="4734929"/>
            <a:ext cx="9097645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5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50EF0-3507-D451-CA1D-546BC3FC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support for students: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6603-B376-0545-956B-9A5CCF18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students with any further questions or require additional support please contact your unit convenor or </a:t>
            </a:r>
            <a:r>
              <a:rPr lang="en-GB"/>
              <a:t>teaching team.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4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7e3d22-4ea1-422d-b0ad-8fcc89406b9e}" enabled="0" method="" siteId="{377e3d22-4ea1-422d-b0ad-8fcc89406b9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432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Noto Sans</vt:lpstr>
      <vt:lpstr>Office Theme</vt:lpstr>
      <vt:lpstr>Message for staff</vt:lpstr>
      <vt:lpstr>What is the Moodle Group Peer Review activity?</vt:lpstr>
      <vt:lpstr>Preparing for your Group Peer Review activity</vt:lpstr>
      <vt:lpstr>Submitting your Group Peer Review</vt:lpstr>
      <vt:lpstr>Submitting your Group Peer Review</vt:lpstr>
      <vt:lpstr>How to view your marks</vt:lpstr>
      <vt:lpstr>Further support for students: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slides have been created to support academics in providing guidance to their students. The slides have intentionally been created on a blank background so that staff may easily copy the key information onto their lecture slides / activity instruction sheets.  As always, we recommend staff tailor the information for their students and activity as the information provided will be general.</dc:title>
  <dc:creator>Lynn Cheong-White</dc:creator>
  <cp:lastModifiedBy>Lynn Cheong-White</cp:lastModifiedBy>
  <cp:revision>1</cp:revision>
  <dcterms:created xsi:type="dcterms:W3CDTF">2023-10-17T09:26:18Z</dcterms:created>
  <dcterms:modified xsi:type="dcterms:W3CDTF">2023-10-24T14:54:01Z</dcterms:modified>
</cp:coreProperties>
</file>