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58" r:id="rId7"/>
    <p:sldId id="259" r:id="rId8"/>
    <p:sldId id="260" r:id="rId9"/>
    <p:sldId id="261" r:id="rId10"/>
    <p:sldId id="266" r:id="rId11"/>
    <p:sldId id="267" r:id="rId12"/>
    <p:sldId id="270" r:id="rId13"/>
    <p:sldId id="268" r:id="rId14"/>
    <p:sldId id="265" r:id="rId15"/>
    <p:sldId id="262" r:id="rId16"/>
    <p:sldId id="26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4DD6E-3D51-48AB-873B-2703519F700F}" v="1" dt="2024-03-19T11:40:13.569"/>
    <p1510:client id="{7AAE2336-AAD2-3EC1-BAB4-00D6115FF2EA}" v="345" dt="2024-03-18T14:41:17.248"/>
    <p1510:client id="{9352E13F-86AD-D48B-9592-473ABEAAE17E}" v="4" dt="2024-03-18T14:55:29.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9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vonne Moore" userId="S::ym394@bath.ac.uk::27a36683-dee3-4a23-908a-e28db8d0be3d" providerId="AD" clId="Web-{9352E13F-86AD-D48B-9592-473ABEAAE17E}"/>
    <pc:docChg chg="modSld">
      <pc:chgData name="Yvonne Moore" userId="S::ym394@bath.ac.uk::27a36683-dee3-4a23-908a-e28db8d0be3d" providerId="AD" clId="Web-{9352E13F-86AD-D48B-9592-473ABEAAE17E}" dt="2024-03-18T14:55:29.659" v="2" actId="20577"/>
      <pc:docMkLst>
        <pc:docMk/>
      </pc:docMkLst>
      <pc:sldChg chg="modSp">
        <pc:chgData name="Yvonne Moore" userId="S::ym394@bath.ac.uk::27a36683-dee3-4a23-908a-e28db8d0be3d" providerId="AD" clId="Web-{9352E13F-86AD-D48B-9592-473ABEAAE17E}" dt="2024-03-18T14:55:29.659" v="2" actId="20577"/>
        <pc:sldMkLst>
          <pc:docMk/>
          <pc:sldMk cId="3642979668" sldId="267"/>
        </pc:sldMkLst>
        <pc:spChg chg="mod">
          <ac:chgData name="Yvonne Moore" userId="S::ym394@bath.ac.uk::27a36683-dee3-4a23-908a-e28db8d0be3d" providerId="AD" clId="Web-{9352E13F-86AD-D48B-9592-473ABEAAE17E}" dt="2024-03-18T14:55:29.659" v="2" actId="20577"/>
          <ac:spMkLst>
            <pc:docMk/>
            <pc:sldMk cId="3642979668" sldId="267"/>
            <ac:spMk id="3" creationId="{427C79F3-06BB-02DF-0CE1-35AAF9455D38}"/>
          </ac:spMkLst>
        </pc:spChg>
      </pc:sldChg>
      <pc:sldChg chg="modSp">
        <pc:chgData name="Yvonne Moore" userId="S::ym394@bath.ac.uk::27a36683-dee3-4a23-908a-e28db8d0be3d" providerId="AD" clId="Web-{9352E13F-86AD-D48B-9592-473ABEAAE17E}" dt="2024-03-18T14:53:58.934" v="1" actId="14100"/>
        <pc:sldMkLst>
          <pc:docMk/>
          <pc:sldMk cId="3772224143" sldId="270"/>
        </pc:sldMkLst>
        <pc:spChg chg="mod">
          <ac:chgData name="Yvonne Moore" userId="S::ym394@bath.ac.uk::27a36683-dee3-4a23-908a-e28db8d0be3d" providerId="AD" clId="Web-{9352E13F-86AD-D48B-9592-473ABEAAE17E}" dt="2024-03-18T14:53:58.934" v="1" actId="14100"/>
          <ac:spMkLst>
            <pc:docMk/>
            <pc:sldMk cId="3772224143" sldId="270"/>
            <ac:spMk id="3" creationId="{77FC13A8-109C-5CEE-42C6-372B58F842E3}"/>
          </ac:spMkLst>
        </pc:spChg>
      </pc:sldChg>
    </pc:docChg>
  </pc:docChgLst>
  <pc:docChgLst>
    <pc:chgData name="Rachel Applegate" userId="cf090625-734e-4a47-a39f-abba3eff651a" providerId="ADAL" clId="{20B4DD6E-3D51-48AB-873B-2703519F700F}"/>
    <pc:docChg chg="modSld sldOrd">
      <pc:chgData name="Rachel Applegate" userId="cf090625-734e-4a47-a39f-abba3eff651a" providerId="ADAL" clId="{20B4DD6E-3D51-48AB-873B-2703519F700F}" dt="2024-03-19T11:43:29.875" v="437"/>
      <pc:docMkLst>
        <pc:docMk/>
      </pc:docMkLst>
      <pc:sldChg chg="modSp mod">
        <pc:chgData name="Rachel Applegate" userId="cf090625-734e-4a47-a39f-abba3eff651a" providerId="ADAL" clId="{20B4DD6E-3D51-48AB-873B-2703519F700F}" dt="2024-03-19T11:42:33.632" v="435" actId="20577"/>
        <pc:sldMkLst>
          <pc:docMk/>
          <pc:sldMk cId="3642979668" sldId="267"/>
        </pc:sldMkLst>
        <pc:spChg chg="mod">
          <ac:chgData name="Rachel Applegate" userId="cf090625-734e-4a47-a39f-abba3eff651a" providerId="ADAL" clId="{20B4DD6E-3D51-48AB-873B-2703519F700F}" dt="2024-03-19T11:42:33.632" v="435" actId="20577"/>
          <ac:spMkLst>
            <pc:docMk/>
            <pc:sldMk cId="3642979668" sldId="267"/>
            <ac:spMk id="3" creationId="{427C79F3-06BB-02DF-0CE1-35AAF9455D38}"/>
          </ac:spMkLst>
        </pc:spChg>
      </pc:sldChg>
      <pc:sldChg chg="modSp mod">
        <pc:chgData name="Rachel Applegate" userId="cf090625-734e-4a47-a39f-abba3eff651a" providerId="ADAL" clId="{20B4DD6E-3D51-48AB-873B-2703519F700F}" dt="2024-03-19T11:42:28.700" v="433" actId="20577"/>
        <pc:sldMkLst>
          <pc:docMk/>
          <pc:sldMk cId="4291203818" sldId="268"/>
        </pc:sldMkLst>
        <pc:spChg chg="mod">
          <ac:chgData name="Rachel Applegate" userId="cf090625-734e-4a47-a39f-abba3eff651a" providerId="ADAL" clId="{20B4DD6E-3D51-48AB-873B-2703519F700F}" dt="2024-03-19T11:42:28.700" v="433" actId="20577"/>
          <ac:spMkLst>
            <pc:docMk/>
            <pc:sldMk cId="4291203818" sldId="268"/>
            <ac:spMk id="3" creationId="{77FC13A8-109C-5CEE-42C6-372B58F842E3}"/>
          </ac:spMkLst>
        </pc:spChg>
      </pc:sldChg>
      <pc:sldChg chg="addSp delSp modSp mod ord">
        <pc:chgData name="Rachel Applegate" userId="cf090625-734e-4a47-a39f-abba3eff651a" providerId="ADAL" clId="{20B4DD6E-3D51-48AB-873B-2703519F700F}" dt="2024-03-19T11:43:29.875" v="437"/>
        <pc:sldMkLst>
          <pc:docMk/>
          <pc:sldMk cId="3772224143" sldId="270"/>
        </pc:sldMkLst>
        <pc:spChg chg="mod">
          <ac:chgData name="Rachel Applegate" userId="cf090625-734e-4a47-a39f-abba3eff651a" providerId="ADAL" clId="{20B4DD6E-3D51-48AB-873B-2703519F700F}" dt="2024-03-19T11:42:19.798" v="431" actId="20577"/>
          <ac:spMkLst>
            <pc:docMk/>
            <pc:sldMk cId="3772224143" sldId="270"/>
            <ac:spMk id="3" creationId="{77FC13A8-109C-5CEE-42C6-372B58F842E3}"/>
          </ac:spMkLst>
        </pc:spChg>
        <pc:spChg chg="add del mod">
          <ac:chgData name="Rachel Applegate" userId="cf090625-734e-4a47-a39f-abba3eff651a" providerId="ADAL" clId="{20B4DD6E-3D51-48AB-873B-2703519F700F}" dt="2024-03-19T11:39:56.268" v="55"/>
          <ac:spMkLst>
            <pc:docMk/>
            <pc:sldMk cId="3772224143" sldId="270"/>
            <ac:spMk id="5" creationId="{A59ECE18-E165-637B-D4AA-E260A33403BD}"/>
          </ac:spMkLst>
        </pc:spChg>
        <pc:picChg chg="add mod">
          <ac:chgData name="Rachel Applegate" userId="cf090625-734e-4a47-a39f-abba3eff651a" providerId="ADAL" clId="{20B4DD6E-3D51-48AB-873B-2703519F700F}" dt="2024-03-19T11:41:37.058" v="401" actId="208"/>
          <ac:picMkLst>
            <pc:docMk/>
            <pc:sldMk cId="3772224143" sldId="270"/>
            <ac:picMk id="7" creationId="{8C1793A0-FDEC-28A3-50EA-1FE2A07E165E}"/>
          </ac:picMkLst>
        </pc:picChg>
      </pc:sldChg>
    </pc:docChg>
  </pc:docChgLst>
  <pc:docChgLst>
    <pc:chgData name="Rachel Applegate" userId="S::rw273@bath.ac.uk::cf090625-734e-4a47-a39f-abba3eff651a" providerId="AD" clId="Web-{7AAE2336-AAD2-3EC1-BAB4-00D6115FF2EA}"/>
    <pc:docChg chg="addSld delSld modSld">
      <pc:chgData name="Rachel Applegate" userId="S::rw273@bath.ac.uk::cf090625-734e-4a47-a39f-abba3eff651a" providerId="AD" clId="Web-{7AAE2336-AAD2-3EC1-BAB4-00D6115FF2EA}" dt="2024-03-18T14:41:17.248" v="354" actId="20577"/>
      <pc:docMkLst>
        <pc:docMk/>
      </pc:docMkLst>
      <pc:sldChg chg="modSp">
        <pc:chgData name="Rachel Applegate" userId="S::rw273@bath.ac.uk::cf090625-734e-4a47-a39f-abba3eff651a" providerId="AD" clId="Web-{7AAE2336-AAD2-3EC1-BAB4-00D6115FF2EA}" dt="2024-03-18T14:10:32.215" v="15" actId="20577"/>
        <pc:sldMkLst>
          <pc:docMk/>
          <pc:sldMk cId="2277732797" sldId="262"/>
        </pc:sldMkLst>
        <pc:spChg chg="mod">
          <ac:chgData name="Rachel Applegate" userId="S::rw273@bath.ac.uk::cf090625-734e-4a47-a39f-abba3eff651a" providerId="AD" clId="Web-{7AAE2336-AAD2-3EC1-BAB4-00D6115FF2EA}" dt="2024-03-18T14:10:32.215" v="15" actId="20577"/>
          <ac:spMkLst>
            <pc:docMk/>
            <pc:sldMk cId="2277732797" sldId="262"/>
            <ac:spMk id="3" creationId="{F84954F1-3595-6523-416D-26E31B910DDB}"/>
          </ac:spMkLst>
        </pc:spChg>
      </pc:sldChg>
      <pc:sldChg chg="modSp">
        <pc:chgData name="Rachel Applegate" userId="S::rw273@bath.ac.uk::cf090625-734e-4a47-a39f-abba3eff651a" providerId="AD" clId="Web-{7AAE2336-AAD2-3EC1-BAB4-00D6115FF2EA}" dt="2024-03-18T14:10:23.340" v="3" actId="20577"/>
        <pc:sldMkLst>
          <pc:docMk/>
          <pc:sldMk cId="1104682843" sldId="265"/>
        </pc:sldMkLst>
        <pc:spChg chg="mod">
          <ac:chgData name="Rachel Applegate" userId="S::rw273@bath.ac.uk::cf090625-734e-4a47-a39f-abba3eff651a" providerId="AD" clId="Web-{7AAE2336-AAD2-3EC1-BAB4-00D6115FF2EA}" dt="2024-03-18T14:10:23.340" v="3" actId="20577"/>
          <ac:spMkLst>
            <pc:docMk/>
            <pc:sldMk cId="1104682843" sldId="265"/>
            <ac:spMk id="3" creationId="{F84954F1-3595-6523-416D-26E31B910DDB}"/>
          </ac:spMkLst>
        </pc:spChg>
      </pc:sldChg>
      <pc:sldChg chg="modSp">
        <pc:chgData name="Rachel Applegate" userId="S::rw273@bath.ac.uk::cf090625-734e-4a47-a39f-abba3eff651a" providerId="AD" clId="Web-{7AAE2336-AAD2-3EC1-BAB4-00D6115FF2EA}" dt="2024-03-18T14:21:48.139" v="32" actId="14100"/>
        <pc:sldMkLst>
          <pc:docMk/>
          <pc:sldMk cId="3451001107" sldId="266"/>
        </pc:sldMkLst>
        <pc:spChg chg="mod">
          <ac:chgData name="Rachel Applegate" userId="S::rw273@bath.ac.uk::cf090625-734e-4a47-a39f-abba3eff651a" providerId="AD" clId="Web-{7AAE2336-AAD2-3EC1-BAB4-00D6115FF2EA}" dt="2024-03-18T14:21:48.139" v="32" actId="14100"/>
          <ac:spMkLst>
            <pc:docMk/>
            <pc:sldMk cId="3451001107" sldId="266"/>
            <ac:spMk id="5" creationId="{4F0D164B-C3DE-5055-DAF4-233737CAFD33}"/>
          </ac:spMkLst>
        </pc:spChg>
      </pc:sldChg>
      <pc:sldChg chg="modSp new">
        <pc:chgData name="Rachel Applegate" userId="S::rw273@bath.ac.uk::cf090625-734e-4a47-a39f-abba3eff651a" providerId="AD" clId="Web-{7AAE2336-AAD2-3EC1-BAB4-00D6115FF2EA}" dt="2024-03-18T14:41:17.248" v="354" actId="20577"/>
        <pc:sldMkLst>
          <pc:docMk/>
          <pc:sldMk cId="3642979668" sldId="267"/>
        </pc:sldMkLst>
        <pc:spChg chg="mod">
          <ac:chgData name="Rachel Applegate" userId="S::rw273@bath.ac.uk::cf090625-734e-4a47-a39f-abba3eff651a" providerId="AD" clId="Web-{7AAE2336-AAD2-3EC1-BAB4-00D6115FF2EA}" dt="2024-03-18T14:22:17.374" v="43" actId="1076"/>
          <ac:spMkLst>
            <pc:docMk/>
            <pc:sldMk cId="3642979668" sldId="267"/>
            <ac:spMk id="2" creationId="{BCE938C2-F8E7-96B7-52DF-77B70481FB5E}"/>
          </ac:spMkLst>
        </pc:spChg>
        <pc:spChg chg="mod">
          <ac:chgData name="Rachel Applegate" userId="S::rw273@bath.ac.uk::cf090625-734e-4a47-a39f-abba3eff651a" providerId="AD" clId="Web-{7AAE2336-AAD2-3EC1-BAB4-00D6115FF2EA}" dt="2024-03-18T14:41:17.248" v="354" actId="20577"/>
          <ac:spMkLst>
            <pc:docMk/>
            <pc:sldMk cId="3642979668" sldId="267"/>
            <ac:spMk id="3" creationId="{427C79F3-06BB-02DF-0CE1-35AAF9455D38}"/>
          </ac:spMkLst>
        </pc:spChg>
      </pc:sldChg>
      <pc:sldChg chg="modSp new">
        <pc:chgData name="Rachel Applegate" userId="S::rw273@bath.ac.uk::cf090625-734e-4a47-a39f-abba3eff651a" providerId="AD" clId="Web-{7AAE2336-AAD2-3EC1-BAB4-00D6115FF2EA}" dt="2024-03-18T14:36:45.194" v="298" actId="20577"/>
        <pc:sldMkLst>
          <pc:docMk/>
          <pc:sldMk cId="4291203818" sldId="268"/>
        </pc:sldMkLst>
        <pc:spChg chg="mod">
          <ac:chgData name="Rachel Applegate" userId="S::rw273@bath.ac.uk::cf090625-734e-4a47-a39f-abba3eff651a" providerId="AD" clId="Web-{7AAE2336-AAD2-3EC1-BAB4-00D6115FF2EA}" dt="2024-03-18T14:28:17.290" v="252" actId="1076"/>
          <ac:spMkLst>
            <pc:docMk/>
            <pc:sldMk cId="4291203818" sldId="268"/>
            <ac:spMk id="2" creationId="{5AAAE355-7D88-FDC8-7B42-1880B0607E20}"/>
          </ac:spMkLst>
        </pc:spChg>
        <pc:spChg chg="mod">
          <ac:chgData name="Rachel Applegate" userId="S::rw273@bath.ac.uk::cf090625-734e-4a47-a39f-abba3eff651a" providerId="AD" clId="Web-{7AAE2336-AAD2-3EC1-BAB4-00D6115FF2EA}" dt="2024-03-18T14:36:45.194" v="298" actId="20577"/>
          <ac:spMkLst>
            <pc:docMk/>
            <pc:sldMk cId="4291203818" sldId="268"/>
            <ac:spMk id="3" creationId="{77FC13A8-109C-5CEE-42C6-372B58F842E3}"/>
          </ac:spMkLst>
        </pc:spChg>
      </pc:sldChg>
      <pc:sldChg chg="new del">
        <pc:chgData name="Rachel Applegate" userId="S::rw273@bath.ac.uk::cf090625-734e-4a47-a39f-abba3eff651a" providerId="AD" clId="Web-{7AAE2336-AAD2-3EC1-BAB4-00D6115FF2EA}" dt="2024-03-18T14:36:53.179" v="300"/>
        <pc:sldMkLst>
          <pc:docMk/>
          <pc:sldMk cId="2929851870" sldId="269"/>
        </pc:sldMkLst>
      </pc:sldChg>
      <pc:sldChg chg="modSp add replId">
        <pc:chgData name="Rachel Applegate" userId="S::rw273@bath.ac.uk::cf090625-734e-4a47-a39f-abba3eff651a" providerId="AD" clId="Web-{7AAE2336-AAD2-3EC1-BAB4-00D6115FF2EA}" dt="2024-03-18T14:39:57.387" v="322" actId="20577"/>
        <pc:sldMkLst>
          <pc:docMk/>
          <pc:sldMk cId="3772224143" sldId="270"/>
        </pc:sldMkLst>
        <pc:spChg chg="mod">
          <ac:chgData name="Rachel Applegate" userId="S::rw273@bath.ac.uk::cf090625-734e-4a47-a39f-abba3eff651a" providerId="AD" clId="Web-{7AAE2336-AAD2-3EC1-BAB4-00D6115FF2EA}" dt="2024-03-18T14:38:40.650" v="309" actId="20577"/>
          <ac:spMkLst>
            <pc:docMk/>
            <pc:sldMk cId="3772224143" sldId="270"/>
            <ac:spMk id="2" creationId="{5AAAE355-7D88-FDC8-7B42-1880B0607E20}"/>
          </ac:spMkLst>
        </pc:spChg>
        <pc:spChg chg="mod">
          <ac:chgData name="Rachel Applegate" userId="S::rw273@bath.ac.uk::cf090625-734e-4a47-a39f-abba3eff651a" providerId="AD" clId="Web-{7AAE2336-AAD2-3EC1-BAB4-00D6115FF2EA}" dt="2024-03-18T14:39:57.387" v="322" actId="20577"/>
          <ac:spMkLst>
            <pc:docMk/>
            <pc:sldMk cId="3772224143" sldId="270"/>
            <ac:spMk id="3" creationId="{77FC13A8-109C-5CEE-42C6-372B58F842E3}"/>
          </ac:spMkLst>
        </pc:spChg>
      </pc:sldChg>
    </pc:docChg>
  </pc:docChgLst>
  <pc:docChgLst>
    <pc:chgData name="Rachel Applegate" userId="S::rw273@bath.ac.uk::cf090625-734e-4a47-a39f-abba3eff651a" providerId="AD" clId="Web-{B26CD053-A5D2-3BAE-F0A2-B4C7E538F060}"/>
    <pc:docChg chg="modSld">
      <pc:chgData name="Rachel Applegate" userId="S::rw273@bath.ac.uk::cf090625-734e-4a47-a39f-abba3eff651a" providerId="AD" clId="Web-{B26CD053-A5D2-3BAE-F0A2-B4C7E538F060}" dt="2023-09-26T14:39:58.559" v="486" actId="20577"/>
      <pc:docMkLst>
        <pc:docMk/>
      </pc:docMkLst>
      <pc:sldChg chg="modSp">
        <pc:chgData name="Rachel Applegate" userId="S::rw273@bath.ac.uk::cf090625-734e-4a47-a39f-abba3eff651a" providerId="AD" clId="Web-{B26CD053-A5D2-3BAE-F0A2-B4C7E538F060}" dt="2023-09-26T14:21:19.860" v="0" actId="20577"/>
        <pc:sldMkLst>
          <pc:docMk/>
          <pc:sldMk cId="1398800269" sldId="260"/>
        </pc:sldMkLst>
        <pc:spChg chg="mod">
          <ac:chgData name="Rachel Applegate" userId="S::rw273@bath.ac.uk::cf090625-734e-4a47-a39f-abba3eff651a" providerId="AD" clId="Web-{B26CD053-A5D2-3BAE-F0A2-B4C7E538F060}" dt="2023-09-26T14:21:19.860" v="0" actId="20577"/>
          <ac:spMkLst>
            <pc:docMk/>
            <pc:sldMk cId="1398800269" sldId="260"/>
            <ac:spMk id="3" creationId="{F84954F1-3595-6523-416D-26E31B910DDB}"/>
          </ac:spMkLst>
        </pc:spChg>
      </pc:sldChg>
      <pc:sldChg chg="modSp">
        <pc:chgData name="Rachel Applegate" userId="S::rw273@bath.ac.uk::cf090625-734e-4a47-a39f-abba3eff651a" providerId="AD" clId="Web-{B26CD053-A5D2-3BAE-F0A2-B4C7E538F060}" dt="2023-09-26T14:39:18.402" v="483" actId="20577"/>
        <pc:sldMkLst>
          <pc:docMk/>
          <pc:sldMk cId="2277732797" sldId="262"/>
        </pc:sldMkLst>
        <pc:spChg chg="mod">
          <ac:chgData name="Rachel Applegate" userId="S::rw273@bath.ac.uk::cf090625-734e-4a47-a39f-abba3eff651a" providerId="AD" clId="Web-{B26CD053-A5D2-3BAE-F0A2-B4C7E538F060}" dt="2023-09-26T14:39:18.402" v="483" actId="20577"/>
          <ac:spMkLst>
            <pc:docMk/>
            <pc:sldMk cId="2277732797" sldId="262"/>
            <ac:spMk id="3" creationId="{F84954F1-3595-6523-416D-26E31B910DDB}"/>
          </ac:spMkLst>
        </pc:spChg>
      </pc:sldChg>
      <pc:sldChg chg="modSp mod modShow">
        <pc:chgData name="Rachel Applegate" userId="S::rw273@bath.ac.uk::cf090625-734e-4a47-a39f-abba3eff651a" providerId="AD" clId="Web-{B26CD053-A5D2-3BAE-F0A2-B4C7E538F060}" dt="2023-09-26T14:39:58.559" v="486" actId="20577"/>
        <pc:sldMkLst>
          <pc:docMk/>
          <pc:sldMk cId="1104682843" sldId="265"/>
        </pc:sldMkLst>
        <pc:spChg chg="mod">
          <ac:chgData name="Rachel Applegate" userId="S::rw273@bath.ac.uk::cf090625-734e-4a47-a39f-abba3eff651a" providerId="AD" clId="Web-{B26CD053-A5D2-3BAE-F0A2-B4C7E538F060}" dt="2023-09-26T14:39:58.559" v="486" actId="20577"/>
          <ac:spMkLst>
            <pc:docMk/>
            <pc:sldMk cId="1104682843" sldId="265"/>
            <ac:spMk id="3" creationId="{F84954F1-3595-6523-416D-26E31B910DDB}"/>
          </ac:spMkLst>
        </pc:spChg>
      </pc:sldChg>
      <pc:sldChg chg="modSp">
        <pc:chgData name="Rachel Applegate" userId="S::rw273@bath.ac.uk::cf090625-734e-4a47-a39f-abba3eff651a" providerId="AD" clId="Web-{B26CD053-A5D2-3BAE-F0A2-B4C7E538F060}" dt="2023-09-26T14:28:55.637" v="143" actId="20577"/>
        <pc:sldMkLst>
          <pc:docMk/>
          <pc:sldMk cId="3451001107" sldId="266"/>
        </pc:sldMkLst>
        <pc:spChg chg="mod">
          <ac:chgData name="Rachel Applegate" userId="S::rw273@bath.ac.uk::cf090625-734e-4a47-a39f-abba3eff651a" providerId="AD" clId="Web-{B26CD053-A5D2-3BAE-F0A2-B4C7E538F060}" dt="2023-09-26T14:28:55.637" v="143" actId="20577"/>
          <ac:spMkLst>
            <pc:docMk/>
            <pc:sldMk cId="3451001107" sldId="266"/>
            <ac:spMk id="5" creationId="{4F0D164B-C3DE-5055-DAF4-233737CAFD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9BC37-30D0-934C-8796-C9B65092135E}" type="datetimeFigureOut">
              <a:rPr lang="en-GB" smtClean="0"/>
              <a:t>19/03/2024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C71E5-8FE5-1B43-B2BB-B5EE364BA6D7}" type="slidenum">
              <a:rPr lang="en-GB" smtClean="0"/>
              <a:t>‹#›</a:t>
            </a:fld>
            <a:endParaRPr lang="en-GB"/>
          </a:p>
        </p:txBody>
      </p:sp>
    </p:spTree>
    <p:extLst>
      <p:ext uri="{BB962C8B-B14F-4D97-AF65-F5344CB8AC3E}">
        <p14:creationId xmlns:p14="http://schemas.microsoft.com/office/powerpoint/2010/main" val="312072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1</a:t>
            </a:fld>
            <a:endParaRPr lang="en-GB"/>
          </a:p>
        </p:txBody>
      </p:sp>
    </p:spTree>
    <p:extLst>
      <p:ext uri="{BB962C8B-B14F-4D97-AF65-F5344CB8AC3E}">
        <p14:creationId xmlns:p14="http://schemas.microsoft.com/office/powerpoint/2010/main" val="3694081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2</a:t>
            </a:fld>
            <a:endParaRPr lang="en-GB"/>
          </a:p>
        </p:txBody>
      </p:sp>
    </p:spTree>
    <p:extLst>
      <p:ext uri="{BB962C8B-B14F-4D97-AF65-F5344CB8AC3E}">
        <p14:creationId xmlns:p14="http://schemas.microsoft.com/office/powerpoint/2010/main" val="234909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4</a:t>
            </a:fld>
            <a:endParaRPr lang="en-GB"/>
          </a:p>
        </p:txBody>
      </p:sp>
    </p:spTree>
    <p:extLst>
      <p:ext uri="{BB962C8B-B14F-4D97-AF65-F5344CB8AC3E}">
        <p14:creationId xmlns:p14="http://schemas.microsoft.com/office/powerpoint/2010/main" val="782183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5</a:t>
            </a:fld>
            <a:endParaRPr lang="en-GB"/>
          </a:p>
        </p:txBody>
      </p:sp>
    </p:spTree>
    <p:extLst>
      <p:ext uri="{BB962C8B-B14F-4D97-AF65-F5344CB8AC3E}">
        <p14:creationId xmlns:p14="http://schemas.microsoft.com/office/powerpoint/2010/main" val="1159767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6</a:t>
            </a:fld>
            <a:endParaRPr lang="en-GB"/>
          </a:p>
        </p:txBody>
      </p:sp>
    </p:spTree>
    <p:extLst>
      <p:ext uri="{BB962C8B-B14F-4D97-AF65-F5344CB8AC3E}">
        <p14:creationId xmlns:p14="http://schemas.microsoft.com/office/powerpoint/2010/main" val="1527637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7</a:t>
            </a:fld>
            <a:endParaRPr lang="en-GB"/>
          </a:p>
        </p:txBody>
      </p:sp>
    </p:spTree>
    <p:extLst>
      <p:ext uri="{BB962C8B-B14F-4D97-AF65-F5344CB8AC3E}">
        <p14:creationId xmlns:p14="http://schemas.microsoft.com/office/powerpoint/2010/main" val="396488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D0C71E5-8FE5-1B43-B2BB-B5EE364BA6D7}" type="slidenum">
              <a:rPr lang="en-GB" smtClean="0"/>
              <a:t>12</a:t>
            </a:fld>
            <a:endParaRPr lang="en-GB"/>
          </a:p>
        </p:txBody>
      </p:sp>
    </p:spTree>
    <p:extLst>
      <p:ext uri="{BB962C8B-B14F-4D97-AF65-F5344CB8AC3E}">
        <p14:creationId xmlns:p14="http://schemas.microsoft.com/office/powerpoint/2010/main" val="308704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3444-3601-4D3E-3D5D-8EE8EC936F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0B518DD-A8C4-3E30-16C4-99ED25EDE1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373E32D-F5A2-5C41-11D4-EA9E69A2EE71}"/>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2D48749B-4C67-8A76-1F18-5B6D3C9867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521F04-5128-FA4E-F9AF-73F9D67E78B6}"/>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265177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8AA9-3CF0-9066-2115-752016E5EF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9FAA582-4206-0E10-9D71-6900AAB4630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0984716-A4C7-B85F-92D2-06DF90B849A5}"/>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89C5019A-4586-4586-D98D-B9FBB47276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8B9A73-8099-0CD7-BCF0-2B814A655623}"/>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152536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80E4E-D2D5-C407-132A-BDB2251FA81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7D4F7D4-AC33-9A4E-A5A0-F34C3EE32E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A380393-DCD6-233E-79AE-B16E13D0B525}"/>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C44D3A2C-52A4-DC9A-273F-59DF28B8C5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7C2CCC-8C71-7AFE-1522-84DE65A1AF56}"/>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103011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3296C-2583-A1DE-99D0-634C67280C4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BB06953-B8D4-FE55-02B0-B95B2EC57BF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24FE4-56E3-9F69-7140-83C24DCCFE58}"/>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21E8C393-FF9D-5F74-E8CE-158F62F368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A6CE33-8272-D7F2-B87D-33518770143B}"/>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217404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33D2-ECDE-E378-B4C1-DB70A84C3BC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CFFEA64-9544-E505-B726-549E46AED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0FBF7F2-1132-2D01-990B-E0948059261F}"/>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F04A58F2-E342-0F39-3DE2-D46590E05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DDB394-E23E-9B05-D162-D198C2010249}"/>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170370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432F-7E2C-6229-895C-007CA3C97BB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B7A4390-2E7D-0DC3-1E7C-3B78208BD16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E0E8751-6481-E328-8F0E-B717DF642ED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0954CF4-DDCA-0287-D890-4EE82F8BAE14}"/>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6" name="Footer Placeholder 5">
            <a:extLst>
              <a:ext uri="{FF2B5EF4-FFF2-40B4-BE49-F238E27FC236}">
                <a16:creationId xmlns:a16="http://schemas.microsoft.com/office/drawing/2014/main" id="{2863BF6C-1AA4-CDAA-3250-44B673A64D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DD5D30-D052-34B0-5270-8B759EB58803}"/>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332637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9E29B-1D71-7674-F89C-9514CC26C98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E3EAE9B-E635-92A5-F11F-89FBD1ABDF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7F0B90C-6460-D457-E233-2AD97A6E8E6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E35C421-B444-B983-B966-2D2C0E7EF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092968E-4E66-7B78-83D3-226903113B5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A85834A-509C-110A-D5B4-1F05613493E9}"/>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8" name="Footer Placeholder 7">
            <a:extLst>
              <a:ext uri="{FF2B5EF4-FFF2-40B4-BE49-F238E27FC236}">
                <a16:creationId xmlns:a16="http://schemas.microsoft.com/office/drawing/2014/main" id="{6E72E6FB-17A2-391C-DD32-C471C21C73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F5F9F0A-63E3-7904-6221-C784BA82F7AC}"/>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402317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77C9-82FF-46A4-757F-FBEC1E02DF5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C1DED19-B742-DDA0-8AFD-E4D847430069}"/>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4" name="Footer Placeholder 3">
            <a:extLst>
              <a:ext uri="{FF2B5EF4-FFF2-40B4-BE49-F238E27FC236}">
                <a16:creationId xmlns:a16="http://schemas.microsoft.com/office/drawing/2014/main" id="{D3AC84CF-0612-43B9-019A-5CF6A72680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A543C6-4DAB-D4FA-D8BF-ABEFF3FB80C2}"/>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2030043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49908-A681-54B4-2180-8B2192E56CD6}"/>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3" name="Footer Placeholder 2">
            <a:extLst>
              <a:ext uri="{FF2B5EF4-FFF2-40B4-BE49-F238E27FC236}">
                <a16:creationId xmlns:a16="http://schemas.microsoft.com/office/drawing/2014/main" id="{C47CCCBA-D544-E96E-2B05-AF9088CE6C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8EC317-A1CD-FE4E-6F1C-27CDD246EF8B}"/>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129489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4EA69-FC76-E2FB-3727-243D13B5BE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3A7CAC5-EB1D-90D7-A7E5-B66C09773F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3C2FD1C-A6ED-FF13-B958-F98A5FDA8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77320D6-F881-88DE-3CCD-7081C31B0E7F}"/>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6" name="Footer Placeholder 5">
            <a:extLst>
              <a:ext uri="{FF2B5EF4-FFF2-40B4-BE49-F238E27FC236}">
                <a16:creationId xmlns:a16="http://schemas.microsoft.com/office/drawing/2014/main" id="{3F22B318-90A5-7ECD-2A57-634B61B2C4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D949DB-6130-2ECC-713D-77AD868B7C4A}"/>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232252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4920-5748-4613-E0EC-5A2722CD91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E0B299E-698B-71A9-5651-81DEBAD83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91C581-F31A-41B2-460B-D42CB0104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FCCD712-FF42-A76C-51FB-5E5A24F48D41}"/>
              </a:ext>
            </a:extLst>
          </p:cNvPr>
          <p:cNvSpPr>
            <a:spLocks noGrp="1"/>
          </p:cNvSpPr>
          <p:nvPr>
            <p:ph type="dt" sz="half" idx="10"/>
          </p:nvPr>
        </p:nvSpPr>
        <p:spPr/>
        <p:txBody>
          <a:bodyPr/>
          <a:lstStyle/>
          <a:p>
            <a:fld id="{93DD8237-9A22-864E-B431-4AF5B65994EE}" type="datetimeFigureOut">
              <a:rPr lang="en-GB" smtClean="0"/>
              <a:t>19/03/2024</a:t>
            </a:fld>
            <a:endParaRPr lang="en-GB"/>
          </a:p>
        </p:txBody>
      </p:sp>
      <p:sp>
        <p:nvSpPr>
          <p:cNvPr id="6" name="Footer Placeholder 5">
            <a:extLst>
              <a:ext uri="{FF2B5EF4-FFF2-40B4-BE49-F238E27FC236}">
                <a16:creationId xmlns:a16="http://schemas.microsoft.com/office/drawing/2014/main" id="{88E6D120-31E8-17EA-CAFE-811C86166A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F4205C-D739-9A52-D10F-106D81E0DAB3}"/>
              </a:ext>
            </a:extLst>
          </p:cNvPr>
          <p:cNvSpPr>
            <a:spLocks noGrp="1"/>
          </p:cNvSpPr>
          <p:nvPr>
            <p:ph type="sldNum" sz="quarter" idx="12"/>
          </p:nvPr>
        </p:nvSpPr>
        <p:spPr/>
        <p:txBody>
          <a:bodyPr/>
          <a:lstStyle/>
          <a:p>
            <a:fld id="{A7034173-B48D-E446-A005-30B10CF9C4A7}" type="slidenum">
              <a:rPr lang="en-GB" smtClean="0"/>
              <a:t>‹#›</a:t>
            </a:fld>
            <a:endParaRPr lang="en-GB"/>
          </a:p>
        </p:txBody>
      </p:sp>
    </p:spTree>
    <p:extLst>
      <p:ext uri="{BB962C8B-B14F-4D97-AF65-F5344CB8AC3E}">
        <p14:creationId xmlns:p14="http://schemas.microsoft.com/office/powerpoint/2010/main" val="384700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04DD90-FA84-6905-B3DE-B4F069F38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C8C487E-38DD-908D-C8DE-319E7A7FD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04F22B5-DC9B-83FB-16B7-DF565E4D37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D8237-9A22-864E-B431-4AF5B65994EE}" type="datetimeFigureOut">
              <a:rPr lang="en-GB" smtClean="0"/>
              <a:t>19/03/2024</a:t>
            </a:fld>
            <a:endParaRPr lang="en-GB"/>
          </a:p>
        </p:txBody>
      </p:sp>
      <p:sp>
        <p:nvSpPr>
          <p:cNvPr id="5" name="Footer Placeholder 4">
            <a:extLst>
              <a:ext uri="{FF2B5EF4-FFF2-40B4-BE49-F238E27FC236}">
                <a16:creationId xmlns:a16="http://schemas.microsoft.com/office/drawing/2014/main" id="{B1E3DF48-18D1-3F92-0DC1-56CE975573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9BA6B3-A52F-BA57-6001-826512788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4173-B48D-E446-A005-30B10CF9C4A7}" type="slidenum">
              <a:rPr lang="en-GB" smtClean="0"/>
              <a:t>‹#›</a:t>
            </a:fld>
            <a:endParaRPr lang="en-GB"/>
          </a:p>
        </p:txBody>
      </p:sp>
    </p:spTree>
    <p:extLst>
      <p:ext uri="{BB962C8B-B14F-4D97-AF65-F5344CB8AC3E}">
        <p14:creationId xmlns:p14="http://schemas.microsoft.com/office/powerpoint/2010/main" val="36316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C724F-32CA-03B1-A7F2-02F116D4E484}"/>
              </a:ext>
            </a:extLst>
          </p:cNvPr>
          <p:cNvSpPr>
            <a:spLocks noGrp="1"/>
          </p:cNvSpPr>
          <p:nvPr>
            <p:ph type="ctrTitle"/>
          </p:nvPr>
        </p:nvSpPr>
        <p:spPr/>
        <p:txBody>
          <a:bodyPr/>
          <a:lstStyle/>
          <a:p>
            <a:r>
              <a:rPr lang="en-GB"/>
              <a:t>Introducing Mahara</a:t>
            </a:r>
          </a:p>
        </p:txBody>
      </p:sp>
      <p:sp>
        <p:nvSpPr>
          <p:cNvPr id="3" name="Subtitle 2">
            <a:extLst>
              <a:ext uri="{FF2B5EF4-FFF2-40B4-BE49-F238E27FC236}">
                <a16:creationId xmlns:a16="http://schemas.microsoft.com/office/drawing/2014/main" id="{D41600F6-7299-0173-A428-EFF7826B0C6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5264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E355-7D88-FDC8-7B42-1880B0607E20}"/>
              </a:ext>
            </a:extLst>
          </p:cNvPr>
          <p:cNvSpPr>
            <a:spLocks noGrp="1"/>
          </p:cNvSpPr>
          <p:nvPr>
            <p:ph type="title"/>
          </p:nvPr>
        </p:nvSpPr>
        <p:spPr>
          <a:xfrm>
            <a:off x="557924" y="119884"/>
            <a:ext cx="10515600" cy="1325563"/>
          </a:xfrm>
        </p:spPr>
        <p:txBody>
          <a:bodyPr/>
          <a:lstStyle/>
          <a:p>
            <a:r>
              <a:rPr lang="en-GB">
                <a:ea typeface="Calibri Light"/>
                <a:cs typeface="Calibri Light"/>
              </a:rPr>
              <a:t>Add a file to a page</a:t>
            </a:r>
            <a:endParaRPr lang="en-GB"/>
          </a:p>
        </p:txBody>
      </p:sp>
      <p:sp>
        <p:nvSpPr>
          <p:cNvPr id="3" name="Content Placeholder 2">
            <a:extLst>
              <a:ext uri="{FF2B5EF4-FFF2-40B4-BE49-F238E27FC236}">
                <a16:creationId xmlns:a16="http://schemas.microsoft.com/office/drawing/2014/main" id="{77FC13A8-109C-5CEE-42C6-372B58F842E3}"/>
              </a:ext>
            </a:extLst>
          </p:cNvPr>
          <p:cNvSpPr>
            <a:spLocks noGrp="1"/>
          </p:cNvSpPr>
          <p:nvPr>
            <p:ph idx="1"/>
          </p:nvPr>
        </p:nvSpPr>
        <p:spPr>
          <a:xfrm>
            <a:off x="470338" y="1300108"/>
            <a:ext cx="10515600" cy="4780510"/>
          </a:xfrm>
        </p:spPr>
        <p:txBody>
          <a:bodyPr vert="horz" lIns="91440" tIns="45720" rIns="91440" bIns="45720" rtlCol="0" anchor="t">
            <a:noAutofit/>
          </a:bodyPr>
          <a:lstStyle/>
          <a:p>
            <a:pPr>
              <a:lnSpc>
                <a:spcPct val="70000"/>
              </a:lnSpc>
            </a:pPr>
            <a:r>
              <a:rPr lang="en-GB" sz="2400" dirty="0">
                <a:ea typeface="+mn-lt"/>
                <a:cs typeface="+mn-lt"/>
              </a:rPr>
              <a:t>Turn on editing on a page using the pencil </a:t>
            </a:r>
            <a:r>
              <a:rPr lang="en-GB" sz="2400" b="1" dirty="0">
                <a:ea typeface="+mn-lt"/>
                <a:cs typeface="+mn-lt"/>
              </a:rPr>
              <a:t>edit</a:t>
            </a:r>
            <a:r>
              <a:rPr lang="en-GB" sz="2400" dirty="0">
                <a:ea typeface="+mn-lt"/>
                <a:cs typeface="+mn-lt"/>
              </a:rPr>
              <a:t> icon at the top right.</a:t>
            </a:r>
            <a:endParaRPr lang="en-GB" sz="2400" dirty="0">
              <a:ea typeface="Calibri"/>
              <a:cs typeface="Calibri"/>
            </a:endParaRPr>
          </a:p>
          <a:p>
            <a:pPr>
              <a:lnSpc>
                <a:spcPct val="70000"/>
              </a:lnSpc>
            </a:pPr>
            <a:r>
              <a:rPr lang="en-GB" sz="2400" b="1" dirty="0">
                <a:ea typeface="+mn-lt"/>
                <a:cs typeface="+mn-lt"/>
              </a:rPr>
              <a:t>Click and drag</a:t>
            </a:r>
            <a:r>
              <a:rPr lang="en-GB" sz="2400" dirty="0">
                <a:ea typeface="+mn-lt"/>
                <a:cs typeface="+mn-lt"/>
              </a:rPr>
              <a:t> the </a:t>
            </a:r>
            <a:r>
              <a:rPr lang="en-GB" sz="2400" b="1" dirty="0">
                <a:ea typeface="+mn-lt"/>
                <a:cs typeface="+mn-lt"/>
              </a:rPr>
              <a:t>drag to add a block</a:t>
            </a:r>
            <a:r>
              <a:rPr lang="en-GB" sz="2400" dirty="0">
                <a:ea typeface="+mn-lt"/>
                <a:cs typeface="+mn-lt"/>
              </a:rPr>
              <a:t>  icon from the top right-hand side of the page to the appropriate location on the page. Existing blocks will move to make space.</a:t>
            </a:r>
            <a:endParaRPr lang="en-GB" sz="2400" dirty="0">
              <a:ea typeface="Calibri"/>
              <a:cs typeface="Calibri"/>
            </a:endParaRPr>
          </a:p>
          <a:p>
            <a:pPr>
              <a:lnSpc>
                <a:spcPct val="70000"/>
              </a:lnSpc>
            </a:pPr>
            <a:r>
              <a:rPr lang="en-GB" sz="2400" dirty="0">
                <a:ea typeface="+mn-lt"/>
                <a:cs typeface="+mn-lt"/>
              </a:rPr>
              <a:t>A window will appear from the right. Click on the </a:t>
            </a:r>
            <a:r>
              <a:rPr lang="en-GB" sz="2400" b="1" dirty="0">
                <a:ea typeface="+mn-lt"/>
                <a:cs typeface="+mn-lt"/>
              </a:rPr>
              <a:t>File(s) </a:t>
            </a:r>
            <a:r>
              <a:rPr lang="en-GB" sz="2400" dirty="0">
                <a:ea typeface="+mn-lt"/>
                <a:cs typeface="+mn-lt"/>
              </a:rPr>
              <a:t>block in the list.</a:t>
            </a:r>
            <a:endParaRPr lang="en-GB" sz="2400" dirty="0">
              <a:ea typeface="Calibri"/>
              <a:cs typeface="Calibri"/>
            </a:endParaRPr>
          </a:p>
          <a:p>
            <a:pPr>
              <a:lnSpc>
                <a:spcPct val="70000"/>
              </a:lnSpc>
            </a:pPr>
            <a:r>
              <a:rPr lang="en-GB" sz="2400" b="1" dirty="0">
                <a:ea typeface="+mn-lt"/>
                <a:cs typeface="+mn-lt"/>
              </a:rPr>
              <a:t>Edit the block title</a:t>
            </a:r>
            <a:r>
              <a:rPr lang="en-GB" sz="2400" dirty="0">
                <a:ea typeface="+mn-lt"/>
                <a:cs typeface="+mn-lt"/>
              </a:rPr>
              <a:t> if required.</a:t>
            </a:r>
            <a:endParaRPr lang="en-GB" sz="2400" dirty="0">
              <a:ea typeface="Calibri"/>
              <a:cs typeface="Calibri"/>
            </a:endParaRPr>
          </a:p>
          <a:p>
            <a:pPr>
              <a:lnSpc>
                <a:spcPct val="70000"/>
              </a:lnSpc>
            </a:pPr>
            <a:r>
              <a:rPr lang="en-GB" sz="2400" dirty="0">
                <a:ea typeface="+mn-lt"/>
                <a:cs typeface="+mn-lt"/>
              </a:rPr>
              <a:t>Click on the </a:t>
            </a:r>
            <a:r>
              <a:rPr lang="en-GB" sz="2400" b="1" dirty="0">
                <a:ea typeface="+mn-lt"/>
                <a:cs typeface="+mn-lt"/>
              </a:rPr>
              <a:t>Files</a:t>
            </a:r>
            <a:r>
              <a:rPr lang="en-GB" sz="2400" dirty="0">
                <a:ea typeface="+mn-lt"/>
                <a:cs typeface="+mn-lt"/>
              </a:rPr>
              <a:t> drop-down to select one or more files you have already uploaded, or to add a new file directly (this will be stored in the Files section as above).</a:t>
            </a:r>
            <a:endParaRPr lang="en-GB" sz="2400" dirty="0">
              <a:ea typeface="Calibri"/>
              <a:cs typeface="Calibri"/>
            </a:endParaRPr>
          </a:p>
          <a:p>
            <a:pPr>
              <a:lnSpc>
                <a:spcPct val="70000"/>
              </a:lnSpc>
            </a:pPr>
            <a:r>
              <a:rPr lang="en-GB" sz="2400" dirty="0">
                <a:ea typeface="+mn-lt"/>
                <a:cs typeface="+mn-lt"/>
              </a:rPr>
              <a:t>Click on the</a:t>
            </a:r>
            <a:r>
              <a:rPr lang="en-GB" sz="2400" b="1" dirty="0">
                <a:ea typeface="+mn-lt"/>
                <a:cs typeface="+mn-lt"/>
              </a:rPr>
              <a:t> tick icon</a:t>
            </a:r>
            <a:r>
              <a:rPr lang="en-GB" sz="2400" dirty="0">
                <a:ea typeface="+mn-lt"/>
                <a:cs typeface="+mn-lt"/>
              </a:rPr>
              <a:t>  to the right of the file(s) you want to add.</a:t>
            </a:r>
            <a:endParaRPr lang="en-GB" sz="2400" dirty="0">
              <a:ea typeface="Calibri"/>
              <a:cs typeface="Calibri"/>
            </a:endParaRPr>
          </a:p>
          <a:p>
            <a:pPr>
              <a:lnSpc>
                <a:spcPct val="70000"/>
              </a:lnSpc>
            </a:pPr>
            <a:r>
              <a:rPr lang="en-GB" sz="2400" dirty="0">
                <a:ea typeface="+mn-lt"/>
                <a:cs typeface="+mn-lt"/>
              </a:rPr>
              <a:t>Click </a:t>
            </a:r>
            <a:r>
              <a:rPr lang="en-GB" sz="2400" b="1" dirty="0">
                <a:ea typeface="+mn-lt"/>
                <a:cs typeface="+mn-lt"/>
              </a:rPr>
              <a:t>Save</a:t>
            </a:r>
            <a:r>
              <a:rPr lang="en-GB" sz="2400" dirty="0">
                <a:ea typeface="+mn-lt"/>
                <a:cs typeface="+mn-lt"/>
              </a:rPr>
              <a:t> and the file(s) you have chosen will appear on the page as a list in the </a:t>
            </a:r>
            <a:r>
              <a:rPr lang="en-GB" sz="2400" b="1" dirty="0">
                <a:ea typeface="+mn-lt"/>
                <a:cs typeface="+mn-lt"/>
              </a:rPr>
              <a:t>File(s) </a:t>
            </a:r>
            <a:r>
              <a:rPr lang="en-GB" sz="2400" dirty="0">
                <a:ea typeface="+mn-lt"/>
                <a:cs typeface="+mn-lt"/>
              </a:rPr>
              <a:t>block.</a:t>
            </a:r>
          </a:p>
          <a:p>
            <a:pPr marL="0" indent="0">
              <a:lnSpc>
                <a:spcPct val="70000"/>
              </a:lnSpc>
              <a:buNone/>
            </a:pPr>
            <a:endParaRPr lang="en-GB" sz="2400" dirty="0">
              <a:ea typeface="Calibri" panose="020F0502020204030204"/>
              <a:cs typeface="Calibri" panose="020F0502020204030204"/>
            </a:endParaRPr>
          </a:p>
          <a:p>
            <a:pPr marL="0" indent="0">
              <a:lnSpc>
                <a:spcPct val="70000"/>
              </a:lnSpc>
              <a:buNone/>
            </a:pPr>
            <a:r>
              <a:rPr lang="en-GB" sz="2400" dirty="0">
                <a:ea typeface="Calibri" panose="020F0502020204030204"/>
                <a:cs typeface="Calibri" panose="020F0502020204030204"/>
              </a:rPr>
              <a:t>When adding files or images to your portfolio pages, remember to browse to My Files to select an existing file. Do not upload multiple copies of the same file or image for different portfolio pages, as this may use up your storage quota.</a:t>
            </a:r>
            <a:endParaRPr lang="en-GB" dirty="0"/>
          </a:p>
        </p:txBody>
      </p:sp>
    </p:spTree>
    <p:extLst>
      <p:ext uri="{BB962C8B-B14F-4D97-AF65-F5344CB8AC3E}">
        <p14:creationId xmlns:p14="http://schemas.microsoft.com/office/powerpoint/2010/main" val="429120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0"/>
            <a:ext cx="10515600" cy="1325563"/>
          </a:xfrm>
        </p:spPr>
        <p:txBody>
          <a:bodyPr lIns="360000"/>
          <a:lstStyle/>
          <a:p>
            <a:r>
              <a:rPr lang="en-GB"/>
              <a:t>Mapping your work to the learning criteria</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253331"/>
            <a:ext cx="12192001" cy="5603820"/>
          </a:xfrm>
        </p:spPr>
        <p:txBody>
          <a:bodyPr vert="horz" lIns="360000" tIns="45720" rIns="91440" bIns="45720" rtlCol="0" anchor="t">
            <a:normAutofit fontScale="70000" lnSpcReduction="20000"/>
          </a:bodyPr>
          <a:lstStyle/>
          <a:p>
            <a:pPr>
              <a:lnSpc>
                <a:spcPct val="110000"/>
              </a:lnSpc>
            </a:pPr>
            <a:r>
              <a:rPr lang="en-GB"/>
              <a:t>When your portfolio is mapped to a SmartEvidence framework you can show your Tutor where your work maps to the learning criteria by adding </a:t>
            </a:r>
            <a:r>
              <a:rPr lang="en-GB" b="1"/>
              <a:t>Annotation</a:t>
            </a:r>
            <a:r>
              <a:rPr lang="en-GB"/>
              <a:t> blocks</a:t>
            </a:r>
            <a:endParaRPr lang="en-GB">
              <a:ea typeface="Calibri"/>
              <a:cs typeface="Calibri"/>
            </a:endParaRPr>
          </a:p>
          <a:p>
            <a:pPr>
              <a:lnSpc>
                <a:spcPct val="110000"/>
              </a:lnSpc>
            </a:pPr>
            <a:r>
              <a:rPr lang="en-GB">
                <a:highlight>
                  <a:srgbClr val="FFFF00"/>
                </a:highlight>
                <a:ea typeface="Calibri"/>
                <a:cs typeface="Calibri"/>
              </a:rPr>
              <a:t>To map your Portfolio to the </a:t>
            </a:r>
            <a:r>
              <a:rPr lang="en-GB" err="1">
                <a:highlight>
                  <a:srgbClr val="FFFF00"/>
                </a:highlight>
                <a:ea typeface="Calibri"/>
                <a:cs typeface="Calibri"/>
              </a:rPr>
              <a:t>SmartEvidence</a:t>
            </a:r>
            <a:r>
              <a:rPr lang="en-GB">
                <a:highlight>
                  <a:srgbClr val="FFFF00"/>
                </a:highlight>
                <a:ea typeface="Calibri"/>
                <a:cs typeface="Calibri"/>
              </a:rPr>
              <a:t> framework, go to  </a:t>
            </a:r>
            <a:r>
              <a:rPr lang="en-GB" b="1">
                <a:highlight>
                  <a:srgbClr val="FFFF00"/>
                </a:highlight>
                <a:ea typeface="Calibri"/>
                <a:cs typeface="Calibri"/>
              </a:rPr>
              <a:t>Create</a:t>
            </a:r>
            <a:r>
              <a:rPr lang="en-GB">
                <a:highlight>
                  <a:srgbClr val="FFFF00"/>
                </a:highlight>
                <a:ea typeface="Calibri"/>
                <a:cs typeface="Calibri"/>
              </a:rPr>
              <a:t> to access your portfolio(s). Select </a:t>
            </a:r>
            <a:r>
              <a:rPr lang="en-GB" b="1">
                <a:highlight>
                  <a:srgbClr val="FFFF00"/>
                </a:highlight>
                <a:ea typeface="Calibri"/>
                <a:cs typeface="Calibri"/>
              </a:rPr>
              <a:t>More options (three dots icon)</a:t>
            </a:r>
            <a:r>
              <a:rPr lang="en-GB">
                <a:highlight>
                  <a:srgbClr val="FFFF00"/>
                </a:highlight>
                <a:ea typeface="Calibri"/>
                <a:cs typeface="Calibri"/>
              </a:rPr>
              <a:t>. Choose </a:t>
            </a:r>
            <a:r>
              <a:rPr lang="en-GB" b="1">
                <a:highlight>
                  <a:srgbClr val="FFFF00"/>
                </a:highlight>
                <a:ea typeface="Calibri"/>
                <a:cs typeface="Calibri"/>
              </a:rPr>
              <a:t>Edit</a:t>
            </a:r>
            <a:r>
              <a:rPr lang="en-GB">
                <a:highlight>
                  <a:srgbClr val="FFFF00"/>
                </a:highlight>
                <a:ea typeface="Calibri"/>
                <a:cs typeface="Calibri"/>
              </a:rPr>
              <a:t>. Unde</a:t>
            </a:r>
            <a:r>
              <a:rPr lang="en-GB" sz="2700">
                <a:highlight>
                  <a:srgbClr val="FFFF00"/>
                </a:highlight>
                <a:ea typeface="Calibri"/>
                <a:cs typeface="Calibri"/>
              </a:rPr>
              <a:t>r </a:t>
            </a:r>
            <a:r>
              <a:rPr lang="en-GB" sz="2700" b="1" err="1">
                <a:highlight>
                  <a:srgbClr val="FFFF00"/>
                </a:highlight>
                <a:ea typeface="Calibri"/>
                <a:cs typeface="Calibri"/>
              </a:rPr>
              <a:t>SmartEvidence</a:t>
            </a:r>
            <a:r>
              <a:rPr lang="en-GB" sz="2700" b="1">
                <a:highlight>
                  <a:srgbClr val="FFFF00"/>
                </a:highlight>
                <a:ea typeface="Calibri"/>
                <a:cs typeface="Calibri"/>
              </a:rPr>
              <a:t> framework</a:t>
            </a:r>
            <a:r>
              <a:rPr lang="en-GB" sz="2700">
                <a:highlight>
                  <a:srgbClr val="FFFF00"/>
                </a:highlight>
                <a:ea typeface="Calibri"/>
                <a:cs typeface="Calibri"/>
              </a:rPr>
              <a:t>, choose the framework that you want to associate with your portfolio (as per your tutor's instructions)</a:t>
            </a:r>
          </a:p>
          <a:p>
            <a:pPr>
              <a:lnSpc>
                <a:spcPct val="110000"/>
              </a:lnSpc>
            </a:pPr>
            <a:r>
              <a:rPr lang="en-GB"/>
              <a:t>The framework overview page at the front of your portfolio will record your mapping decisions, ready for your Tutor to assess them</a:t>
            </a:r>
          </a:p>
          <a:p>
            <a:pPr>
              <a:lnSpc>
                <a:spcPct val="110000"/>
              </a:lnSpc>
            </a:pPr>
            <a:r>
              <a:rPr lang="en-GB"/>
              <a:t>To map your work to the </a:t>
            </a:r>
            <a:r>
              <a:rPr lang="en-GB" err="1"/>
              <a:t>SmartEvidence</a:t>
            </a:r>
            <a:r>
              <a:rPr lang="en-GB"/>
              <a:t> framework, visit the relevant  </a:t>
            </a:r>
            <a:r>
              <a:rPr lang="en-GB" b="1"/>
              <a:t>Portfolio Page </a:t>
            </a:r>
            <a:r>
              <a:rPr lang="en-GB"/>
              <a:t>where you demonstrate evidence of your skills</a:t>
            </a:r>
            <a:endParaRPr lang="en-GB">
              <a:ea typeface="Calibri"/>
              <a:cs typeface="Calibri"/>
            </a:endParaRPr>
          </a:p>
          <a:p>
            <a:pPr>
              <a:lnSpc>
                <a:spcPct val="110000"/>
              </a:lnSpc>
            </a:pPr>
            <a:r>
              <a:rPr lang="en-GB"/>
              <a:t>Add a block</a:t>
            </a:r>
            <a:r>
              <a:rPr lang="en-GB" b="1"/>
              <a:t> </a:t>
            </a:r>
            <a:r>
              <a:rPr lang="en-GB"/>
              <a:t>on the relevant page and select the </a:t>
            </a:r>
            <a:r>
              <a:rPr lang="en-GB" b="1"/>
              <a:t>Annotation</a:t>
            </a:r>
            <a:r>
              <a:rPr lang="en-GB"/>
              <a:t> </a:t>
            </a:r>
            <a:r>
              <a:rPr lang="en-GB" b="1"/>
              <a:t>block</a:t>
            </a:r>
            <a:r>
              <a:rPr lang="en-GB"/>
              <a:t>. Drag and drop to position the block as indicated in the page template (so your Annotations appear together on the page).</a:t>
            </a:r>
          </a:p>
          <a:p>
            <a:pPr>
              <a:lnSpc>
                <a:spcPct val="110000"/>
              </a:lnSpc>
            </a:pPr>
            <a:r>
              <a:rPr lang="en-GB"/>
              <a:t>Select the standard for which you are providing evidence. Write the </a:t>
            </a:r>
            <a:r>
              <a:rPr lang="en-GB" b="1"/>
              <a:t>Annotation</a:t>
            </a:r>
            <a:r>
              <a:rPr lang="en-GB"/>
              <a:t> </a:t>
            </a:r>
            <a:r>
              <a:rPr lang="en-GB" b="1"/>
              <a:t>statement</a:t>
            </a:r>
            <a:r>
              <a:rPr lang="en-GB"/>
              <a:t> and </a:t>
            </a:r>
            <a:r>
              <a:rPr lang="en-GB" b="1"/>
              <a:t>Save</a:t>
            </a:r>
            <a:r>
              <a:rPr lang="en-GB"/>
              <a:t>. </a:t>
            </a:r>
          </a:p>
          <a:p>
            <a:pPr>
              <a:lnSpc>
                <a:spcPct val="110000"/>
              </a:lnSpc>
            </a:pPr>
            <a:r>
              <a:rPr lang="en-GB">
                <a:ea typeface="Calibri"/>
                <a:cs typeface="Calibri"/>
              </a:rPr>
              <a:t>If you navigate back to the framework overview page, you will see the standard has been flagged as </a:t>
            </a:r>
            <a:r>
              <a:rPr lang="en-GB" b="1">
                <a:ea typeface="Calibri"/>
                <a:cs typeface="Calibri"/>
              </a:rPr>
              <a:t>Ready for Assessment</a:t>
            </a:r>
            <a:r>
              <a:rPr lang="en-GB">
                <a:ea typeface="Calibri"/>
                <a:cs typeface="Calibri"/>
              </a:rPr>
              <a:t> on the relevant page</a:t>
            </a:r>
            <a:endParaRPr lang="en-GB"/>
          </a:p>
          <a:p>
            <a:pPr>
              <a:lnSpc>
                <a:spcPct val="110000"/>
              </a:lnSpc>
            </a:pPr>
            <a:r>
              <a:rPr lang="en-GB"/>
              <a:t>A staff member will be able to assess your work against the mapped criteria, once you have shared the portfolio with them (giving them the role of ‘</a:t>
            </a:r>
            <a:r>
              <a:rPr lang="en-GB" b="1"/>
              <a:t>Reviewer</a:t>
            </a:r>
            <a:r>
              <a:rPr lang="en-GB"/>
              <a:t>’)</a:t>
            </a:r>
          </a:p>
        </p:txBody>
      </p:sp>
    </p:spTree>
    <p:extLst>
      <p:ext uri="{BB962C8B-B14F-4D97-AF65-F5344CB8AC3E}">
        <p14:creationId xmlns:p14="http://schemas.microsoft.com/office/powerpoint/2010/main" val="110468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0"/>
            <a:ext cx="12192000" cy="1325563"/>
          </a:xfrm>
        </p:spPr>
        <p:txBody>
          <a:bodyPr lIns="360000"/>
          <a:lstStyle/>
          <a:p>
            <a:r>
              <a:rPr lang="en-GB"/>
              <a:t>Sharing your portfolio </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156447"/>
            <a:ext cx="12192000" cy="5486400"/>
          </a:xfrm>
        </p:spPr>
        <p:txBody>
          <a:bodyPr vert="horz" lIns="360000" tIns="72000" rIns="360000" bIns="72000" rtlCol="0" anchor="t">
            <a:normAutofit fontScale="92500"/>
          </a:bodyPr>
          <a:lstStyle/>
          <a:p>
            <a:r>
              <a:rPr lang="en-GB"/>
              <a:t>You can share your portfolio with Tutors, peers or people outside the University</a:t>
            </a:r>
          </a:p>
          <a:p>
            <a:endParaRPr lang="en-GB"/>
          </a:p>
          <a:p>
            <a:pPr marL="0" indent="0">
              <a:buNone/>
            </a:pPr>
            <a:r>
              <a:rPr lang="en-GB" b="1"/>
              <a:t>For Tutors/ Peers</a:t>
            </a:r>
          </a:p>
          <a:p>
            <a:r>
              <a:rPr lang="en-GB" b="1"/>
              <a:t>Main Menu </a:t>
            </a:r>
            <a:r>
              <a:rPr lang="en-GB"/>
              <a:t>&gt; </a:t>
            </a:r>
            <a:r>
              <a:rPr lang="en-GB" b="1"/>
              <a:t>Create</a:t>
            </a:r>
            <a:r>
              <a:rPr lang="en-GB"/>
              <a:t> &gt; </a:t>
            </a:r>
            <a:r>
              <a:rPr lang="en-GB" b="1"/>
              <a:t>Portfolios</a:t>
            </a:r>
          </a:p>
          <a:p>
            <a:r>
              <a:rPr lang="en-GB"/>
              <a:t>Select the </a:t>
            </a:r>
            <a:r>
              <a:rPr lang="en-GB" b="1"/>
              <a:t>padlock</a:t>
            </a:r>
            <a:r>
              <a:rPr lang="en-GB"/>
              <a:t> </a:t>
            </a:r>
            <a:r>
              <a:rPr lang="en-GB" b="1"/>
              <a:t>icon</a:t>
            </a:r>
            <a:r>
              <a:rPr lang="en-GB"/>
              <a:t> on your </a:t>
            </a:r>
            <a:r>
              <a:rPr lang="en-GB" b="1"/>
              <a:t>Collection</a:t>
            </a:r>
            <a:r>
              <a:rPr lang="en-GB"/>
              <a:t> to manage access to your work</a:t>
            </a:r>
          </a:p>
          <a:p>
            <a:r>
              <a:rPr lang="en-GB"/>
              <a:t>Change the access by selecting a Person who you want to share with [if using a </a:t>
            </a:r>
            <a:r>
              <a:rPr lang="en-GB" err="1"/>
              <a:t>SmartEvidence</a:t>
            </a:r>
            <a:r>
              <a:rPr lang="en-GB"/>
              <a:t> framework give your nominated staff member the role of Reviewer]</a:t>
            </a:r>
            <a:endParaRPr lang="en-GB">
              <a:ea typeface="Calibri"/>
              <a:cs typeface="Calibri"/>
            </a:endParaRPr>
          </a:p>
          <a:p>
            <a:endParaRPr lang="en-GB"/>
          </a:p>
          <a:p>
            <a:pPr marL="0" indent="0">
              <a:buNone/>
            </a:pPr>
            <a:r>
              <a:rPr lang="en-GB" b="1"/>
              <a:t>For External people </a:t>
            </a:r>
          </a:p>
          <a:p>
            <a:r>
              <a:rPr lang="en-GB"/>
              <a:t>Click the button to create a </a:t>
            </a:r>
            <a:r>
              <a:rPr lang="en-GB" b="1"/>
              <a:t>Secret</a:t>
            </a:r>
            <a:r>
              <a:rPr lang="en-GB"/>
              <a:t> </a:t>
            </a:r>
            <a:r>
              <a:rPr lang="en-GB" b="1"/>
              <a:t>URL</a:t>
            </a:r>
          </a:p>
          <a:p>
            <a:r>
              <a:rPr lang="en-GB"/>
              <a:t>The generated URL (web link) can be shared with others</a:t>
            </a:r>
          </a:p>
        </p:txBody>
      </p:sp>
    </p:spTree>
    <p:extLst>
      <p:ext uri="{BB962C8B-B14F-4D97-AF65-F5344CB8AC3E}">
        <p14:creationId xmlns:p14="http://schemas.microsoft.com/office/powerpoint/2010/main" val="227773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18255"/>
            <a:ext cx="10515600" cy="1325563"/>
          </a:xfrm>
        </p:spPr>
        <p:txBody>
          <a:bodyPr lIns="360000"/>
          <a:lstStyle/>
          <a:p>
            <a:r>
              <a:rPr lang="en-GB"/>
              <a:t>Submitting your portfolio to Moodle</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343818"/>
            <a:ext cx="12192000" cy="4351338"/>
          </a:xfrm>
        </p:spPr>
        <p:txBody>
          <a:bodyPr lIns="360000"/>
          <a:lstStyle/>
          <a:p>
            <a:r>
              <a:rPr lang="en-GB"/>
              <a:t>Visit your </a:t>
            </a:r>
            <a:r>
              <a:rPr lang="en-GB" b="1"/>
              <a:t>Moodle</a:t>
            </a:r>
            <a:r>
              <a:rPr lang="en-GB"/>
              <a:t> space and navigate to the </a:t>
            </a:r>
            <a:r>
              <a:rPr lang="en-GB" b="1"/>
              <a:t>Assignment</a:t>
            </a:r>
            <a:r>
              <a:rPr lang="en-GB"/>
              <a:t> submission point</a:t>
            </a:r>
          </a:p>
          <a:p>
            <a:r>
              <a:rPr lang="en-GB"/>
              <a:t>Select the relevant portfolio (page or collection) and click </a:t>
            </a:r>
            <a:r>
              <a:rPr lang="en-GB" b="1"/>
              <a:t>Submit</a:t>
            </a:r>
          </a:p>
          <a:p>
            <a:r>
              <a:rPr lang="en-GB"/>
              <a:t>Your submitted work with not be editable in Mahara until the Tutor releases your work</a:t>
            </a:r>
          </a:p>
          <a:p>
            <a:r>
              <a:rPr lang="en-GB"/>
              <a:t>There can be a short delay between ‘release’ and the ability to edit returning</a:t>
            </a:r>
          </a:p>
        </p:txBody>
      </p:sp>
    </p:spTree>
    <p:extLst>
      <p:ext uri="{BB962C8B-B14F-4D97-AF65-F5344CB8AC3E}">
        <p14:creationId xmlns:p14="http://schemas.microsoft.com/office/powerpoint/2010/main" val="55687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18255"/>
            <a:ext cx="12192000" cy="1325563"/>
          </a:xfrm>
        </p:spPr>
        <p:txBody>
          <a:bodyPr lIns="360000"/>
          <a:lstStyle/>
          <a:p>
            <a:r>
              <a:rPr lang="en-GB"/>
              <a:t>Exporting your portfolio</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442160"/>
            <a:ext cx="12192000" cy="4351338"/>
          </a:xfrm>
        </p:spPr>
        <p:txBody>
          <a:bodyPr lIns="360000"/>
          <a:lstStyle/>
          <a:p>
            <a:r>
              <a:rPr lang="en-GB"/>
              <a:t>Before you leave the University and lose access to Mahara you can download (export) your portfolio work</a:t>
            </a:r>
          </a:p>
          <a:p>
            <a:r>
              <a:rPr lang="en-GB"/>
              <a:t>It can then be viewed offline (clicking the </a:t>
            </a:r>
            <a:r>
              <a:rPr lang="en-GB" err="1"/>
              <a:t>index.html</a:t>
            </a:r>
            <a:r>
              <a:rPr lang="en-GB"/>
              <a:t> file to view in a web-browser) or</a:t>
            </a:r>
          </a:p>
          <a:p>
            <a:r>
              <a:rPr lang="en-GB"/>
              <a:t>The .leap2a file can be imported into another e-portfolio platform (if it supports the Leap2A format) </a:t>
            </a:r>
          </a:p>
        </p:txBody>
      </p:sp>
    </p:spTree>
    <p:extLst>
      <p:ext uri="{BB962C8B-B14F-4D97-AF65-F5344CB8AC3E}">
        <p14:creationId xmlns:p14="http://schemas.microsoft.com/office/powerpoint/2010/main" val="153619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18255"/>
            <a:ext cx="12192000" cy="1325563"/>
          </a:xfrm>
        </p:spPr>
        <p:txBody>
          <a:bodyPr lIns="360000"/>
          <a:lstStyle/>
          <a:p>
            <a:r>
              <a:rPr lang="en-GB"/>
              <a:t>What is Mahara?</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343818"/>
            <a:ext cx="12192000" cy="4833145"/>
          </a:xfrm>
        </p:spPr>
        <p:txBody>
          <a:bodyPr lIns="360000" tIns="72000" bIns="72000"/>
          <a:lstStyle/>
          <a:p>
            <a:r>
              <a:rPr lang="en-GB"/>
              <a:t>Mahara is an e-portfolio technology platform</a:t>
            </a:r>
          </a:p>
          <a:p>
            <a:r>
              <a:rPr lang="en-GB"/>
              <a:t>It allows you to build a web-based portfolio of digital material</a:t>
            </a:r>
          </a:p>
          <a:p>
            <a:r>
              <a:rPr lang="en-GB"/>
              <a:t>It allows you to share your portfolio with others (including people external to the University)</a:t>
            </a:r>
          </a:p>
          <a:p>
            <a:r>
              <a:rPr lang="en-GB"/>
              <a:t>It allows you to take your portfolio with you when you complete your course</a:t>
            </a:r>
          </a:p>
        </p:txBody>
      </p:sp>
    </p:spTree>
    <p:extLst>
      <p:ext uri="{BB962C8B-B14F-4D97-AF65-F5344CB8AC3E}">
        <p14:creationId xmlns:p14="http://schemas.microsoft.com/office/powerpoint/2010/main" val="620480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18255"/>
            <a:ext cx="12192000" cy="1325563"/>
          </a:xfrm>
        </p:spPr>
        <p:txBody>
          <a:bodyPr lIns="360000"/>
          <a:lstStyle/>
          <a:p>
            <a:r>
              <a:rPr lang="en-GB"/>
              <a:t>Logging in</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343818"/>
            <a:ext cx="12192000" cy="4351338"/>
          </a:xfrm>
        </p:spPr>
        <p:txBody>
          <a:bodyPr lIns="360000"/>
          <a:lstStyle/>
          <a:p>
            <a:r>
              <a:rPr lang="en-GB"/>
              <a:t>You can find a link to the Mahara platform in the </a:t>
            </a:r>
            <a:r>
              <a:rPr lang="en-GB" b="1"/>
              <a:t>Useful Links </a:t>
            </a:r>
            <a:r>
              <a:rPr lang="en-GB"/>
              <a:t>menu in Moodle</a:t>
            </a:r>
          </a:p>
          <a:p>
            <a:r>
              <a:rPr lang="en-GB"/>
              <a:t>Or you can go directly to </a:t>
            </a:r>
            <a:r>
              <a:rPr lang="en-GB" err="1"/>
              <a:t>mahara.bath.ac.uk</a:t>
            </a:r>
            <a:endParaRPr lang="en-GB"/>
          </a:p>
          <a:p>
            <a:r>
              <a:rPr lang="en-GB"/>
              <a:t>Log in with your University of Bath username and password</a:t>
            </a:r>
          </a:p>
        </p:txBody>
      </p:sp>
    </p:spTree>
    <p:extLst>
      <p:ext uri="{BB962C8B-B14F-4D97-AF65-F5344CB8AC3E}">
        <p14:creationId xmlns:p14="http://schemas.microsoft.com/office/powerpoint/2010/main" val="179925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0"/>
            <a:ext cx="12192000" cy="1325563"/>
          </a:xfrm>
        </p:spPr>
        <p:txBody>
          <a:bodyPr lIns="360000"/>
          <a:lstStyle/>
          <a:p>
            <a:r>
              <a:rPr lang="en-GB"/>
              <a:t>Orientation</a:t>
            </a:r>
          </a:p>
        </p:txBody>
      </p:sp>
      <p:pic>
        <p:nvPicPr>
          <p:cNvPr id="4" name="Picture 3">
            <a:extLst>
              <a:ext uri="{FF2B5EF4-FFF2-40B4-BE49-F238E27FC236}">
                <a16:creationId xmlns:a16="http://schemas.microsoft.com/office/drawing/2014/main" id="{FB5F2173-6ABB-66A8-E084-9EB9FCF9B912}"/>
              </a:ext>
            </a:extLst>
          </p:cNvPr>
          <p:cNvPicPr>
            <a:picLocks noChangeAspect="1"/>
          </p:cNvPicPr>
          <p:nvPr/>
        </p:nvPicPr>
        <p:blipFill>
          <a:blip r:embed="rId3"/>
          <a:stretch>
            <a:fillRect/>
          </a:stretch>
        </p:blipFill>
        <p:spPr>
          <a:xfrm>
            <a:off x="260404" y="1453592"/>
            <a:ext cx="8170901" cy="5251151"/>
          </a:xfrm>
          <a:prstGeom prst="rect">
            <a:avLst/>
          </a:prstGeom>
          <a:ln>
            <a:solidFill>
              <a:schemeClr val="bg2">
                <a:lumMod val="75000"/>
              </a:schemeClr>
            </a:solidFill>
          </a:ln>
        </p:spPr>
      </p:pic>
      <p:sp>
        <p:nvSpPr>
          <p:cNvPr id="10" name="TextBox 9">
            <a:extLst>
              <a:ext uri="{FF2B5EF4-FFF2-40B4-BE49-F238E27FC236}">
                <a16:creationId xmlns:a16="http://schemas.microsoft.com/office/drawing/2014/main" id="{D9F73AF2-5B37-B20F-E9F5-BE41179C2563}"/>
              </a:ext>
            </a:extLst>
          </p:cNvPr>
          <p:cNvSpPr txBox="1"/>
          <p:nvPr/>
        </p:nvSpPr>
        <p:spPr>
          <a:xfrm>
            <a:off x="9049869" y="1391310"/>
            <a:ext cx="1276311" cy="369332"/>
          </a:xfrm>
          <a:prstGeom prst="rect">
            <a:avLst/>
          </a:prstGeom>
          <a:solidFill>
            <a:srgbClr val="C00000"/>
          </a:solidFill>
          <a:ln>
            <a:solidFill>
              <a:schemeClr val="bg1"/>
            </a:solidFill>
          </a:ln>
        </p:spPr>
        <p:txBody>
          <a:bodyPr wrap="none" rtlCol="0">
            <a:spAutoFit/>
          </a:bodyPr>
          <a:lstStyle/>
          <a:p>
            <a:r>
              <a:rPr lang="en-GB">
                <a:solidFill>
                  <a:schemeClr val="bg1"/>
                </a:solidFill>
              </a:rPr>
              <a:t>Main Menu</a:t>
            </a:r>
          </a:p>
        </p:txBody>
      </p:sp>
      <p:sp>
        <p:nvSpPr>
          <p:cNvPr id="17" name="TextBox 16">
            <a:extLst>
              <a:ext uri="{FF2B5EF4-FFF2-40B4-BE49-F238E27FC236}">
                <a16:creationId xmlns:a16="http://schemas.microsoft.com/office/drawing/2014/main" id="{B37BD1D7-19D8-EF45-EC38-36E42BF084D4}"/>
              </a:ext>
            </a:extLst>
          </p:cNvPr>
          <p:cNvSpPr txBox="1"/>
          <p:nvPr/>
        </p:nvSpPr>
        <p:spPr>
          <a:xfrm>
            <a:off x="6887033" y="695655"/>
            <a:ext cx="2162836" cy="369332"/>
          </a:xfrm>
          <a:prstGeom prst="rect">
            <a:avLst/>
          </a:prstGeom>
          <a:solidFill>
            <a:srgbClr val="C00000"/>
          </a:solidFill>
          <a:ln>
            <a:solidFill>
              <a:schemeClr val="bg1"/>
            </a:solidFill>
          </a:ln>
        </p:spPr>
        <p:txBody>
          <a:bodyPr wrap="none" rtlCol="0">
            <a:spAutoFit/>
          </a:bodyPr>
          <a:lstStyle/>
          <a:p>
            <a:r>
              <a:rPr lang="en-GB">
                <a:solidFill>
                  <a:schemeClr val="bg1"/>
                </a:solidFill>
              </a:rPr>
              <a:t>Profile &amp; Preferences</a:t>
            </a:r>
          </a:p>
        </p:txBody>
      </p:sp>
      <p:sp>
        <p:nvSpPr>
          <p:cNvPr id="18" name="TextBox 17">
            <a:extLst>
              <a:ext uri="{FF2B5EF4-FFF2-40B4-BE49-F238E27FC236}">
                <a16:creationId xmlns:a16="http://schemas.microsoft.com/office/drawing/2014/main" id="{0942D205-75C7-8BEC-F8B4-338E1E4EEEA4}"/>
              </a:ext>
            </a:extLst>
          </p:cNvPr>
          <p:cNvSpPr txBox="1"/>
          <p:nvPr/>
        </p:nvSpPr>
        <p:spPr>
          <a:xfrm>
            <a:off x="5393244" y="695655"/>
            <a:ext cx="702756" cy="369332"/>
          </a:xfrm>
          <a:prstGeom prst="rect">
            <a:avLst/>
          </a:prstGeom>
          <a:solidFill>
            <a:srgbClr val="C00000"/>
          </a:solidFill>
          <a:ln>
            <a:solidFill>
              <a:schemeClr val="bg1"/>
            </a:solidFill>
          </a:ln>
        </p:spPr>
        <p:txBody>
          <a:bodyPr wrap="none" rtlCol="0">
            <a:spAutoFit/>
          </a:bodyPr>
          <a:lstStyle/>
          <a:p>
            <a:r>
              <a:rPr lang="en-GB">
                <a:solidFill>
                  <a:schemeClr val="bg1"/>
                </a:solidFill>
              </a:rPr>
              <a:t>Inbox</a:t>
            </a:r>
          </a:p>
        </p:txBody>
      </p:sp>
      <p:sp>
        <p:nvSpPr>
          <p:cNvPr id="23" name="TextBox 22">
            <a:extLst>
              <a:ext uri="{FF2B5EF4-FFF2-40B4-BE49-F238E27FC236}">
                <a16:creationId xmlns:a16="http://schemas.microsoft.com/office/drawing/2014/main" id="{0AC75ACF-563E-2C83-7657-1918887300D7}"/>
              </a:ext>
            </a:extLst>
          </p:cNvPr>
          <p:cNvSpPr txBox="1"/>
          <p:nvPr/>
        </p:nvSpPr>
        <p:spPr>
          <a:xfrm>
            <a:off x="1725705" y="3244334"/>
            <a:ext cx="3094180" cy="369332"/>
          </a:xfrm>
          <a:prstGeom prst="rect">
            <a:avLst/>
          </a:prstGeom>
          <a:solidFill>
            <a:srgbClr val="C00000"/>
          </a:solidFill>
          <a:ln>
            <a:solidFill>
              <a:schemeClr val="bg1"/>
            </a:solidFill>
          </a:ln>
        </p:spPr>
        <p:txBody>
          <a:bodyPr wrap="none" rtlCol="0">
            <a:spAutoFit/>
          </a:bodyPr>
          <a:lstStyle/>
          <a:p>
            <a:r>
              <a:rPr lang="en-GB">
                <a:solidFill>
                  <a:schemeClr val="bg1"/>
                </a:solidFill>
              </a:rPr>
              <a:t>Short cuts to Main Menu items</a:t>
            </a:r>
          </a:p>
        </p:txBody>
      </p:sp>
      <p:sp>
        <p:nvSpPr>
          <p:cNvPr id="24" name="TextBox 23">
            <a:extLst>
              <a:ext uri="{FF2B5EF4-FFF2-40B4-BE49-F238E27FC236}">
                <a16:creationId xmlns:a16="http://schemas.microsoft.com/office/drawing/2014/main" id="{D2E37B79-DABA-704E-A043-2C3B6694B6BF}"/>
              </a:ext>
            </a:extLst>
          </p:cNvPr>
          <p:cNvSpPr txBox="1"/>
          <p:nvPr/>
        </p:nvSpPr>
        <p:spPr>
          <a:xfrm>
            <a:off x="5744622" y="5550934"/>
            <a:ext cx="1202637" cy="369332"/>
          </a:xfrm>
          <a:prstGeom prst="rect">
            <a:avLst/>
          </a:prstGeom>
          <a:solidFill>
            <a:srgbClr val="C00000"/>
          </a:solidFill>
          <a:ln>
            <a:solidFill>
              <a:schemeClr val="bg1"/>
            </a:solidFill>
          </a:ln>
        </p:spPr>
        <p:txBody>
          <a:bodyPr wrap="none" rtlCol="0">
            <a:spAutoFit/>
          </a:bodyPr>
          <a:lstStyle/>
          <a:p>
            <a:r>
              <a:rPr lang="en-GB">
                <a:solidFill>
                  <a:schemeClr val="bg1"/>
                </a:solidFill>
              </a:rPr>
              <a:t>Dashboard</a:t>
            </a:r>
          </a:p>
        </p:txBody>
      </p:sp>
      <p:sp>
        <p:nvSpPr>
          <p:cNvPr id="25" name="TextBox 24">
            <a:extLst>
              <a:ext uri="{FF2B5EF4-FFF2-40B4-BE49-F238E27FC236}">
                <a16:creationId xmlns:a16="http://schemas.microsoft.com/office/drawing/2014/main" id="{E1903EF7-8645-9A9C-2560-14F8FDF717F4}"/>
              </a:ext>
            </a:extLst>
          </p:cNvPr>
          <p:cNvSpPr txBox="1"/>
          <p:nvPr/>
        </p:nvSpPr>
        <p:spPr>
          <a:xfrm>
            <a:off x="9049869" y="3709835"/>
            <a:ext cx="715452" cy="369332"/>
          </a:xfrm>
          <a:prstGeom prst="rect">
            <a:avLst/>
          </a:prstGeom>
          <a:solidFill>
            <a:srgbClr val="C00000"/>
          </a:solidFill>
          <a:ln>
            <a:solidFill>
              <a:schemeClr val="bg1"/>
            </a:solidFill>
          </a:ln>
        </p:spPr>
        <p:txBody>
          <a:bodyPr wrap="none" rtlCol="0">
            <a:spAutoFit/>
          </a:bodyPr>
          <a:lstStyle/>
          <a:p>
            <a:r>
              <a:rPr lang="en-GB">
                <a:solidFill>
                  <a:schemeClr val="bg1"/>
                </a:solidFill>
              </a:rPr>
              <a:t>Share</a:t>
            </a:r>
          </a:p>
        </p:txBody>
      </p:sp>
      <p:sp>
        <p:nvSpPr>
          <p:cNvPr id="26" name="TextBox 25">
            <a:extLst>
              <a:ext uri="{FF2B5EF4-FFF2-40B4-BE49-F238E27FC236}">
                <a16:creationId xmlns:a16="http://schemas.microsoft.com/office/drawing/2014/main" id="{616937DD-85CF-8FF5-0BFF-7111ADD3447D}"/>
              </a:ext>
            </a:extLst>
          </p:cNvPr>
          <p:cNvSpPr txBox="1"/>
          <p:nvPr/>
        </p:nvSpPr>
        <p:spPr>
          <a:xfrm>
            <a:off x="9049868" y="4728027"/>
            <a:ext cx="856517" cy="369332"/>
          </a:xfrm>
          <a:prstGeom prst="rect">
            <a:avLst/>
          </a:prstGeom>
          <a:solidFill>
            <a:srgbClr val="C00000"/>
          </a:solidFill>
          <a:ln>
            <a:solidFill>
              <a:schemeClr val="bg1"/>
            </a:solidFill>
          </a:ln>
        </p:spPr>
        <p:txBody>
          <a:bodyPr wrap="none" rtlCol="0">
            <a:spAutoFit/>
          </a:bodyPr>
          <a:lstStyle/>
          <a:p>
            <a:r>
              <a:rPr lang="en-GB">
                <a:solidFill>
                  <a:schemeClr val="bg1"/>
                </a:solidFill>
              </a:rPr>
              <a:t>Engage</a:t>
            </a:r>
          </a:p>
        </p:txBody>
      </p:sp>
      <p:sp>
        <p:nvSpPr>
          <p:cNvPr id="27" name="TextBox 26">
            <a:extLst>
              <a:ext uri="{FF2B5EF4-FFF2-40B4-BE49-F238E27FC236}">
                <a16:creationId xmlns:a16="http://schemas.microsoft.com/office/drawing/2014/main" id="{289294E9-CAE1-1CE3-92FF-50E7FE2A6CEC}"/>
              </a:ext>
            </a:extLst>
          </p:cNvPr>
          <p:cNvSpPr txBox="1"/>
          <p:nvPr/>
        </p:nvSpPr>
        <p:spPr>
          <a:xfrm>
            <a:off x="9049868" y="5764037"/>
            <a:ext cx="947375" cy="369332"/>
          </a:xfrm>
          <a:prstGeom prst="rect">
            <a:avLst/>
          </a:prstGeom>
          <a:solidFill>
            <a:srgbClr val="C00000"/>
          </a:solidFill>
          <a:ln>
            <a:solidFill>
              <a:schemeClr val="bg1"/>
            </a:solidFill>
          </a:ln>
        </p:spPr>
        <p:txBody>
          <a:bodyPr wrap="none" rtlCol="0">
            <a:spAutoFit/>
          </a:bodyPr>
          <a:lstStyle/>
          <a:p>
            <a:r>
              <a:rPr lang="en-GB">
                <a:solidFill>
                  <a:schemeClr val="bg1"/>
                </a:solidFill>
              </a:rPr>
              <a:t>Manage</a:t>
            </a:r>
          </a:p>
        </p:txBody>
      </p:sp>
      <p:sp>
        <p:nvSpPr>
          <p:cNvPr id="28" name="TextBox 27">
            <a:extLst>
              <a:ext uri="{FF2B5EF4-FFF2-40B4-BE49-F238E27FC236}">
                <a16:creationId xmlns:a16="http://schemas.microsoft.com/office/drawing/2014/main" id="{8D072945-9BA5-9861-0E56-ADA59FCA38EB}"/>
              </a:ext>
            </a:extLst>
          </p:cNvPr>
          <p:cNvSpPr txBox="1"/>
          <p:nvPr/>
        </p:nvSpPr>
        <p:spPr>
          <a:xfrm>
            <a:off x="4075703" y="1026725"/>
            <a:ext cx="2020297" cy="369332"/>
          </a:xfrm>
          <a:prstGeom prst="rect">
            <a:avLst/>
          </a:prstGeom>
          <a:noFill/>
        </p:spPr>
        <p:txBody>
          <a:bodyPr wrap="none" rtlCol="0">
            <a:spAutoFit/>
          </a:bodyPr>
          <a:lstStyle/>
          <a:p>
            <a:r>
              <a:rPr lang="en-GB"/>
              <a:t>Find your messages</a:t>
            </a:r>
          </a:p>
        </p:txBody>
      </p:sp>
      <p:cxnSp>
        <p:nvCxnSpPr>
          <p:cNvPr id="30" name="Straight Arrow Connector 29">
            <a:extLst>
              <a:ext uri="{FF2B5EF4-FFF2-40B4-BE49-F238E27FC236}">
                <a16:creationId xmlns:a16="http://schemas.microsoft.com/office/drawing/2014/main" id="{AA4B37C7-534A-7853-6FBE-A0F96ADF0B84}"/>
              </a:ext>
            </a:extLst>
          </p:cNvPr>
          <p:cNvCxnSpPr>
            <a:stCxn id="18" idx="3"/>
          </p:cNvCxnSpPr>
          <p:nvPr/>
        </p:nvCxnSpPr>
        <p:spPr>
          <a:xfrm>
            <a:off x="6096000" y="880321"/>
            <a:ext cx="1125071" cy="69565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8A8C2DC-B5AC-6836-ADDC-6E4310140973}"/>
              </a:ext>
            </a:extLst>
          </p:cNvPr>
          <p:cNvCxnSpPr/>
          <p:nvPr/>
        </p:nvCxnSpPr>
        <p:spPr>
          <a:xfrm flipH="1">
            <a:off x="7572934" y="1043482"/>
            <a:ext cx="255495" cy="53249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405223C-F3BC-5581-DE0E-767F4E75E0AE}"/>
              </a:ext>
            </a:extLst>
          </p:cNvPr>
          <p:cNvCxnSpPr>
            <a:stCxn id="10" idx="1"/>
          </p:cNvCxnSpPr>
          <p:nvPr/>
        </p:nvCxnSpPr>
        <p:spPr>
          <a:xfrm flipH="1">
            <a:off x="7968451" y="1575976"/>
            <a:ext cx="1081418" cy="3328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BCEC060-A5A1-F9F7-F7CE-F8EEE31C68E0}"/>
              </a:ext>
            </a:extLst>
          </p:cNvPr>
          <p:cNvSpPr txBox="1"/>
          <p:nvPr/>
        </p:nvSpPr>
        <p:spPr>
          <a:xfrm>
            <a:off x="9049869" y="2021218"/>
            <a:ext cx="799001" cy="369332"/>
          </a:xfrm>
          <a:prstGeom prst="rect">
            <a:avLst/>
          </a:prstGeom>
          <a:solidFill>
            <a:srgbClr val="C00000"/>
          </a:solidFill>
          <a:ln>
            <a:solidFill>
              <a:schemeClr val="bg1"/>
            </a:solidFill>
          </a:ln>
        </p:spPr>
        <p:txBody>
          <a:bodyPr wrap="none" rtlCol="0">
            <a:spAutoFit/>
          </a:bodyPr>
          <a:lstStyle/>
          <a:p>
            <a:r>
              <a:rPr lang="en-GB">
                <a:solidFill>
                  <a:schemeClr val="bg1"/>
                </a:solidFill>
              </a:rPr>
              <a:t>Create</a:t>
            </a:r>
          </a:p>
        </p:txBody>
      </p:sp>
      <p:cxnSp>
        <p:nvCxnSpPr>
          <p:cNvPr id="43" name="Straight Arrow Connector 42">
            <a:extLst>
              <a:ext uri="{FF2B5EF4-FFF2-40B4-BE49-F238E27FC236}">
                <a16:creationId xmlns:a16="http://schemas.microsoft.com/office/drawing/2014/main" id="{39ECB3D6-57D5-85C1-D35B-933E7EF8D734}"/>
              </a:ext>
            </a:extLst>
          </p:cNvPr>
          <p:cNvCxnSpPr>
            <a:stCxn id="23" idx="2"/>
          </p:cNvCxnSpPr>
          <p:nvPr/>
        </p:nvCxnSpPr>
        <p:spPr>
          <a:xfrm flipH="1">
            <a:off x="1288676" y="3613666"/>
            <a:ext cx="1984119" cy="28083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FC81A2B-EB7A-548B-DF3D-81DF112480E3}"/>
              </a:ext>
            </a:extLst>
          </p:cNvPr>
          <p:cNvCxnSpPr/>
          <p:nvPr/>
        </p:nvCxnSpPr>
        <p:spPr>
          <a:xfrm>
            <a:off x="3272795" y="3613666"/>
            <a:ext cx="0" cy="46550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844F789-F987-66CE-1986-D90CAD58B2A1}"/>
              </a:ext>
            </a:extLst>
          </p:cNvPr>
          <p:cNvCxnSpPr/>
          <p:nvPr/>
        </p:nvCxnSpPr>
        <p:spPr>
          <a:xfrm>
            <a:off x="3272795" y="3632983"/>
            <a:ext cx="1547090" cy="31905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8FCA6B4-AA36-F4ED-E1C9-8D6C60CB4930}"/>
              </a:ext>
            </a:extLst>
          </p:cNvPr>
          <p:cNvCxnSpPr>
            <a:stCxn id="24" idx="1"/>
          </p:cNvCxnSpPr>
          <p:nvPr/>
        </p:nvCxnSpPr>
        <p:spPr>
          <a:xfrm flipH="1" flipV="1">
            <a:off x="4558553" y="5550934"/>
            <a:ext cx="1186069" cy="18466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2B8230C2-AD07-2C42-B290-B6580B3EC5E5}"/>
              </a:ext>
            </a:extLst>
          </p:cNvPr>
          <p:cNvSpPr txBox="1"/>
          <p:nvPr/>
        </p:nvSpPr>
        <p:spPr>
          <a:xfrm>
            <a:off x="8673353" y="2460182"/>
            <a:ext cx="3004990" cy="923330"/>
          </a:xfrm>
          <a:prstGeom prst="rect">
            <a:avLst/>
          </a:prstGeom>
          <a:noFill/>
        </p:spPr>
        <p:txBody>
          <a:bodyPr wrap="none" rtlCol="0">
            <a:spAutoFit/>
          </a:bodyPr>
          <a:lstStyle/>
          <a:p>
            <a:r>
              <a:rPr lang="en-GB"/>
              <a:t>Manage pages and collections</a:t>
            </a:r>
          </a:p>
          <a:p>
            <a:r>
              <a:rPr lang="en-GB"/>
              <a:t>Create or upload content</a:t>
            </a:r>
          </a:p>
          <a:p>
            <a:r>
              <a:rPr lang="en-GB"/>
              <a:t>Style your portfolio</a:t>
            </a:r>
          </a:p>
        </p:txBody>
      </p:sp>
      <p:cxnSp>
        <p:nvCxnSpPr>
          <p:cNvPr id="60" name="Straight Arrow Connector 59">
            <a:extLst>
              <a:ext uri="{FF2B5EF4-FFF2-40B4-BE49-F238E27FC236}">
                <a16:creationId xmlns:a16="http://schemas.microsoft.com/office/drawing/2014/main" id="{84990A8F-8326-485E-2528-137B59A86377}"/>
              </a:ext>
            </a:extLst>
          </p:cNvPr>
          <p:cNvCxnSpPr/>
          <p:nvPr/>
        </p:nvCxnSpPr>
        <p:spPr>
          <a:xfrm flipH="1">
            <a:off x="8011620" y="2224836"/>
            <a:ext cx="1038248" cy="20248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B07DB94B-ED89-3EC2-2EED-9B95C16EEAC9}"/>
              </a:ext>
            </a:extLst>
          </p:cNvPr>
          <p:cNvCxnSpPr/>
          <p:nvPr/>
        </p:nvCxnSpPr>
        <p:spPr>
          <a:xfrm flipH="1">
            <a:off x="7912182" y="3894501"/>
            <a:ext cx="1159271" cy="31264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ACB5AC6F-1AA3-1067-0AAF-EC6D28CDC8B7}"/>
              </a:ext>
            </a:extLst>
          </p:cNvPr>
          <p:cNvSpPr txBox="1"/>
          <p:nvPr/>
        </p:nvSpPr>
        <p:spPr>
          <a:xfrm>
            <a:off x="8673353" y="4169615"/>
            <a:ext cx="3065263" cy="369332"/>
          </a:xfrm>
          <a:prstGeom prst="rect">
            <a:avLst/>
          </a:prstGeom>
          <a:noFill/>
        </p:spPr>
        <p:txBody>
          <a:bodyPr wrap="none" rtlCol="0">
            <a:spAutoFit/>
          </a:bodyPr>
          <a:lstStyle/>
          <a:p>
            <a:r>
              <a:rPr lang="en-GB"/>
              <a:t>Share with others for feedback</a:t>
            </a:r>
          </a:p>
        </p:txBody>
      </p:sp>
      <p:sp>
        <p:nvSpPr>
          <p:cNvPr id="65" name="TextBox 64">
            <a:extLst>
              <a:ext uri="{FF2B5EF4-FFF2-40B4-BE49-F238E27FC236}">
                <a16:creationId xmlns:a16="http://schemas.microsoft.com/office/drawing/2014/main" id="{6D6E5FBF-E79F-D23C-3BD9-6BE5056BCA7C}"/>
              </a:ext>
            </a:extLst>
          </p:cNvPr>
          <p:cNvSpPr txBox="1"/>
          <p:nvPr/>
        </p:nvSpPr>
        <p:spPr>
          <a:xfrm>
            <a:off x="8673353" y="5220685"/>
            <a:ext cx="2761205" cy="369332"/>
          </a:xfrm>
          <a:prstGeom prst="rect">
            <a:avLst/>
          </a:prstGeom>
          <a:noFill/>
        </p:spPr>
        <p:txBody>
          <a:bodyPr wrap="none" rtlCol="0">
            <a:spAutoFit/>
          </a:bodyPr>
          <a:lstStyle/>
          <a:p>
            <a:r>
              <a:rPr lang="en-GB"/>
              <a:t>Make friends or join groups</a:t>
            </a:r>
          </a:p>
        </p:txBody>
      </p:sp>
      <p:cxnSp>
        <p:nvCxnSpPr>
          <p:cNvPr id="66" name="Straight Arrow Connector 65">
            <a:extLst>
              <a:ext uri="{FF2B5EF4-FFF2-40B4-BE49-F238E27FC236}">
                <a16:creationId xmlns:a16="http://schemas.microsoft.com/office/drawing/2014/main" id="{7B9E77AF-8BAB-D288-99CD-8E0AC8194E9F}"/>
              </a:ext>
            </a:extLst>
          </p:cNvPr>
          <p:cNvCxnSpPr>
            <a:stCxn id="26" idx="1"/>
          </p:cNvCxnSpPr>
          <p:nvPr/>
        </p:nvCxnSpPr>
        <p:spPr>
          <a:xfrm flipH="1" flipV="1">
            <a:off x="7968451" y="4573694"/>
            <a:ext cx="1081417" cy="33899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BF0A8854-20CE-7CFD-B12C-EF6BD412300E}"/>
              </a:ext>
            </a:extLst>
          </p:cNvPr>
          <p:cNvCxnSpPr>
            <a:stCxn id="27" idx="1"/>
          </p:cNvCxnSpPr>
          <p:nvPr/>
        </p:nvCxnSpPr>
        <p:spPr>
          <a:xfrm flipH="1" flipV="1">
            <a:off x="7851669" y="4934426"/>
            <a:ext cx="1198199" cy="101427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8DB55BB6-57AA-63B1-91A3-EA040C3E96AD}"/>
              </a:ext>
            </a:extLst>
          </p:cNvPr>
          <p:cNvSpPr txBox="1"/>
          <p:nvPr/>
        </p:nvSpPr>
        <p:spPr>
          <a:xfrm>
            <a:off x="8673353" y="6234962"/>
            <a:ext cx="2143985" cy="369332"/>
          </a:xfrm>
          <a:prstGeom prst="rect">
            <a:avLst/>
          </a:prstGeom>
          <a:noFill/>
        </p:spPr>
        <p:txBody>
          <a:bodyPr wrap="none" rtlCol="0">
            <a:spAutoFit/>
          </a:bodyPr>
          <a:lstStyle/>
          <a:p>
            <a:r>
              <a:rPr lang="en-GB"/>
              <a:t>Export your portfolio</a:t>
            </a:r>
          </a:p>
        </p:txBody>
      </p:sp>
      <p:sp>
        <p:nvSpPr>
          <p:cNvPr id="72" name="TextBox 71">
            <a:extLst>
              <a:ext uri="{FF2B5EF4-FFF2-40B4-BE49-F238E27FC236}">
                <a16:creationId xmlns:a16="http://schemas.microsoft.com/office/drawing/2014/main" id="{CFEABA36-8781-FE61-0544-43603CE8DEDD}"/>
              </a:ext>
            </a:extLst>
          </p:cNvPr>
          <p:cNvSpPr txBox="1"/>
          <p:nvPr/>
        </p:nvSpPr>
        <p:spPr>
          <a:xfrm>
            <a:off x="5707684" y="6035505"/>
            <a:ext cx="2924968" cy="646331"/>
          </a:xfrm>
          <a:prstGeom prst="rect">
            <a:avLst/>
          </a:prstGeom>
          <a:noFill/>
        </p:spPr>
        <p:txBody>
          <a:bodyPr wrap="none" rtlCol="0">
            <a:spAutoFit/>
          </a:bodyPr>
          <a:lstStyle/>
          <a:p>
            <a:r>
              <a:rPr lang="en-GB"/>
              <a:t>Keep track of Mahara activity</a:t>
            </a:r>
          </a:p>
          <a:p>
            <a:r>
              <a:rPr lang="en-GB"/>
              <a:t>Edit to suit your needs</a:t>
            </a:r>
          </a:p>
        </p:txBody>
      </p:sp>
    </p:spTree>
    <p:extLst>
      <p:ext uri="{BB962C8B-B14F-4D97-AF65-F5344CB8AC3E}">
        <p14:creationId xmlns:p14="http://schemas.microsoft.com/office/powerpoint/2010/main" val="284646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0" y="18255"/>
            <a:ext cx="12192000" cy="1325563"/>
          </a:xfrm>
        </p:spPr>
        <p:txBody>
          <a:bodyPr lIns="360000"/>
          <a:lstStyle/>
          <a:p>
            <a:r>
              <a:rPr lang="en-GB"/>
              <a:t>Copying a template</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0" y="1343818"/>
            <a:ext cx="12192000" cy="4351338"/>
          </a:xfrm>
        </p:spPr>
        <p:txBody>
          <a:bodyPr vert="horz" lIns="360000" tIns="45720" rIns="91440" bIns="45720" rtlCol="0" anchor="t">
            <a:normAutofit/>
          </a:bodyPr>
          <a:lstStyle/>
          <a:p>
            <a:r>
              <a:rPr lang="en-GB"/>
              <a:t>You can copy a template created to help you get started</a:t>
            </a:r>
          </a:p>
          <a:p>
            <a:r>
              <a:rPr lang="en-GB"/>
              <a:t>Select </a:t>
            </a:r>
            <a:r>
              <a:rPr lang="en-GB" b="1"/>
              <a:t>Main Menu </a:t>
            </a:r>
            <a:r>
              <a:rPr lang="en-GB"/>
              <a:t>&gt; </a:t>
            </a:r>
            <a:r>
              <a:rPr lang="en-GB" b="1"/>
              <a:t>Create</a:t>
            </a:r>
            <a:r>
              <a:rPr lang="en-GB"/>
              <a:t> &gt; </a:t>
            </a:r>
            <a:r>
              <a:rPr lang="en-GB" b="1"/>
              <a:t>Portfolios</a:t>
            </a:r>
            <a:r>
              <a:rPr lang="en-GB"/>
              <a:t> and click </a:t>
            </a:r>
            <a:r>
              <a:rPr lang="en-GB" b="1"/>
              <a:t>Copy</a:t>
            </a:r>
            <a:r>
              <a:rPr lang="en-GB"/>
              <a:t> &gt; </a:t>
            </a:r>
            <a:r>
              <a:rPr lang="en-GB" b="1"/>
              <a:t>Collection</a:t>
            </a:r>
          </a:p>
          <a:p>
            <a:r>
              <a:rPr lang="en-GB"/>
              <a:t>Find the relevant template and click </a:t>
            </a:r>
            <a:r>
              <a:rPr lang="en-GB" b="1"/>
              <a:t>Copy</a:t>
            </a:r>
            <a:r>
              <a:rPr lang="en-GB"/>
              <a:t> </a:t>
            </a:r>
            <a:r>
              <a:rPr lang="en-GB" b="1"/>
              <a:t>Collection</a:t>
            </a:r>
          </a:p>
          <a:p>
            <a:r>
              <a:rPr lang="en-GB"/>
              <a:t>Add your name to the </a:t>
            </a:r>
            <a:r>
              <a:rPr lang="en-GB" b="1"/>
              <a:t>Collection</a:t>
            </a:r>
            <a:r>
              <a:rPr lang="en-GB"/>
              <a:t> title and click through the settings and </a:t>
            </a:r>
            <a:r>
              <a:rPr lang="en-GB" b="1"/>
              <a:t>Save</a:t>
            </a:r>
          </a:p>
          <a:p>
            <a:r>
              <a:rPr lang="en-GB">
                <a:highlight>
                  <a:srgbClr val="FFFF00"/>
                </a:highlight>
              </a:rPr>
              <a:t>[If using a SmartEvidence Framework ensure it is selected in settings]</a:t>
            </a:r>
            <a:endParaRPr lang="en-GB">
              <a:highlight>
                <a:srgbClr val="FFFF00"/>
              </a:highlight>
              <a:ea typeface="Calibri"/>
              <a:cs typeface="Calibri"/>
            </a:endParaRPr>
          </a:p>
          <a:p>
            <a:r>
              <a:rPr lang="en-GB"/>
              <a:t>Return to your Portfolios to see the template listed there</a:t>
            </a:r>
          </a:p>
          <a:p>
            <a:endParaRPr lang="en-GB"/>
          </a:p>
        </p:txBody>
      </p:sp>
    </p:spTree>
    <p:extLst>
      <p:ext uri="{BB962C8B-B14F-4D97-AF65-F5344CB8AC3E}">
        <p14:creationId xmlns:p14="http://schemas.microsoft.com/office/powerpoint/2010/main" val="139880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1" y="0"/>
            <a:ext cx="12249807" cy="1325563"/>
          </a:xfrm>
        </p:spPr>
        <p:txBody>
          <a:bodyPr lIns="360000"/>
          <a:lstStyle/>
          <a:p>
            <a:r>
              <a:rPr lang="en-GB"/>
              <a:t>Building your portfolio</a:t>
            </a:r>
          </a:p>
        </p:txBody>
      </p:sp>
      <p:sp>
        <p:nvSpPr>
          <p:cNvPr id="3" name="Content Placeholder 2">
            <a:extLst>
              <a:ext uri="{FF2B5EF4-FFF2-40B4-BE49-F238E27FC236}">
                <a16:creationId xmlns:a16="http://schemas.microsoft.com/office/drawing/2014/main" id="{F84954F1-3595-6523-416D-26E31B910DDB}"/>
              </a:ext>
            </a:extLst>
          </p:cNvPr>
          <p:cNvSpPr>
            <a:spLocks noGrp="1"/>
          </p:cNvSpPr>
          <p:nvPr>
            <p:ph idx="1"/>
          </p:nvPr>
        </p:nvSpPr>
        <p:spPr>
          <a:xfrm>
            <a:off x="28902" y="1253331"/>
            <a:ext cx="12192000" cy="4351338"/>
          </a:xfrm>
        </p:spPr>
        <p:txBody>
          <a:bodyPr lIns="360000">
            <a:normAutofit/>
          </a:bodyPr>
          <a:lstStyle/>
          <a:p>
            <a:r>
              <a:rPr lang="en-GB"/>
              <a:t>Add pages</a:t>
            </a:r>
          </a:p>
          <a:p>
            <a:r>
              <a:rPr lang="en-GB"/>
              <a:t>Edit Pages</a:t>
            </a:r>
          </a:p>
          <a:p>
            <a:r>
              <a:rPr lang="en-GB"/>
              <a:t>Add content (through ‘blocks’)</a:t>
            </a:r>
          </a:p>
          <a:p>
            <a:pPr lvl="1"/>
            <a:r>
              <a:rPr lang="en-GB"/>
              <a:t>Text, images</a:t>
            </a:r>
          </a:p>
          <a:p>
            <a:pPr lvl="1"/>
            <a:r>
              <a:rPr lang="en-GB"/>
              <a:t>Files</a:t>
            </a:r>
          </a:p>
          <a:p>
            <a:pPr lvl="1"/>
            <a:r>
              <a:rPr lang="en-GB"/>
              <a:t>Embedded web content (e.g. videos)</a:t>
            </a:r>
          </a:p>
          <a:p>
            <a:pPr lvl="1"/>
            <a:r>
              <a:rPr lang="en-GB"/>
              <a:t>Plans, journals</a:t>
            </a:r>
          </a:p>
          <a:p>
            <a:r>
              <a:rPr lang="en-GB"/>
              <a:t>Design a skin (a theme that determines the display of your portfolio)</a:t>
            </a:r>
          </a:p>
          <a:p>
            <a:pPr lvl="1"/>
            <a:r>
              <a:rPr lang="en-GB"/>
              <a:t>Font styles, colours, backgrounds etc.</a:t>
            </a:r>
          </a:p>
        </p:txBody>
      </p:sp>
    </p:spTree>
    <p:extLst>
      <p:ext uri="{BB962C8B-B14F-4D97-AF65-F5344CB8AC3E}">
        <p14:creationId xmlns:p14="http://schemas.microsoft.com/office/powerpoint/2010/main" val="2679705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BFDA-7A7C-88A7-953D-9246D5436BE1}"/>
              </a:ext>
            </a:extLst>
          </p:cNvPr>
          <p:cNvSpPr>
            <a:spLocks noGrp="1"/>
          </p:cNvSpPr>
          <p:nvPr>
            <p:ph type="title"/>
          </p:nvPr>
        </p:nvSpPr>
        <p:spPr>
          <a:xfrm>
            <a:off x="-1" y="0"/>
            <a:ext cx="12249807" cy="1325563"/>
          </a:xfrm>
        </p:spPr>
        <p:txBody>
          <a:bodyPr lIns="360000"/>
          <a:lstStyle/>
          <a:p>
            <a:r>
              <a:rPr lang="en-GB"/>
              <a:t>Editing pages and blocks</a:t>
            </a:r>
          </a:p>
        </p:txBody>
      </p:sp>
      <p:sp>
        <p:nvSpPr>
          <p:cNvPr id="5" name="Content Placeholder 4">
            <a:extLst>
              <a:ext uri="{FF2B5EF4-FFF2-40B4-BE49-F238E27FC236}">
                <a16:creationId xmlns:a16="http://schemas.microsoft.com/office/drawing/2014/main" id="{4F0D164B-C3DE-5055-DAF4-233737CAFD33}"/>
              </a:ext>
            </a:extLst>
          </p:cNvPr>
          <p:cNvSpPr>
            <a:spLocks noGrp="1"/>
          </p:cNvSpPr>
          <p:nvPr>
            <p:ph idx="1"/>
          </p:nvPr>
        </p:nvSpPr>
        <p:spPr>
          <a:xfrm>
            <a:off x="437931" y="1253331"/>
            <a:ext cx="11272345" cy="4815544"/>
          </a:xfrm>
        </p:spPr>
        <p:txBody>
          <a:bodyPr vert="horz" lIns="91440" tIns="45720" rIns="91440" bIns="45720" rtlCol="0" anchor="t">
            <a:normAutofit lnSpcReduction="10000"/>
          </a:bodyPr>
          <a:lstStyle/>
          <a:p>
            <a:r>
              <a:rPr lang="en-GB"/>
              <a:t>When you select a Page, it is displayed to you as a web page. To edit the content, click the </a:t>
            </a:r>
            <a:r>
              <a:rPr lang="en-GB" b="1"/>
              <a:t>Edit (pencil) icon </a:t>
            </a:r>
            <a:r>
              <a:rPr lang="en-GB"/>
              <a:t>to the right. </a:t>
            </a:r>
          </a:p>
          <a:p>
            <a:r>
              <a:rPr lang="en-GB"/>
              <a:t>You can then add items (from blocks) by choosing the </a:t>
            </a:r>
            <a:r>
              <a:rPr lang="en-GB" b="1"/>
              <a:t>Add (plus) icon</a:t>
            </a:r>
            <a:r>
              <a:rPr lang="en-GB"/>
              <a:t>.</a:t>
            </a:r>
          </a:p>
          <a:p>
            <a:r>
              <a:rPr lang="en-GB"/>
              <a:t>You can either drag a block or select the block position to add it to the page.</a:t>
            </a:r>
          </a:p>
          <a:p>
            <a:r>
              <a:rPr lang="en-GB"/>
              <a:t>When you have positioned your block, you can choose the </a:t>
            </a:r>
            <a:r>
              <a:rPr lang="en-GB" b="1"/>
              <a:t>Content</a:t>
            </a:r>
            <a:r>
              <a:rPr lang="en-GB"/>
              <a:t> type. </a:t>
            </a:r>
          </a:p>
          <a:p>
            <a:r>
              <a:rPr lang="en-GB"/>
              <a:t>Choose </a:t>
            </a:r>
            <a:r>
              <a:rPr lang="en-GB" b="1"/>
              <a:t>Show</a:t>
            </a:r>
            <a:r>
              <a:rPr lang="en-GB"/>
              <a:t> </a:t>
            </a:r>
            <a:r>
              <a:rPr lang="en-GB" b="1"/>
              <a:t>more</a:t>
            </a:r>
            <a:r>
              <a:rPr lang="en-GB"/>
              <a:t> to see more content type options (e.g. text, image, journal entries).</a:t>
            </a:r>
          </a:p>
          <a:p>
            <a:r>
              <a:rPr lang="en-GB"/>
              <a:t>To view any changes, click the </a:t>
            </a:r>
            <a:r>
              <a:rPr lang="en-GB" b="1"/>
              <a:t>Display</a:t>
            </a:r>
            <a:r>
              <a:rPr lang="en-GB"/>
              <a:t> (monitor icon) link on the right.</a:t>
            </a:r>
          </a:p>
          <a:p>
            <a:r>
              <a:rPr lang="en-GB">
                <a:ea typeface="Calibri" panose="020F0502020204030204"/>
                <a:cs typeface="Calibri" panose="020F0502020204030204"/>
              </a:rPr>
              <a:t>When you edit the content in a Block (select the </a:t>
            </a:r>
            <a:r>
              <a:rPr lang="en-GB" b="1">
                <a:ea typeface="Calibri" panose="020F0502020204030204"/>
                <a:cs typeface="Calibri" panose="020F0502020204030204"/>
              </a:rPr>
              <a:t>Quick Edit</a:t>
            </a:r>
            <a:r>
              <a:rPr lang="en-GB">
                <a:ea typeface="Calibri" panose="020F0502020204030204"/>
                <a:cs typeface="Calibri" panose="020F0502020204030204"/>
              </a:rPr>
              <a:t> for the block), choose </a:t>
            </a:r>
            <a:r>
              <a:rPr lang="en-GB" b="1">
                <a:ea typeface="Calibri" panose="020F0502020204030204"/>
                <a:cs typeface="Calibri" panose="020F0502020204030204"/>
              </a:rPr>
              <a:t>Save</a:t>
            </a:r>
            <a:r>
              <a:rPr lang="en-GB">
                <a:ea typeface="Calibri" panose="020F0502020204030204"/>
                <a:cs typeface="Calibri" panose="020F0502020204030204"/>
              </a:rPr>
              <a:t> before you navigate away from the editing view</a:t>
            </a:r>
          </a:p>
        </p:txBody>
      </p:sp>
    </p:spTree>
    <p:extLst>
      <p:ext uri="{BB962C8B-B14F-4D97-AF65-F5344CB8AC3E}">
        <p14:creationId xmlns:p14="http://schemas.microsoft.com/office/powerpoint/2010/main" val="345100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38C2-F8E7-96B7-52DF-77B70481FB5E}"/>
              </a:ext>
            </a:extLst>
          </p:cNvPr>
          <p:cNvSpPr>
            <a:spLocks noGrp="1"/>
          </p:cNvSpPr>
          <p:nvPr>
            <p:ph type="title"/>
          </p:nvPr>
        </p:nvSpPr>
        <p:spPr>
          <a:xfrm>
            <a:off x="426545" y="102366"/>
            <a:ext cx="10515600" cy="1325563"/>
          </a:xfrm>
        </p:spPr>
        <p:txBody>
          <a:bodyPr/>
          <a:lstStyle/>
          <a:p>
            <a:r>
              <a:rPr lang="en-GB">
                <a:ea typeface="Calibri Light"/>
                <a:cs typeface="Calibri Light"/>
              </a:rPr>
              <a:t>Managing files and images</a:t>
            </a:r>
            <a:endParaRPr lang="en-GB"/>
          </a:p>
        </p:txBody>
      </p:sp>
      <p:sp>
        <p:nvSpPr>
          <p:cNvPr id="3" name="Content Placeholder 2">
            <a:extLst>
              <a:ext uri="{FF2B5EF4-FFF2-40B4-BE49-F238E27FC236}">
                <a16:creationId xmlns:a16="http://schemas.microsoft.com/office/drawing/2014/main" id="{427C79F3-06BB-02DF-0CE1-35AAF9455D38}"/>
              </a:ext>
            </a:extLst>
          </p:cNvPr>
          <p:cNvSpPr>
            <a:spLocks noGrp="1"/>
          </p:cNvSpPr>
          <p:nvPr>
            <p:ph idx="1"/>
          </p:nvPr>
        </p:nvSpPr>
        <p:spPr>
          <a:xfrm>
            <a:off x="426544" y="1422727"/>
            <a:ext cx="10515600" cy="4955682"/>
          </a:xfrm>
        </p:spPr>
        <p:txBody>
          <a:bodyPr vert="horz" lIns="91440" tIns="45720" rIns="91440" bIns="45720" rtlCol="0" anchor="t">
            <a:normAutofit fontScale="92500" lnSpcReduction="20000"/>
          </a:bodyPr>
          <a:lstStyle/>
          <a:p>
            <a:r>
              <a:rPr lang="en-GB" dirty="0"/>
              <a:t>Click on the main menu icon, expand the </a:t>
            </a:r>
            <a:r>
              <a:rPr lang="en-GB" b="1" dirty="0"/>
              <a:t>Create </a:t>
            </a:r>
            <a:r>
              <a:rPr lang="en-GB" dirty="0"/>
              <a:t>section, and select </a:t>
            </a:r>
            <a:r>
              <a:rPr lang="en-GB" b="1" dirty="0"/>
              <a:t>Files</a:t>
            </a:r>
            <a:r>
              <a:rPr lang="en-GB" dirty="0"/>
              <a:t>.</a:t>
            </a:r>
            <a:endParaRPr lang="en-GB" dirty="0">
              <a:ea typeface="Calibri" panose="020F0502020204030204"/>
              <a:cs typeface="Calibri" panose="020F0502020204030204"/>
            </a:endParaRPr>
          </a:p>
          <a:p>
            <a:r>
              <a:rPr lang="en-GB" dirty="0"/>
              <a:t>Click on </a:t>
            </a:r>
            <a:r>
              <a:rPr lang="en-GB" b="1" dirty="0"/>
              <a:t>Choose files</a:t>
            </a:r>
            <a:r>
              <a:rPr lang="en-GB" dirty="0"/>
              <a:t> and browse to the files on your local device or </a:t>
            </a:r>
            <a:r>
              <a:rPr lang="en-GB" b="1" dirty="0"/>
              <a:t>drag and drop</a:t>
            </a:r>
            <a:r>
              <a:rPr lang="en-GB" dirty="0"/>
              <a:t> files onto the grey box to upload</a:t>
            </a:r>
            <a:endParaRPr lang="en-GB" dirty="0">
              <a:ea typeface="Calibri" panose="020F0502020204030204"/>
              <a:cs typeface="Calibri" panose="020F0502020204030204"/>
            </a:endParaRPr>
          </a:p>
          <a:p>
            <a:r>
              <a:rPr lang="en-GB" dirty="0"/>
              <a:t>When the file(s) have uploaded, click on the </a:t>
            </a:r>
            <a:r>
              <a:rPr lang="en-GB" b="1" dirty="0"/>
              <a:t>pencil icon</a:t>
            </a:r>
            <a:r>
              <a:rPr lang="en-GB" dirty="0"/>
              <a:t> to edit the details of the file.</a:t>
            </a:r>
            <a:endParaRPr lang="en-GB" dirty="0">
              <a:ea typeface="Calibri" panose="020F0502020204030204"/>
              <a:cs typeface="Calibri" panose="020F0502020204030204"/>
            </a:endParaRPr>
          </a:p>
          <a:p>
            <a:r>
              <a:rPr lang="en-GB" dirty="0"/>
              <a:t>Change the name to something recognisable, give it a description if you think this will be useful. You can use tags to help organise your content.</a:t>
            </a:r>
            <a:endParaRPr lang="en-GB" dirty="0">
              <a:ea typeface="Calibri" panose="020F0502020204030204"/>
              <a:cs typeface="Calibri" panose="020F0502020204030204"/>
            </a:endParaRPr>
          </a:p>
          <a:p>
            <a:r>
              <a:rPr lang="en-GB" dirty="0">
                <a:ea typeface="Calibri" panose="020F0502020204030204"/>
                <a:cs typeface="Calibri" panose="020F0502020204030204"/>
              </a:rPr>
              <a:t>You can </a:t>
            </a:r>
            <a:r>
              <a:rPr lang="en-GB" b="1" dirty="0">
                <a:ea typeface="Calibri"/>
                <a:cs typeface="Calibri"/>
              </a:rPr>
              <a:t>create folders</a:t>
            </a:r>
            <a:r>
              <a:rPr lang="en-GB" dirty="0">
                <a:ea typeface="Calibri"/>
                <a:cs typeface="Calibri"/>
              </a:rPr>
              <a:t> to organise your content.</a:t>
            </a:r>
          </a:p>
          <a:p>
            <a:r>
              <a:rPr lang="en-GB" dirty="0">
                <a:ea typeface="Calibri"/>
                <a:cs typeface="Calibri"/>
              </a:rPr>
              <a:t>Use the </a:t>
            </a:r>
            <a:r>
              <a:rPr lang="en-GB" b="1" dirty="0">
                <a:ea typeface="Calibri"/>
                <a:cs typeface="Calibri"/>
              </a:rPr>
              <a:t>move </a:t>
            </a:r>
            <a:r>
              <a:rPr lang="en-GB" dirty="0">
                <a:ea typeface="Calibri"/>
                <a:cs typeface="Calibri"/>
              </a:rPr>
              <a:t>icon to order your content into folders.</a:t>
            </a:r>
          </a:p>
          <a:p>
            <a:endParaRPr lang="en-GB" dirty="0">
              <a:ea typeface="Calibri"/>
              <a:cs typeface="Calibri"/>
            </a:endParaRPr>
          </a:p>
          <a:p>
            <a:pPr marL="0" indent="0">
              <a:buNone/>
            </a:pPr>
            <a:r>
              <a:rPr lang="en-GB" dirty="0">
                <a:ea typeface="Calibri"/>
                <a:cs typeface="Calibri"/>
              </a:rPr>
              <a:t>When adding files or images to your portfolio pages, remember to browse to My Files to select an existing file. Do not upload multiple copies of the same file or image for different portfolio pages, as this may use up your storage quota.</a:t>
            </a:r>
          </a:p>
          <a:p>
            <a:endParaRPr lang="en-GB" dirty="0">
              <a:ea typeface="Calibri"/>
              <a:cs typeface="Calibri"/>
            </a:endParaRPr>
          </a:p>
        </p:txBody>
      </p:sp>
    </p:spTree>
    <p:extLst>
      <p:ext uri="{BB962C8B-B14F-4D97-AF65-F5344CB8AC3E}">
        <p14:creationId xmlns:p14="http://schemas.microsoft.com/office/powerpoint/2010/main" val="364297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E355-7D88-FDC8-7B42-1880B0607E20}"/>
              </a:ext>
            </a:extLst>
          </p:cNvPr>
          <p:cNvSpPr>
            <a:spLocks noGrp="1"/>
          </p:cNvSpPr>
          <p:nvPr>
            <p:ph type="title"/>
          </p:nvPr>
        </p:nvSpPr>
        <p:spPr>
          <a:xfrm>
            <a:off x="557924" y="119884"/>
            <a:ext cx="10515600" cy="1325563"/>
          </a:xfrm>
        </p:spPr>
        <p:txBody>
          <a:bodyPr/>
          <a:lstStyle/>
          <a:p>
            <a:r>
              <a:rPr lang="en-GB">
                <a:ea typeface="Calibri Light"/>
                <a:cs typeface="Calibri Light"/>
              </a:rPr>
              <a:t>Add an image to a page</a:t>
            </a:r>
            <a:endParaRPr lang="en-GB"/>
          </a:p>
        </p:txBody>
      </p:sp>
      <p:sp>
        <p:nvSpPr>
          <p:cNvPr id="3" name="Content Placeholder 2">
            <a:extLst>
              <a:ext uri="{FF2B5EF4-FFF2-40B4-BE49-F238E27FC236}">
                <a16:creationId xmlns:a16="http://schemas.microsoft.com/office/drawing/2014/main" id="{77FC13A8-109C-5CEE-42C6-372B58F842E3}"/>
              </a:ext>
            </a:extLst>
          </p:cNvPr>
          <p:cNvSpPr>
            <a:spLocks noGrp="1"/>
          </p:cNvSpPr>
          <p:nvPr>
            <p:ph idx="1"/>
          </p:nvPr>
        </p:nvSpPr>
        <p:spPr>
          <a:xfrm>
            <a:off x="470338" y="1300109"/>
            <a:ext cx="7356139" cy="4412434"/>
          </a:xfrm>
        </p:spPr>
        <p:txBody>
          <a:bodyPr vert="horz" lIns="91440" tIns="45720" rIns="91440" bIns="45720" rtlCol="0" anchor="t">
            <a:noAutofit/>
          </a:bodyPr>
          <a:lstStyle/>
          <a:p>
            <a:pPr marL="0" indent="0">
              <a:buNone/>
            </a:pPr>
            <a:r>
              <a:rPr lang="en-GB" sz="2000" dirty="0">
                <a:ea typeface="+mn-lt"/>
                <a:cs typeface="+mn-lt"/>
              </a:rPr>
              <a:t>Images are displayed on the page and can be used as part of the content or as a 'look and feel' element breaking up the page.</a:t>
            </a:r>
            <a:endParaRPr lang="en-GB" sz="2000" dirty="0">
              <a:solidFill>
                <a:srgbClr val="000000"/>
              </a:solidFill>
              <a:ea typeface="Calibri"/>
              <a:cs typeface="Calibri"/>
            </a:endParaRPr>
          </a:p>
          <a:p>
            <a:pPr>
              <a:lnSpc>
                <a:spcPct val="70000"/>
              </a:lnSpc>
            </a:pPr>
            <a:r>
              <a:rPr lang="en-GB" sz="2000" dirty="0">
                <a:ea typeface="+mn-lt"/>
                <a:cs typeface="+mn-lt"/>
              </a:rPr>
              <a:t>Turn on editing on a page using the pencil </a:t>
            </a:r>
            <a:r>
              <a:rPr lang="en-GB" sz="2000" b="1" dirty="0">
                <a:ea typeface="+mn-lt"/>
                <a:cs typeface="+mn-lt"/>
              </a:rPr>
              <a:t>edit</a:t>
            </a:r>
            <a:r>
              <a:rPr lang="en-GB" sz="2000" dirty="0">
                <a:ea typeface="+mn-lt"/>
                <a:cs typeface="+mn-lt"/>
              </a:rPr>
              <a:t> icon at the top right.</a:t>
            </a:r>
          </a:p>
          <a:p>
            <a:pPr>
              <a:lnSpc>
                <a:spcPct val="70000"/>
              </a:lnSpc>
            </a:pPr>
            <a:r>
              <a:rPr lang="en-GB" sz="2000" b="1" dirty="0">
                <a:ea typeface="+mn-lt"/>
                <a:cs typeface="+mn-lt"/>
              </a:rPr>
              <a:t>Click and drag</a:t>
            </a:r>
            <a:r>
              <a:rPr lang="en-GB" sz="2000" dirty="0">
                <a:ea typeface="+mn-lt"/>
                <a:cs typeface="+mn-lt"/>
              </a:rPr>
              <a:t> the </a:t>
            </a:r>
            <a:r>
              <a:rPr lang="en-GB" sz="2000" b="1" dirty="0">
                <a:ea typeface="+mn-lt"/>
                <a:cs typeface="+mn-lt"/>
              </a:rPr>
              <a:t>drag to add a block</a:t>
            </a:r>
            <a:r>
              <a:rPr lang="en-GB" sz="2000" dirty="0">
                <a:ea typeface="+mn-lt"/>
                <a:cs typeface="+mn-lt"/>
              </a:rPr>
              <a:t> icon from the top right-hand side of the page to the appropriate location on the page. Existing blocks will move to make space.</a:t>
            </a:r>
          </a:p>
          <a:p>
            <a:pPr>
              <a:lnSpc>
                <a:spcPct val="70000"/>
              </a:lnSpc>
            </a:pPr>
            <a:r>
              <a:rPr lang="en-GB" sz="2000" dirty="0">
                <a:ea typeface="+mn-lt"/>
                <a:cs typeface="+mn-lt"/>
              </a:rPr>
              <a:t>A window will appear from the right. Click on the </a:t>
            </a:r>
            <a:r>
              <a:rPr lang="en-GB" sz="2000" b="1" dirty="0">
                <a:ea typeface="+mn-lt"/>
                <a:cs typeface="+mn-lt"/>
              </a:rPr>
              <a:t>Image</a:t>
            </a:r>
            <a:r>
              <a:rPr lang="en-GB" sz="2000" dirty="0">
                <a:ea typeface="+mn-lt"/>
                <a:cs typeface="+mn-lt"/>
              </a:rPr>
              <a:t> block in the list.</a:t>
            </a:r>
          </a:p>
          <a:p>
            <a:pPr>
              <a:lnSpc>
                <a:spcPct val="70000"/>
              </a:lnSpc>
            </a:pPr>
            <a:r>
              <a:rPr lang="en-GB" sz="2000" b="1" dirty="0">
                <a:ea typeface="+mn-lt"/>
                <a:cs typeface="+mn-lt"/>
              </a:rPr>
              <a:t>Edit the block title</a:t>
            </a:r>
            <a:r>
              <a:rPr lang="en-GB" sz="2000" dirty="0">
                <a:ea typeface="+mn-lt"/>
                <a:cs typeface="+mn-lt"/>
              </a:rPr>
              <a:t> if required.</a:t>
            </a:r>
          </a:p>
          <a:p>
            <a:pPr>
              <a:lnSpc>
                <a:spcPct val="70000"/>
              </a:lnSpc>
            </a:pPr>
            <a:r>
              <a:rPr lang="en-GB" sz="2000" dirty="0">
                <a:ea typeface="+mn-lt"/>
                <a:cs typeface="+mn-lt"/>
              </a:rPr>
              <a:t>Click on the </a:t>
            </a:r>
            <a:r>
              <a:rPr lang="en-GB" sz="2000" b="1" dirty="0">
                <a:ea typeface="+mn-lt"/>
                <a:cs typeface="+mn-lt"/>
              </a:rPr>
              <a:t>Image</a:t>
            </a:r>
            <a:r>
              <a:rPr lang="en-GB" sz="2000" dirty="0">
                <a:ea typeface="+mn-lt"/>
                <a:cs typeface="+mn-lt"/>
              </a:rPr>
              <a:t> drop-down to select an image that you have already uploaded to the Files area (or upload an image directly if you have not used the image in your portfolio before).</a:t>
            </a:r>
            <a:endParaRPr lang="en-GB" sz="2000" dirty="0">
              <a:ea typeface="Calibri" panose="020F0502020204030204"/>
              <a:cs typeface="Calibri" panose="020F0502020204030204"/>
            </a:endParaRPr>
          </a:p>
          <a:p>
            <a:pPr>
              <a:lnSpc>
                <a:spcPct val="70000"/>
              </a:lnSpc>
            </a:pPr>
            <a:r>
              <a:rPr lang="en-GB" sz="2000" dirty="0">
                <a:ea typeface="+mn-lt"/>
                <a:cs typeface="+mn-lt"/>
              </a:rPr>
              <a:t>Click on the tick icon to the right of the image you want to add.</a:t>
            </a:r>
          </a:p>
          <a:p>
            <a:pPr>
              <a:lnSpc>
                <a:spcPct val="70000"/>
              </a:lnSpc>
            </a:pPr>
            <a:r>
              <a:rPr lang="en-GB" sz="2000" dirty="0">
                <a:ea typeface="+mn-lt"/>
                <a:cs typeface="+mn-lt"/>
              </a:rPr>
              <a:t>Click </a:t>
            </a:r>
            <a:r>
              <a:rPr lang="en-GB" sz="2000" b="1" dirty="0">
                <a:ea typeface="+mn-lt"/>
                <a:cs typeface="+mn-lt"/>
              </a:rPr>
              <a:t>Save</a:t>
            </a:r>
            <a:r>
              <a:rPr lang="en-GB" sz="2000" dirty="0">
                <a:ea typeface="+mn-lt"/>
                <a:cs typeface="+mn-lt"/>
              </a:rPr>
              <a:t> and the image you have chosen will appear on the page.</a:t>
            </a:r>
          </a:p>
          <a:p>
            <a:pPr>
              <a:lnSpc>
                <a:spcPct val="70000"/>
              </a:lnSpc>
            </a:pPr>
            <a:endParaRPr lang="en-GB" sz="2000" dirty="0">
              <a:ea typeface="+mn-lt"/>
              <a:cs typeface="+mn-lt"/>
            </a:endParaRPr>
          </a:p>
          <a:p>
            <a:pPr marL="0" indent="0">
              <a:lnSpc>
                <a:spcPct val="70000"/>
              </a:lnSpc>
              <a:buNone/>
            </a:pPr>
            <a:r>
              <a:rPr lang="en-GB" sz="2000" dirty="0">
                <a:ea typeface="Calibri" panose="020F0502020204030204"/>
                <a:cs typeface="Calibri" panose="020F0502020204030204"/>
              </a:rPr>
              <a:t>When adding files or images to your portfolio pages, remember to browse to My Files to select an existing file. Do not upload multiple copies of the same file or image for different portfolio pages, as this may use up your storage quota.</a:t>
            </a:r>
            <a:endParaRPr lang="en-GB" sz="1400" dirty="0"/>
          </a:p>
          <a:p>
            <a:pPr>
              <a:lnSpc>
                <a:spcPct val="70000"/>
              </a:lnSpc>
            </a:pPr>
            <a:endParaRPr lang="en-GB" sz="2000" dirty="0">
              <a:ea typeface="+mn-lt"/>
              <a:cs typeface="+mn-lt"/>
            </a:endParaRPr>
          </a:p>
        </p:txBody>
      </p:sp>
      <p:pic>
        <p:nvPicPr>
          <p:cNvPr id="7" name="Picture 6" descr="A screenshot showing the Edit view to add an image block, highlighting the Image drop down and the option to Select (tick icon) an image from My files.">
            <a:extLst>
              <a:ext uri="{FF2B5EF4-FFF2-40B4-BE49-F238E27FC236}">
                <a16:creationId xmlns:a16="http://schemas.microsoft.com/office/drawing/2014/main" id="{8C1793A0-FDEC-28A3-50EA-1FE2A07E165E}"/>
              </a:ext>
            </a:extLst>
          </p:cNvPr>
          <p:cNvPicPr>
            <a:picLocks noChangeAspect="1"/>
          </p:cNvPicPr>
          <p:nvPr/>
        </p:nvPicPr>
        <p:blipFill>
          <a:blip r:embed="rId2"/>
          <a:stretch>
            <a:fillRect/>
          </a:stretch>
        </p:blipFill>
        <p:spPr>
          <a:xfrm>
            <a:off x="7841709" y="1252843"/>
            <a:ext cx="4350291" cy="4506965"/>
          </a:xfrm>
          <a:prstGeom prst="rect">
            <a:avLst/>
          </a:prstGeom>
          <a:ln>
            <a:solidFill>
              <a:schemeClr val="bg1">
                <a:lumMod val="65000"/>
              </a:schemeClr>
            </a:solidFill>
          </a:ln>
        </p:spPr>
      </p:pic>
    </p:spTree>
    <p:extLst>
      <p:ext uri="{BB962C8B-B14F-4D97-AF65-F5344CB8AC3E}">
        <p14:creationId xmlns:p14="http://schemas.microsoft.com/office/powerpoint/2010/main" val="3772224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545316-4597-4fad-8d4c-963aca4a7e43">
      <Terms xmlns="http://schemas.microsoft.com/office/infopath/2007/PartnerControls"/>
    </lcf76f155ced4ddcb4097134ff3c332f>
    <TaxCatchAll xmlns="7baf63a6-8159-4531-922f-8d695af1915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E7B06C7A4AD439BD17AFD297B32B6" ma:contentTypeVersion="18" ma:contentTypeDescription="Create a new document." ma:contentTypeScope="" ma:versionID="f749e2c631b38f13793882179f43d140">
  <xsd:schema xmlns:xsd="http://www.w3.org/2001/XMLSchema" xmlns:xs="http://www.w3.org/2001/XMLSchema" xmlns:p="http://schemas.microsoft.com/office/2006/metadata/properties" xmlns:ns2="12545316-4597-4fad-8d4c-963aca4a7e43" xmlns:ns3="7ceff3d1-26d0-4a19-9784-ffc192f0c3e4" xmlns:ns4="7baf63a6-8159-4531-922f-8d695af1915f" targetNamespace="http://schemas.microsoft.com/office/2006/metadata/properties" ma:root="true" ma:fieldsID="dd53f085f80439492a097d8f51e2f6c8" ns2:_="" ns3:_="" ns4:_="">
    <xsd:import namespace="12545316-4597-4fad-8d4c-963aca4a7e43"/>
    <xsd:import namespace="7ceff3d1-26d0-4a19-9784-ffc192f0c3e4"/>
    <xsd:import namespace="7baf63a6-8159-4531-922f-8d695af191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45316-4597-4fad-8d4c-963aca4a7e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5693718-8356-48ba-866a-85db3a9efc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eff3d1-26d0-4a19-9784-ffc192f0c3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f63a6-8159-4531-922f-8d695af1915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3de8453-3d93-40e3-b7c9-8c4ee99d16ef}" ma:internalName="TaxCatchAll" ma:showField="CatchAllData" ma:web="7ceff3d1-26d0-4a19-9784-ffc192f0c3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700E8F-C290-4CAF-91F9-8FA947B7A033}">
  <ds:schemaRefs>
    <ds:schemaRef ds:uri="12545316-4597-4fad-8d4c-963aca4a7e43"/>
    <ds:schemaRef ds:uri="7baf63a6-8159-4531-922f-8d695af1915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D78F32C-B0AB-4BA3-9CDD-B3204396E3E1}">
  <ds:schemaRefs>
    <ds:schemaRef ds:uri="12545316-4597-4fad-8d4c-963aca4a7e43"/>
    <ds:schemaRef ds:uri="7baf63a6-8159-4531-922f-8d695af1915f"/>
    <ds:schemaRef ds:uri="7ceff3d1-26d0-4a19-9784-ffc192f0c3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BDB09AD-3375-4E1D-9861-C0D5A76BFC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Widescreen</PresentationFormat>
  <Paragraphs>120</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Introducing Mahara</vt:lpstr>
      <vt:lpstr>What is Mahara?</vt:lpstr>
      <vt:lpstr>Logging in</vt:lpstr>
      <vt:lpstr>Orientation</vt:lpstr>
      <vt:lpstr>Copying a template</vt:lpstr>
      <vt:lpstr>Building your portfolio</vt:lpstr>
      <vt:lpstr>Editing pages and blocks</vt:lpstr>
      <vt:lpstr>Managing files and images</vt:lpstr>
      <vt:lpstr>Add an image to a page</vt:lpstr>
      <vt:lpstr>Add a file to a page</vt:lpstr>
      <vt:lpstr>Mapping your work to the learning criteria</vt:lpstr>
      <vt:lpstr>Sharing your portfolio </vt:lpstr>
      <vt:lpstr>Submitting your portfolio to Moodle</vt:lpstr>
      <vt:lpstr>Exporting your portfolio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Mahara</dc:title>
  <dc:creator>Microsoft Office User</dc:creator>
  <cp:lastModifiedBy>Rachel Applegate</cp:lastModifiedBy>
  <cp:revision>1</cp:revision>
  <dcterms:created xsi:type="dcterms:W3CDTF">2023-06-26T11:59:07Z</dcterms:created>
  <dcterms:modified xsi:type="dcterms:W3CDTF">2024-03-19T11:43:38Z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0x010100DCCE7B06C7A4AD439BD17AFD297B32B6</vt:lpwstr>
  </property>
  <property fmtid="{D5CDD505-2E9C-101B-9397-08002B2CF9AE}" pid="3" name="MediaServiceImageTags">
    <vt:lpwstr/>
  </property>
</Properties>
</file>