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5" r:id="rId5"/>
  </p:sldMasterIdLst>
  <p:notesMasterIdLst>
    <p:notesMasterId r:id="rId30"/>
  </p:notesMasterIdLst>
  <p:sldIdLst>
    <p:sldId id="280" r:id="rId6"/>
    <p:sldId id="296" r:id="rId7"/>
    <p:sldId id="313" r:id="rId8"/>
    <p:sldId id="323" r:id="rId9"/>
    <p:sldId id="314" r:id="rId10"/>
    <p:sldId id="319" r:id="rId11"/>
    <p:sldId id="320" r:id="rId12"/>
    <p:sldId id="322" r:id="rId13"/>
    <p:sldId id="325" r:id="rId14"/>
    <p:sldId id="324" r:id="rId15"/>
    <p:sldId id="326" r:id="rId16"/>
    <p:sldId id="328" r:id="rId17"/>
    <p:sldId id="335" r:id="rId18"/>
    <p:sldId id="329" r:id="rId19"/>
    <p:sldId id="337" r:id="rId20"/>
    <p:sldId id="330" r:id="rId21"/>
    <p:sldId id="327" r:id="rId22"/>
    <p:sldId id="334" r:id="rId23"/>
    <p:sldId id="331" r:id="rId24"/>
    <p:sldId id="311" r:id="rId25"/>
    <p:sldId id="332" r:id="rId26"/>
    <p:sldId id="315" r:id="rId27"/>
    <p:sldId id="321" r:id="rId28"/>
    <p:sldId id="262" r:id="rId29"/>
  </p:sldIdLst>
  <p:sldSz cx="9144000" cy="5143500" type="screen16x9"/>
  <p:notesSz cx="6858000" cy="9144000"/>
  <p:custDataLst>
    <p:tags r:id="rId31"/>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DEE495B-9EED-D7D1-AC0B-0BB22D33A278}" name="Marie Salter" initials="MS" userId="S::essms@bath.ac.uk::171a54c9-3bb7-49c2-9937-96892296c4f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F9F6"/>
    <a:srgbClr val="009AAB"/>
    <a:srgbClr val="AC3B52"/>
    <a:srgbClr val="F8F8F8"/>
    <a:srgbClr val="F5F5F5"/>
    <a:srgbClr val="EEEEE4"/>
    <a:srgbClr val="85BDB8"/>
    <a:srgbClr val="92CEC8"/>
    <a:srgbClr val="396164"/>
    <a:srgbClr val="25373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79CF204-761F-0F44-0928-0BEFED76BBE0}" v="81" dt="2026-06-18T10:30:15.253"/>
    <p1510:client id="{C99CA883-503F-4697-B96B-AD0B44936E1A}" v="55" dt="2026-06-16T15:17:14.184"/>
    <p1510:client id="{EF56639C-802A-37E9-8069-AB0C3C15332D}" v="369" dt="2026-06-18T08:13:56.2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620"/>
        <p:guide pos="2880"/>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el Applegate" userId="S::rw273@bath.ac.uk::cf090625-734e-4a47-a39f-abba3eff651a" providerId="AD" clId="Web-{EF0C1C87-1D87-4207-A738-D80CCF5A7DF3}"/>
    <pc:docChg chg="modSld">
      <pc:chgData name="Rachel Applegate" userId="S::rw273@bath.ac.uk::cf090625-734e-4a47-a39f-abba3eff651a" providerId="AD" clId="Web-{EF0C1C87-1D87-4207-A738-D80CCF5A7DF3}" dt="2026-05-22T13:46:44.367" v="74"/>
      <pc:docMkLst>
        <pc:docMk/>
      </pc:docMkLst>
      <pc:sldChg chg="addSp delSp modSp">
        <pc:chgData name="Rachel Applegate" userId="S::rw273@bath.ac.uk::cf090625-734e-4a47-a39f-abba3eff651a" providerId="AD" clId="Web-{EF0C1C87-1D87-4207-A738-D80CCF5A7DF3}" dt="2026-05-22T13:16:28.578" v="52" actId="1076"/>
        <pc:sldMkLst>
          <pc:docMk/>
          <pc:sldMk cId="1821977799" sldId="313"/>
        </pc:sldMkLst>
        <pc:spChg chg="mod">
          <ac:chgData name="Rachel Applegate" userId="S::rw273@bath.ac.uk::cf090625-734e-4a47-a39f-abba3eff651a" providerId="AD" clId="Web-{EF0C1C87-1D87-4207-A738-D80CCF5A7DF3}" dt="2026-05-22T13:14:25.326" v="5" actId="20577"/>
          <ac:spMkLst>
            <pc:docMk/>
            <pc:sldMk cId="1821977799" sldId="313"/>
            <ac:spMk id="2" creationId="{041BA084-6B43-B76F-0068-E670CB99D980}"/>
          </ac:spMkLst>
        </pc:spChg>
        <pc:spChg chg="add mod">
          <ac:chgData name="Rachel Applegate" userId="S::rw273@bath.ac.uk::cf090625-734e-4a47-a39f-abba3eff651a" providerId="AD" clId="Web-{EF0C1C87-1D87-4207-A738-D80CCF5A7DF3}" dt="2026-05-22T13:16:28.578" v="52" actId="1076"/>
          <ac:spMkLst>
            <pc:docMk/>
            <pc:sldMk cId="1821977799" sldId="313"/>
            <ac:spMk id="9" creationId="{34E36199-E9F2-ACE5-E58D-5683993AD1CF}"/>
          </ac:spMkLst>
        </pc:spChg>
      </pc:sldChg>
      <pc:sldChg chg="modSp">
        <pc:chgData name="Rachel Applegate" userId="S::rw273@bath.ac.uk::cf090625-734e-4a47-a39f-abba3eff651a" providerId="AD" clId="Web-{EF0C1C87-1D87-4207-A738-D80CCF5A7DF3}" dt="2026-05-22T13:17:42.549" v="69" actId="20577"/>
        <pc:sldMkLst>
          <pc:docMk/>
          <pc:sldMk cId="1668421389" sldId="314"/>
        </pc:sldMkLst>
        <pc:spChg chg="mod">
          <ac:chgData name="Rachel Applegate" userId="S::rw273@bath.ac.uk::cf090625-734e-4a47-a39f-abba3eff651a" providerId="AD" clId="Web-{EF0C1C87-1D87-4207-A738-D80CCF5A7DF3}" dt="2026-05-22T13:17:42.549" v="69" actId="20577"/>
          <ac:spMkLst>
            <pc:docMk/>
            <pc:sldMk cId="1668421389" sldId="314"/>
            <ac:spMk id="2" creationId="{E31FD46C-D644-C353-5601-F6F191616633}"/>
          </ac:spMkLst>
        </pc:spChg>
      </pc:sldChg>
      <pc:sldChg chg="delSp">
        <pc:chgData name="Rachel Applegate" userId="S::rw273@bath.ac.uk::cf090625-734e-4a47-a39f-abba3eff651a" providerId="AD" clId="Web-{EF0C1C87-1D87-4207-A738-D80CCF5A7DF3}" dt="2026-05-22T13:46:36.288" v="70"/>
        <pc:sldMkLst>
          <pc:docMk/>
          <pc:sldMk cId="1341714669" sldId="315"/>
        </pc:sldMkLst>
      </pc:sldChg>
    </pc:docChg>
  </pc:docChgLst>
  <pc:docChgLst>
    <pc:chgData name="Rachel Applegate" userId="cf090625-734e-4a47-a39f-abba3eff651a" providerId="ADAL" clId="{E78E6D94-5A9D-4B97-B830-3CF5291573F1}"/>
    <pc:docChg chg="undo custSel addSld delSld modSld sldOrd">
      <pc:chgData name="Rachel Applegate" userId="cf090625-734e-4a47-a39f-abba3eff651a" providerId="ADAL" clId="{E78E6D94-5A9D-4B97-B830-3CF5291573F1}" dt="2026-06-16T15:17:14.184" v="5083" actId="12"/>
      <pc:docMkLst>
        <pc:docMk/>
      </pc:docMkLst>
      <pc:sldChg chg="addSp delSp modSp mod">
        <pc:chgData name="Rachel Applegate" userId="cf090625-734e-4a47-a39f-abba3eff651a" providerId="ADAL" clId="{E78E6D94-5A9D-4B97-B830-3CF5291573F1}" dt="2026-06-02T11:06:10.301" v="5015" actId="962"/>
        <pc:sldMkLst>
          <pc:docMk/>
          <pc:sldMk cId="3042069864" sldId="280"/>
        </pc:sldMkLst>
        <pc:spChg chg="ord">
          <ac:chgData name="Rachel Applegate" userId="cf090625-734e-4a47-a39f-abba3eff651a" providerId="ADAL" clId="{E78E6D94-5A9D-4B97-B830-3CF5291573F1}" dt="2026-05-22T13:13:14.373" v="451" actId="13244"/>
          <ac:spMkLst>
            <pc:docMk/>
            <pc:sldMk cId="3042069864" sldId="280"/>
            <ac:spMk id="12" creationId="{F040BCAA-9591-5EB7-EEC9-611D9934FC8C}"/>
          </ac:spMkLst>
        </pc:spChg>
        <pc:spChg chg="ord">
          <ac:chgData name="Rachel Applegate" userId="cf090625-734e-4a47-a39f-abba3eff651a" providerId="ADAL" clId="{E78E6D94-5A9D-4B97-B830-3CF5291573F1}" dt="2026-05-22T13:13:16.353" v="452" actId="13244"/>
          <ac:spMkLst>
            <pc:docMk/>
            <pc:sldMk cId="3042069864" sldId="280"/>
            <ac:spMk id="14" creationId="{E5C4DCA0-FE33-600C-92F4-EDACCF090AEB}"/>
          </ac:spMkLst>
        </pc:spChg>
        <pc:picChg chg="mod ord">
          <ac:chgData name="Rachel Applegate" userId="cf090625-734e-4a47-a39f-abba3eff651a" providerId="ADAL" clId="{E78E6D94-5A9D-4B97-B830-3CF5291573F1}" dt="2026-05-22T13:13:12.085" v="450" actId="13244"/>
          <ac:picMkLst>
            <pc:docMk/>
            <pc:sldMk cId="3042069864" sldId="280"/>
            <ac:picMk id="7" creationId="{0566B359-2E2E-9D4C-326D-8CD7FB9EC950}"/>
          </ac:picMkLst>
        </pc:picChg>
        <pc:picChg chg="add mod">
          <ac:chgData name="Rachel Applegate" userId="cf090625-734e-4a47-a39f-abba3eff651a" providerId="ADAL" clId="{E78E6D94-5A9D-4B97-B830-3CF5291573F1}" dt="2026-06-02T11:06:10.301" v="5015" actId="962"/>
          <ac:picMkLst>
            <pc:docMk/>
            <pc:sldMk cId="3042069864" sldId="280"/>
            <ac:picMk id="13" creationId="{491D7004-76ED-B0C3-C621-969DAFB6A82D}"/>
          </ac:picMkLst>
        </pc:picChg>
        <pc:picChg chg="ord">
          <ac:chgData name="Rachel Applegate" userId="cf090625-734e-4a47-a39f-abba3eff651a" providerId="ADAL" clId="{E78E6D94-5A9D-4B97-B830-3CF5291573F1}" dt="2026-05-22T13:12:49.867" v="448" actId="13244"/>
          <ac:picMkLst>
            <pc:docMk/>
            <pc:sldMk cId="3042069864" sldId="280"/>
            <ac:picMk id="15" creationId="{762C0B19-24B0-E685-D7EA-0F7BEB5702A9}"/>
          </ac:picMkLst>
        </pc:picChg>
      </pc:sldChg>
      <pc:sldChg chg="addSp delSp modSp mod">
        <pc:chgData name="Rachel Applegate" userId="cf090625-734e-4a47-a39f-abba3eff651a" providerId="ADAL" clId="{E78E6D94-5A9D-4B97-B830-3CF5291573F1}" dt="2026-05-22T13:13:50.314" v="457" actId="962"/>
        <pc:sldMkLst>
          <pc:docMk/>
          <pc:sldMk cId="4200152514" sldId="296"/>
        </pc:sldMkLst>
        <pc:spChg chg="add mod">
          <ac:chgData name="Rachel Applegate" userId="cf090625-734e-4a47-a39f-abba3eff651a" providerId="ADAL" clId="{E78E6D94-5A9D-4B97-B830-3CF5291573F1}" dt="2026-05-22T13:11:48.529" v="445" actId="1076"/>
          <ac:spMkLst>
            <pc:docMk/>
            <pc:sldMk cId="4200152514" sldId="296"/>
            <ac:spMk id="4" creationId="{97421112-5F7D-BD7F-B8D4-D72DD449921D}"/>
          </ac:spMkLst>
        </pc:spChg>
        <pc:spChg chg="mod ord topLvl">
          <ac:chgData name="Rachel Applegate" userId="cf090625-734e-4a47-a39f-abba3eff651a" providerId="ADAL" clId="{E78E6D94-5A9D-4B97-B830-3CF5291573F1}" dt="2026-05-22T13:13:35.157" v="453" actId="13244"/>
          <ac:spMkLst>
            <pc:docMk/>
            <pc:sldMk cId="4200152514" sldId="296"/>
            <ac:spMk id="5" creationId="{479F909F-B028-A900-0229-21F3A40D67C9}"/>
          </ac:spMkLst>
        </pc:spChg>
        <pc:picChg chg="mod">
          <ac:chgData name="Rachel Applegate" userId="cf090625-734e-4a47-a39f-abba3eff651a" providerId="ADAL" clId="{E78E6D94-5A9D-4B97-B830-3CF5291573F1}" dt="2026-05-22T12:55:39.015" v="139" actId="1076"/>
          <ac:picMkLst>
            <pc:docMk/>
            <pc:sldMk cId="4200152514" sldId="296"/>
            <ac:picMk id="3" creationId="{0A5E73EB-2453-6678-CBD8-1EA29B913A6E}"/>
          </ac:picMkLst>
        </pc:picChg>
        <pc:picChg chg="add mod">
          <ac:chgData name="Rachel Applegate" userId="cf090625-734e-4a47-a39f-abba3eff651a" providerId="ADAL" clId="{E78E6D94-5A9D-4B97-B830-3CF5291573F1}" dt="2026-05-22T13:13:48.747" v="454" actId="962"/>
          <ac:picMkLst>
            <pc:docMk/>
            <pc:sldMk cId="4200152514" sldId="296"/>
            <ac:picMk id="17" creationId="{13C28D8C-6BE1-5315-2942-A8A30DC316E0}"/>
          </ac:picMkLst>
        </pc:picChg>
        <pc:picChg chg="add mod">
          <ac:chgData name="Rachel Applegate" userId="cf090625-734e-4a47-a39f-abba3eff651a" providerId="ADAL" clId="{E78E6D94-5A9D-4B97-B830-3CF5291573F1}" dt="2026-05-22T13:13:49.281" v="455" actId="962"/>
          <ac:picMkLst>
            <pc:docMk/>
            <pc:sldMk cId="4200152514" sldId="296"/>
            <ac:picMk id="19" creationId="{CDFEE8B3-BB9D-680B-322E-F896D98565B3}"/>
          </ac:picMkLst>
        </pc:picChg>
        <pc:picChg chg="add mod">
          <ac:chgData name="Rachel Applegate" userId="cf090625-734e-4a47-a39f-abba3eff651a" providerId="ADAL" clId="{E78E6D94-5A9D-4B97-B830-3CF5291573F1}" dt="2026-05-22T13:13:49.749" v="456" actId="962"/>
          <ac:picMkLst>
            <pc:docMk/>
            <pc:sldMk cId="4200152514" sldId="296"/>
            <ac:picMk id="21" creationId="{0AE8B92B-B74B-E4EC-DB32-E67DAFF423BB}"/>
          </ac:picMkLst>
        </pc:picChg>
        <pc:picChg chg="add mod">
          <ac:chgData name="Rachel Applegate" userId="cf090625-734e-4a47-a39f-abba3eff651a" providerId="ADAL" clId="{E78E6D94-5A9D-4B97-B830-3CF5291573F1}" dt="2026-05-22T13:13:50.314" v="457" actId="962"/>
          <ac:picMkLst>
            <pc:docMk/>
            <pc:sldMk cId="4200152514" sldId="296"/>
            <ac:picMk id="23" creationId="{CBDD7DE6-01F3-402C-D4DF-FEDDE9FEC0AC}"/>
          </ac:picMkLst>
        </pc:picChg>
      </pc:sldChg>
      <pc:sldChg chg="modSp mod">
        <pc:chgData name="Rachel Applegate" userId="cf090625-734e-4a47-a39f-abba3eff651a" providerId="ADAL" clId="{E78E6D94-5A9D-4B97-B830-3CF5291573F1}" dt="2026-06-01T13:17:08.482" v="2223" actId="1076"/>
        <pc:sldMkLst>
          <pc:docMk/>
          <pc:sldMk cId="584510803" sldId="311"/>
        </pc:sldMkLst>
        <pc:spChg chg="mod">
          <ac:chgData name="Rachel Applegate" userId="cf090625-734e-4a47-a39f-abba3eff651a" providerId="ADAL" clId="{E78E6D94-5A9D-4B97-B830-3CF5291573F1}" dt="2026-06-01T13:17:08.482" v="2223" actId="1076"/>
          <ac:spMkLst>
            <pc:docMk/>
            <pc:sldMk cId="584510803" sldId="311"/>
            <ac:spMk id="9" creationId="{8FF23E05-0E6D-86C6-1DA3-56F4E094A5B4}"/>
          </ac:spMkLst>
        </pc:spChg>
      </pc:sldChg>
      <pc:sldChg chg="addSp delSp modSp mod">
        <pc:chgData name="Rachel Applegate" userId="cf090625-734e-4a47-a39f-abba3eff651a" providerId="ADAL" clId="{E78E6D94-5A9D-4B97-B830-3CF5291573F1}" dt="2026-06-01T13:30:21.778" v="3012" actId="478"/>
        <pc:sldMkLst>
          <pc:docMk/>
          <pc:sldMk cId="1821977799" sldId="313"/>
        </pc:sldMkLst>
        <pc:spChg chg="mod">
          <ac:chgData name="Rachel Applegate" userId="cf090625-734e-4a47-a39f-abba3eff651a" providerId="ADAL" clId="{E78E6D94-5A9D-4B97-B830-3CF5291573F1}" dt="2026-05-22T13:45:55.438" v="2084" actId="113"/>
          <ac:spMkLst>
            <pc:docMk/>
            <pc:sldMk cId="1821977799" sldId="313"/>
            <ac:spMk id="9" creationId="{34E36199-E9F2-ACE5-E58D-5683993AD1CF}"/>
          </ac:spMkLst>
        </pc:spChg>
      </pc:sldChg>
      <pc:sldChg chg="addSp delSp modSp mod">
        <pc:chgData name="Rachel Applegate" userId="cf090625-734e-4a47-a39f-abba3eff651a" providerId="ADAL" clId="{E78E6D94-5A9D-4B97-B830-3CF5291573F1}" dt="2026-06-01T13:40:42.438" v="3749"/>
        <pc:sldMkLst>
          <pc:docMk/>
          <pc:sldMk cId="1668421389" sldId="314"/>
        </pc:sldMkLst>
        <pc:spChg chg="mod">
          <ac:chgData name="Rachel Applegate" userId="cf090625-734e-4a47-a39f-abba3eff651a" providerId="ADAL" clId="{E78E6D94-5A9D-4B97-B830-3CF5291573F1}" dt="2026-05-22T13:37:16.917" v="1437" actId="20577"/>
          <ac:spMkLst>
            <pc:docMk/>
            <pc:sldMk cId="1668421389" sldId="314"/>
            <ac:spMk id="2" creationId="{E31FD46C-D644-C353-5601-F6F191616633}"/>
          </ac:spMkLst>
        </pc:spChg>
        <pc:spChg chg="add mod">
          <ac:chgData name="Rachel Applegate" userId="cf090625-734e-4a47-a39f-abba3eff651a" providerId="ADAL" clId="{E78E6D94-5A9D-4B97-B830-3CF5291573F1}" dt="2026-05-22T13:33:47.836" v="1146" actId="1076"/>
          <ac:spMkLst>
            <pc:docMk/>
            <pc:sldMk cId="1668421389" sldId="314"/>
            <ac:spMk id="4" creationId="{EDDF8388-744D-ACB8-4D7C-35668EEB355D}"/>
          </ac:spMkLst>
        </pc:spChg>
        <pc:spChg chg="add mod">
          <ac:chgData name="Rachel Applegate" userId="cf090625-734e-4a47-a39f-abba3eff651a" providerId="ADAL" clId="{E78E6D94-5A9D-4B97-B830-3CF5291573F1}" dt="2026-05-22T13:45:24.854" v="2079" actId="13926"/>
          <ac:spMkLst>
            <pc:docMk/>
            <pc:sldMk cId="1668421389" sldId="314"/>
            <ac:spMk id="9" creationId="{A691DBCC-E00D-221C-32E5-AC67D048F660}"/>
          </ac:spMkLst>
        </pc:spChg>
        <pc:spChg chg="add mod">
          <ac:chgData name="Rachel Applegate" userId="cf090625-734e-4a47-a39f-abba3eff651a" providerId="ADAL" clId="{E78E6D94-5A9D-4B97-B830-3CF5291573F1}" dt="2026-05-22T13:37:04.910" v="1433" actId="20577"/>
          <ac:spMkLst>
            <pc:docMk/>
            <pc:sldMk cId="1668421389" sldId="314"/>
            <ac:spMk id="13" creationId="{F50CBD68-3134-C309-7135-D8725A896680}"/>
          </ac:spMkLst>
        </pc:spChg>
        <pc:grpChg chg="add mod ord">
          <ac:chgData name="Rachel Applegate" userId="cf090625-734e-4a47-a39f-abba3eff651a" providerId="ADAL" clId="{E78E6D94-5A9D-4B97-B830-3CF5291573F1}" dt="2026-06-01T13:40:42.438" v="3749"/>
          <ac:grpSpMkLst>
            <pc:docMk/>
            <pc:sldMk cId="1668421389" sldId="314"/>
            <ac:grpSpMk id="10" creationId="{E7865141-93DC-B31F-939A-5EE78A592392}"/>
          </ac:grpSpMkLst>
        </pc:grpChg>
        <pc:picChg chg="add mod">
          <ac:chgData name="Rachel Applegate" userId="cf090625-734e-4a47-a39f-abba3eff651a" providerId="ADAL" clId="{E78E6D94-5A9D-4B97-B830-3CF5291573F1}" dt="2026-05-22T13:33:11.620" v="1119" actId="164"/>
          <ac:picMkLst>
            <pc:docMk/>
            <pc:sldMk cId="1668421389" sldId="314"/>
            <ac:picMk id="7" creationId="{02E1EB9B-DC6E-9568-E35C-FEC0968F3605}"/>
          </ac:picMkLst>
        </pc:picChg>
      </pc:sldChg>
      <pc:sldChg chg="addSp modSp mod">
        <pc:chgData name="Rachel Applegate" userId="cf090625-734e-4a47-a39f-abba3eff651a" providerId="ADAL" clId="{E78E6D94-5A9D-4B97-B830-3CF5291573F1}" dt="2026-06-16T15:17:14.184" v="5083" actId="12"/>
        <pc:sldMkLst>
          <pc:docMk/>
          <pc:sldMk cId="1341714669" sldId="315"/>
        </pc:sldMkLst>
        <pc:spChg chg="mod">
          <ac:chgData name="Rachel Applegate" userId="cf090625-734e-4a47-a39f-abba3eff651a" providerId="ADAL" clId="{E78E6D94-5A9D-4B97-B830-3CF5291573F1}" dt="2026-06-16T15:17:14.184" v="5083" actId="12"/>
          <ac:spMkLst>
            <pc:docMk/>
            <pc:sldMk cId="1341714669" sldId="315"/>
            <ac:spMk id="4" creationId="{F70387C9-BB0F-4F32-56A8-56FBFF074524}"/>
          </ac:spMkLst>
        </pc:spChg>
        <pc:picChg chg="add mod">
          <ac:chgData name="Rachel Applegate" userId="cf090625-734e-4a47-a39f-abba3eff651a" providerId="ADAL" clId="{E78E6D94-5A9D-4B97-B830-3CF5291573F1}" dt="2026-06-16T15:16:46.962" v="5073" actId="1076"/>
          <ac:picMkLst>
            <pc:docMk/>
            <pc:sldMk cId="1341714669" sldId="315"/>
            <ac:picMk id="5" creationId="{6388ABA4-1FAE-4D3B-045F-6D96A49B90C2}"/>
          </ac:picMkLst>
        </pc:picChg>
      </pc:sldChg>
      <pc:sldChg chg="addSp delSp modSp add mod setBg">
        <pc:chgData name="Rachel Applegate" userId="cf090625-734e-4a47-a39f-abba3eff651a" providerId="ADAL" clId="{E78E6D94-5A9D-4B97-B830-3CF5291573F1}" dt="2026-06-01T13:41:20.702" v="3754" actId="1076"/>
        <pc:sldMkLst>
          <pc:docMk/>
          <pc:sldMk cId="1667494549" sldId="319"/>
        </pc:sldMkLst>
        <pc:spChg chg="mod">
          <ac:chgData name="Rachel Applegate" userId="cf090625-734e-4a47-a39f-abba3eff651a" providerId="ADAL" clId="{E78E6D94-5A9D-4B97-B830-3CF5291573F1}" dt="2026-05-22T13:37:37.036" v="1442" actId="20577"/>
          <ac:spMkLst>
            <pc:docMk/>
            <pc:sldMk cId="1667494549" sldId="319"/>
            <ac:spMk id="2" creationId="{5AB380C9-113E-CF22-3BF6-F8CC799AC800}"/>
          </ac:spMkLst>
        </pc:spChg>
        <pc:spChg chg="mod">
          <ac:chgData name="Rachel Applegate" userId="cf090625-734e-4a47-a39f-abba3eff651a" providerId="ADAL" clId="{E78E6D94-5A9D-4B97-B830-3CF5291573F1}" dt="2026-06-01T13:41:20.702" v="3754" actId="1076"/>
          <ac:spMkLst>
            <pc:docMk/>
            <pc:sldMk cId="1667494549" sldId="319"/>
            <ac:spMk id="4" creationId="{9F2EA273-B5C0-CF0D-11DE-1C7FFF8A9D7C}"/>
          </ac:spMkLst>
        </pc:spChg>
        <pc:spChg chg="mod">
          <ac:chgData name="Rachel Applegate" userId="cf090625-734e-4a47-a39f-abba3eff651a" providerId="ADAL" clId="{E78E6D94-5A9D-4B97-B830-3CF5291573F1}" dt="2026-05-22T13:40:45.937" v="1735" actId="1076"/>
          <ac:spMkLst>
            <pc:docMk/>
            <pc:sldMk cId="1667494549" sldId="319"/>
            <ac:spMk id="13" creationId="{8CDF7C2E-0C56-CCFA-6225-D4E79A0EA2DB}"/>
          </ac:spMkLst>
        </pc:spChg>
      </pc:sldChg>
      <pc:sldChg chg="addSp delSp modSp add mod setBg">
        <pc:chgData name="Rachel Applegate" userId="cf090625-734e-4a47-a39f-abba3eff651a" providerId="ADAL" clId="{E78E6D94-5A9D-4B97-B830-3CF5291573F1}" dt="2026-06-01T13:41:11.844" v="3752"/>
        <pc:sldMkLst>
          <pc:docMk/>
          <pc:sldMk cId="2328021141" sldId="320"/>
        </pc:sldMkLst>
        <pc:spChg chg="mod">
          <ac:chgData name="Rachel Applegate" userId="cf090625-734e-4a47-a39f-abba3eff651a" providerId="ADAL" clId="{E78E6D94-5A9D-4B97-B830-3CF5291573F1}" dt="2026-05-22T13:37:39.824" v="1443" actId="20577"/>
          <ac:spMkLst>
            <pc:docMk/>
            <pc:sldMk cId="2328021141" sldId="320"/>
            <ac:spMk id="2" creationId="{D329BB5B-3BBF-C932-DFF7-8E62CAB1C47E}"/>
          </ac:spMkLst>
        </pc:spChg>
        <pc:picChg chg="ord">
          <ac:chgData name="Rachel Applegate" userId="cf090625-734e-4a47-a39f-abba3eff651a" providerId="ADAL" clId="{E78E6D94-5A9D-4B97-B830-3CF5291573F1}" dt="2026-06-01T13:41:11.844" v="3752"/>
          <ac:picMkLst>
            <pc:docMk/>
            <pc:sldMk cId="2328021141" sldId="320"/>
            <ac:picMk id="9" creationId="{64CC3B71-41DF-89FD-CD8E-33CAB586FA65}"/>
          </ac:picMkLst>
        </pc:picChg>
      </pc:sldChg>
      <pc:sldChg chg="modSp add mod setBg">
        <pc:chgData name="Rachel Applegate" userId="cf090625-734e-4a47-a39f-abba3eff651a" providerId="ADAL" clId="{E78E6D94-5A9D-4B97-B830-3CF5291573F1}" dt="2026-06-16T15:15:59.199" v="5066" actId="12"/>
        <pc:sldMkLst>
          <pc:docMk/>
          <pc:sldMk cId="2580835722" sldId="321"/>
        </pc:sldMkLst>
        <pc:spChg chg="mod">
          <ac:chgData name="Rachel Applegate" userId="cf090625-734e-4a47-a39f-abba3eff651a" providerId="ADAL" clId="{E78E6D94-5A9D-4B97-B830-3CF5291573F1}" dt="2026-05-22T13:37:57.987" v="1455" actId="20577"/>
          <ac:spMkLst>
            <pc:docMk/>
            <pc:sldMk cId="2580835722" sldId="321"/>
            <ac:spMk id="2" creationId="{E569F49F-EFFC-D4B9-6531-960EA6B3FD42}"/>
          </ac:spMkLst>
        </pc:spChg>
        <pc:spChg chg="mod">
          <ac:chgData name="Rachel Applegate" userId="cf090625-734e-4a47-a39f-abba3eff651a" providerId="ADAL" clId="{E78E6D94-5A9D-4B97-B830-3CF5291573F1}" dt="2026-06-16T15:15:59.199" v="5066" actId="12"/>
          <ac:spMkLst>
            <pc:docMk/>
            <pc:sldMk cId="2580835722" sldId="321"/>
            <ac:spMk id="9" creationId="{5A591DBE-4EC8-2A51-CBBE-503639335727}"/>
          </ac:spMkLst>
        </pc:spChg>
      </pc:sldChg>
      <pc:sldChg chg="delSp modSp add mod">
        <pc:chgData name="Rachel Applegate" userId="cf090625-734e-4a47-a39f-abba3eff651a" providerId="ADAL" clId="{E78E6D94-5A9D-4B97-B830-3CF5291573F1}" dt="2026-05-22T13:44:46.707" v="2076" actId="20577"/>
        <pc:sldMkLst>
          <pc:docMk/>
          <pc:sldMk cId="2853291619" sldId="322"/>
        </pc:sldMkLst>
        <pc:spChg chg="mod">
          <ac:chgData name="Rachel Applegate" userId="cf090625-734e-4a47-a39f-abba3eff651a" providerId="ADAL" clId="{E78E6D94-5A9D-4B97-B830-3CF5291573F1}" dt="2026-05-22T13:43:34.378" v="1880" actId="404"/>
          <ac:spMkLst>
            <pc:docMk/>
            <pc:sldMk cId="2853291619" sldId="322"/>
            <ac:spMk id="2" creationId="{D3FF751E-EBDE-3460-DC88-17A1D5685139}"/>
          </ac:spMkLst>
        </pc:spChg>
        <pc:spChg chg="mod">
          <ac:chgData name="Rachel Applegate" userId="cf090625-734e-4a47-a39f-abba3eff651a" providerId="ADAL" clId="{E78E6D94-5A9D-4B97-B830-3CF5291573F1}" dt="2026-05-22T13:44:46.707" v="2076" actId="20577"/>
          <ac:spMkLst>
            <pc:docMk/>
            <pc:sldMk cId="2853291619" sldId="322"/>
            <ac:spMk id="4" creationId="{C440D01C-CBA0-EA23-1476-563BCA0742D2}"/>
          </ac:spMkLst>
        </pc:spChg>
      </pc:sldChg>
      <pc:sldChg chg="modSp mod">
        <pc:chgData name="Rachel Applegate" userId="cf090625-734e-4a47-a39f-abba3eff651a" providerId="ADAL" clId="{E78E6D94-5A9D-4B97-B830-3CF5291573F1}" dt="2026-06-01T13:41:51.264" v="3756" actId="1076"/>
        <pc:sldMkLst>
          <pc:docMk/>
          <pc:sldMk cId="1027050816" sldId="323"/>
        </pc:sldMkLst>
        <pc:spChg chg="mod">
          <ac:chgData name="Rachel Applegate" userId="cf090625-734e-4a47-a39f-abba3eff651a" providerId="ADAL" clId="{E78E6D94-5A9D-4B97-B830-3CF5291573F1}" dt="2026-06-01T13:09:38.113" v="2148" actId="20577"/>
          <ac:spMkLst>
            <pc:docMk/>
            <pc:sldMk cId="1027050816" sldId="323"/>
            <ac:spMk id="5" creationId="{64988D06-9A4D-4D40-914E-AB6660D1F0DA}"/>
          </ac:spMkLst>
        </pc:spChg>
        <pc:picChg chg="mod">
          <ac:chgData name="Rachel Applegate" userId="cf090625-734e-4a47-a39f-abba3eff651a" providerId="ADAL" clId="{E78E6D94-5A9D-4B97-B830-3CF5291573F1}" dt="2026-06-01T13:41:51.264" v="3756" actId="1076"/>
          <ac:picMkLst>
            <pc:docMk/>
            <pc:sldMk cId="1027050816" sldId="323"/>
            <ac:picMk id="3" creationId="{32396EF5-DB6C-2942-948A-43527D23DBBA}"/>
          </ac:picMkLst>
        </pc:picChg>
        <pc:picChg chg="mod">
          <ac:chgData name="Rachel Applegate" userId="cf090625-734e-4a47-a39f-abba3eff651a" providerId="ADAL" clId="{E78E6D94-5A9D-4B97-B830-3CF5291573F1}" dt="2026-06-01T13:35:22.708" v="3502" actId="962"/>
          <ac:picMkLst>
            <pc:docMk/>
            <pc:sldMk cId="1027050816" sldId="323"/>
            <ac:picMk id="6" creationId="{D8585C1A-043B-0FE7-47A2-1A18F14B36C9}"/>
          </ac:picMkLst>
        </pc:picChg>
      </pc:sldChg>
      <pc:sldChg chg="modSp mod">
        <pc:chgData name="Rachel Applegate" userId="cf090625-734e-4a47-a39f-abba3eff651a" providerId="ADAL" clId="{E78E6D94-5A9D-4B97-B830-3CF5291573F1}" dt="2026-06-01T13:42:50.434" v="3766"/>
        <pc:sldMkLst>
          <pc:docMk/>
          <pc:sldMk cId="2102619613" sldId="324"/>
        </pc:sldMkLst>
        <pc:spChg chg="mod">
          <ac:chgData name="Rachel Applegate" userId="cf090625-734e-4a47-a39f-abba3eff651a" providerId="ADAL" clId="{E78E6D94-5A9D-4B97-B830-3CF5291573F1}" dt="2026-06-01T13:40:26.922" v="3748" actId="20577"/>
          <ac:spMkLst>
            <pc:docMk/>
            <pc:sldMk cId="2102619613" sldId="324"/>
            <ac:spMk id="2" creationId="{D3FF751E-EBDE-3460-DC88-17A1D5685139}"/>
          </ac:spMkLst>
        </pc:spChg>
        <pc:spChg chg="mod">
          <ac:chgData name="Rachel Applegate" userId="cf090625-734e-4a47-a39f-abba3eff651a" providerId="ADAL" clId="{E78E6D94-5A9D-4B97-B830-3CF5291573F1}" dt="2026-06-01T13:10:39.479" v="2163" actId="20577"/>
          <ac:spMkLst>
            <pc:docMk/>
            <pc:sldMk cId="2102619613" sldId="324"/>
            <ac:spMk id="4" creationId="{B6C4A401-8612-2680-8E7A-24A3A7B1B383}"/>
          </ac:spMkLst>
        </pc:spChg>
        <pc:grpChg chg="ord">
          <ac:chgData name="Rachel Applegate" userId="cf090625-734e-4a47-a39f-abba3eff651a" providerId="ADAL" clId="{E78E6D94-5A9D-4B97-B830-3CF5291573F1}" dt="2026-06-01T13:42:50.434" v="3766"/>
          <ac:grpSpMkLst>
            <pc:docMk/>
            <pc:sldMk cId="2102619613" sldId="324"/>
            <ac:grpSpMk id="9" creationId="{2A2DC0F3-5F5F-39E2-3493-F50C96A20D32}"/>
          </ac:grpSpMkLst>
        </pc:grpChg>
        <pc:picChg chg="mod">
          <ac:chgData name="Rachel Applegate" userId="cf090625-734e-4a47-a39f-abba3eff651a" providerId="ADAL" clId="{E78E6D94-5A9D-4B97-B830-3CF5291573F1}" dt="2026-06-01T13:42:34.046" v="3764" actId="962"/>
          <ac:picMkLst>
            <pc:docMk/>
            <pc:sldMk cId="2102619613" sldId="324"/>
            <ac:picMk id="5" creationId="{49858200-65D0-24DF-25D5-CF4268BF2668}"/>
          </ac:picMkLst>
        </pc:picChg>
      </pc:sldChg>
      <pc:sldChg chg="addSp delSp modSp mod modNotesTx">
        <pc:chgData name="Rachel Applegate" userId="cf090625-734e-4a47-a39f-abba3eff651a" providerId="ADAL" clId="{E78E6D94-5A9D-4B97-B830-3CF5291573F1}" dt="2026-06-01T13:42:20.582" v="3763"/>
        <pc:sldMkLst>
          <pc:docMk/>
          <pc:sldMk cId="2052280452" sldId="325"/>
        </pc:sldMkLst>
        <pc:spChg chg="ord">
          <ac:chgData name="Rachel Applegate" userId="cf090625-734e-4a47-a39f-abba3eff651a" providerId="ADAL" clId="{E78E6D94-5A9D-4B97-B830-3CF5291573F1}" dt="2026-06-01T13:42:06.104" v="3758"/>
          <ac:spMkLst>
            <pc:docMk/>
            <pc:sldMk cId="2052280452" sldId="325"/>
            <ac:spMk id="2" creationId="{A964D4E1-A90A-7BEA-082A-0077C65DFDC8}"/>
          </ac:spMkLst>
        </pc:spChg>
        <pc:spChg chg="add mod ord">
          <ac:chgData name="Rachel Applegate" userId="cf090625-734e-4a47-a39f-abba3eff651a" providerId="ADAL" clId="{E78E6D94-5A9D-4B97-B830-3CF5291573F1}" dt="2026-06-01T13:42:20.582" v="3763"/>
          <ac:spMkLst>
            <pc:docMk/>
            <pc:sldMk cId="2052280452" sldId="325"/>
            <ac:spMk id="5" creationId="{08D258F1-7E42-3F39-2762-9FE14EB24C9D}"/>
          </ac:spMkLst>
        </pc:spChg>
        <pc:picChg chg="mod">
          <ac:chgData name="Rachel Applegate" userId="cf090625-734e-4a47-a39f-abba3eff651a" providerId="ADAL" clId="{E78E6D94-5A9D-4B97-B830-3CF5291573F1}" dt="2026-06-01T13:37:14.497" v="3522" actId="962"/>
          <ac:picMkLst>
            <pc:docMk/>
            <pc:sldMk cId="2052280452" sldId="325"/>
            <ac:picMk id="4" creationId="{01B84865-4F6F-426E-8C99-CD27A8C29304}"/>
          </ac:picMkLst>
        </pc:picChg>
        <pc:picChg chg="mod ord">
          <ac:chgData name="Rachel Applegate" userId="cf090625-734e-4a47-a39f-abba3eff651a" providerId="ADAL" clId="{E78E6D94-5A9D-4B97-B830-3CF5291573F1}" dt="2026-06-01T13:42:09.783" v="3759"/>
          <ac:picMkLst>
            <pc:docMk/>
            <pc:sldMk cId="2052280452" sldId="325"/>
            <ac:picMk id="7" creationId="{2A8DE838-F714-9A03-DC0E-0B2C639674BE}"/>
          </ac:picMkLst>
        </pc:picChg>
      </pc:sldChg>
      <pc:sldChg chg="addSp modSp mod">
        <pc:chgData name="Rachel Applegate" userId="cf090625-734e-4a47-a39f-abba3eff651a" providerId="ADAL" clId="{E78E6D94-5A9D-4B97-B830-3CF5291573F1}" dt="2026-06-01T13:43:01.414" v="3772"/>
        <pc:sldMkLst>
          <pc:docMk/>
          <pc:sldMk cId="2179886654" sldId="326"/>
        </pc:sldMkLst>
        <pc:spChg chg="add mod ord">
          <ac:chgData name="Rachel Applegate" userId="cf090625-734e-4a47-a39f-abba3eff651a" providerId="ADAL" clId="{E78E6D94-5A9D-4B97-B830-3CF5291573F1}" dt="2026-06-01T13:43:01.414" v="3772"/>
          <ac:spMkLst>
            <pc:docMk/>
            <pc:sldMk cId="2179886654" sldId="326"/>
            <ac:spMk id="3" creationId="{F07FCE66-EEB1-F956-87B5-DC0BDAF956BB}"/>
          </ac:spMkLst>
        </pc:spChg>
        <pc:spChg chg="mod">
          <ac:chgData name="Rachel Applegate" userId="cf090625-734e-4a47-a39f-abba3eff651a" providerId="ADAL" clId="{E78E6D94-5A9D-4B97-B830-3CF5291573F1}" dt="2026-06-01T13:38:18.045" v="3604" actId="962"/>
          <ac:spMkLst>
            <pc:docMk/>
            <pc:sldMk cId="2179886654" sldId="326"/>
            <ac:spMk id="8" creationId="{4C502505-0D0D-F295-A38D-34768D12EF7C}"/>
          </ac:spMkLst>
        </pc:spChg>
        <pc:spChg chg="mod">
          <ac:chgData name="Rachel Applegate" userId="cf090625-734e-4a47-a39f-abba3eff651a" providerId="ADAL" clId="{E78E6D94-5A9D-4B97-B830-3CF5291573F1}" dt="2026-06-01T13:38:11.325" v="3601" actId="962"/>
          <ac:spMkLst>
            <pc:docMk/>
            <pc:sldMk cId="2179886654" sldId="326"/>
            <ac:spMk id="10" creationId="{3C956976-C051-BBBF-58D2-AEF75E753D86}"/>
          </ac:spMkLst>
        </pc:spChg>
        <pc:spChg chg="mod">
          <ac:chgData name="Rachel Applegate" userId="cf090625-734e-4a47-a39f-abba3eff651a" providerId="ADAL" clId="{E78E6D94-5A9D-4B97-B830-3CF5291573F1}" dt="2026-06-01T13:38:08.605" v="3600" actId="962"/>
          <ac:spMkLst>
            <pc:docMk/>
            <pc:sldMk cId="2179886654" sldId="326"/>
            <ac:spMk id="11" creationId="{5CC39CB7-08A9-543E-FCBB-5A963C653FFE}"/>
          </ac:spMkLst>
        </pc:spChg>
        <pc:spChg chg="mod">
          <ac:chgData name="Rachel Applegate" userId="cf090625-734e-4a47-a39f-abba3eff651a" providerId="ADAL" clId="{E78E6D94-5A9D-4B97-B830-3CF5291573F1}" dt="2026-06-01T13:38:05.849" v="3599" actId="962"/>
          <ac:spMkLst>
            <pc:docMk/>
            <pc:sldMk cId="2179886654" sldId="326"/>
            <ac:spMk id="12" creationId="{B370964B-16E9-5492-CFB8-5F67725C7F54}"/>
          </ac:spMkLst>
        </pc:spChg>
        <pc:picChg chg="mod">
          <ac:chgData name="Rachel Applegate" userId="cf090625-734e-4a47-a39f-abba3eff651a" providerId="ADAL" clId="{E78E6D94-5A9D-4B97-B830-3CF5291573F1}" dt="2026-06-01T13:37:51.094" v="3598" actId="962"/>
          <ac:picMkLst>
            <pc:docMk/>
            <pc:sldMk cId="2179886654" sldId="326"/>
            <ac:picMk id="6" creationId="{DA406821-2CBC-BC1D-F443-A2A1E3DD2520}"/>
          </ac:picMkLst>
        </pc:picChg>
      </pc:sldChg>
      <pc:sldChg chg="addSp modSp mod">
        <pc:chgData name="Rachel Applegate" userId="cf090625-734e-4a47-a39f-abba3eff651a" providerId="ADAL" clId="{E78E6D94-5A9D-4B97-B830-3CF5291573F1}" dt="2026-06-02T11:08:25.692" v="5023" actId="962"/>
        <pc:sldMkLst>
          <pc:docMk/>
          <pc:sldMk cId="103856572" sldId="327"/>
        </pc:sldMkLst>
        <pc:spChg chg="add mod">
          <ac:chgData name="Rachel Applegate" userId="cf090625-734e-4a47-a39f-abba3eff651a" providerId="ADAL" clId="{E78E6D94-5A9D-4B97-B830-3CF5291573F1}" dt="2026-06-02T09:35:39.499" v="4323" actId="21"/>
          <ac:spMkLst>
            <pc:docMk/>
            <pc:sldMk cId="103856572" sldId="327"/>
            <ac:spMk id="3" creationId="{3E8C41C1-A322-0C3A-682A-25FB922779B8}"/>
          </ac:spMkLst>
        </pc:spChg>
        <pc:spChg chg="add mod">
          <ac:chgData name="Rachel Applegate" userId="cf090625-734e-4a47-a39f-abba3eff651a" providerId="ADAL" clId="{E78E6D94-5A9D-4B97-B830-3CF5291573F1}" dt="2026-06-01T13:28:04.500" v="2998" actId="12"/>
          <ac:spMkLst>
            <pc:docMk/>
            <pc:sldMk cId="103856572" sldId="327"/>
            <ac:spMk id="7" creationId="{E65FD49B-BEC4-58A6-625C-D7770C48991D}"/>
          </ac:spMkLst>
        </pc:spChg>
        <pc:grpChg chg="add mod">
          <ac:chgData name="Rachel Applegate" userId="cf090625-734e-4a47-a39f-abba3eff651a" providerId="ADAL" clId="{E78E6D94-5A9D-4B97-B830-3CF5291573F1}" dt="2026-06-02T11:08:25.692" v="5023" actId="962"/>
          <ac:grpSpMkLst>
            <pc:docMk/>
            <pc:sldMk cId="103856572" sldId="327"/>
            <ac:grpSpMk id="8" creationId="{6DC942A0-BE78-FBBF-0479-77DD0026DFBB}"/>
          </ac:grpSpMkLst>
        </pc:grpChg>
        <pc:picChg chg="add mod">
          <ac:chgData name="Rachel Applegate" userId="cf090625-734e-4a47-a39f-abba3eff651a" providerId="ADAL" clId="{E78E6D94-5A9D-4B97-B830-3CF5291573F1}" dt="2026-06-02T09:34:45.826" v="4295"/>
          <ac:picMkLst>
            <pc:docMk/>
            <pc:sldMk cId="103856572" sldId="327"/>
            <ac:picMk id="5" creationId="{102429DE-03B3-E122-9239-012FBD565463}"/>
          </ac:picMkLst>
        </pc:picChg>
      </pc:sldChg>
      <pc:sldChg chg="addSp delSp modSp mod">
        <pc:chgData name="Rachel Applegate" userId="cf090625-734e-4a47-a39f-abba3eff651a" providerId="ADAL" clId="{E78E6D94-5A9D-4B97-B830-3CF5291573F1}" dt="2026-06-02T11:08:37.347" v="5025" actId="962"/>
        <pc:sldMkLst>
          <pc:docMk/>
          <pc:sldMk cId="2253219837" sldId="328"/>
        </pc:sldMkLst>
        <pc:spChg chg="mod">
          <ac:chgData name="Rachel Applegate" userId="cf090625-734e-4a47-a39f-abba3eff651a" providerId="ADAL" clId="{E78E6D94-5A9D-4B97-B830-3CF5291573F1}" dt="2026-06-02T11:01:22.630" v="4966" actId="14100"/>
          <ac:spMkLst>
            <pc:docMk/>
            <pc:sldMk cId="2253219837" sldId="328"/>
            <ac:spMk id="6" creationId="{FABD89CF-4F30-63D0-AD29-B6075E738B69}"/>
          </ac:spMkLst>
        </pc:spChg>
        <pc:spChg chg="add mod">
          <ac:chgData name="Rachel Applegate" userId="cf090625-734e-4a47-a39f-abba3eff651a" providerId="ADAL" clId="{E78E6D94-5A9D-4B97-B830-3CF5291573F1}" dt="2026-06-02T11:01:28.875" v="4967" actId="1076"/>
          <ac:spMkLst>
            <pc:docMk/>
            <pc:sldMk cId="2253219837" sldId="328"/>
            <ac:spMk id="8" creationId="{6A30D70D-D0A0-B7F5-1260-050E25808FFE}"/>
          </ac:spMkLst>
        </pc:spChg>
        <pc:grpChg chg="add mod">
          <ac:chgData name="Rachel Applegate" userId="cf090625-734e-4a47-a39f-abba3eff651a" providerId="ADAL" clId="{E78E6D94-5A9D-4B97-B830-3CF5291573F1}" dt="2026-06-02T11:08:37.347" v="5025" actId="962"/>
          <ac:grpSpMkLst>
            <pc:docMk/>
            <pc:sldMk cId="2253219837" sldId="328"/>
            <ac:grpSpMk id="5" creationId="{3B89B5E1-87B2-6639-2FBA-6296CE500B48}"/>
          </ac:grpSpMkLst>
        </pc:grpChg>
        <pc:picChg chg="mod">
          <ac:chgData name="Rachel Applegate" userId="cf090625-734e-4a47-a39f-abba3eff651a" providerId="ADAL" clId="{E78E6D94-5A9D-4B97-B830-3CF5291573F1}" dt="2026-06-02T09:35:53.133" v="4331"/>
          <ac:picMkLst>
            <pc:docMk/>
            <pc:sldMk cId="2253219837" sldId="328"/>
            <ac:picMk id="7" creationId="{0DE91A11-EF43-510B-EB4A-86C21F8CCCCD}"/>
          </ac:picMkLst>
        </pc:picChg>
      </pc:sldChg>
      <pc:sldChg chg="addSp modSp mod">
        <pc:chgData name="Rachel Applegate" userId="cf090625-734e-4a47-a39f-abba3eff651a" providerId="ADAL" clId="{E78E6D94-5A9D-4B97-B830-3CF5291573F1}" dt="2026-06-02T11:09:02.084" v="5027" actId="962"/>
        <pc:sldMkLst>
          <pc:docMk/>
          <pc:sldMk cId="1645679193" sldId="329"/>
        </pc:sldMkLst>
        <pc:spChg chg="mod">
          <ac:chgData name="Rachel Applegate" userId="cf090625-734e-4a47-a39f-abba3eff651a" providerId="ADAL" clId="{E78E6D94-5A9D-4B97-B830-3CF5291573F1}" dt="2026-06-02T09:05:33.937" v="3965" actId="164"/>
          <ac:spMkLst>
            <pc:docMk/>
            <pc:sldMk cId="1645679193" sldId="329"/>
            <ac:spMk id="4" creationId="{2B151DB0-A76D-F153-CFA7-EB8822E91283}"/>
          </ac:spMkLst>
        </pc:spChg>
        <pc:spChg chg="mod">
          <ac:chgData name="Rachel Applegate" userId="cf090625-734e-4a47-a39f-abba3eff651a" providerId="ADAL" clId="{E78E6D94-5A9D-4B97-B830-3CF5291573F1}" dt="2026-06-02T10:45:22.405" v="4699" actId="6549"/>
          <ac:spMkLst>
            <pc:docMk/>
            <pc:sldMk cId="1645679193" sldId="329"/>
            <ac:spMk id="6" creationId="{4CD1978F-3E45-2FB4-436B-AB361E19F06B}"/>
          </ac:spMkLst>
        </pc:spChg>
        <pc:grpChg chg="add mod ord">
          <ac:chgData name="Rachel Applegate" userId="cf090625-734e-4a47-a39f-abba3eff651a" providerId="ADAL" clId="{E78E6D94-5A9D-4B97-B830-3CF5291573F1}" dt="2026-06-02T11:09:02.084" v="5027" actId="962"/>
          <ac:grpSpMkLst>
            <pc:docMk/>
            <pc:sldMk cId="1645679193" sldId="329"/>
            <ac:grpSpMk id="5" creationId="{203C7DE7-356C-2AA6-1799-4537D8E0B17C}"/>
          </ac:grpSpMkLst>
        </pc:grpChg>
        <pc:picChg chg="add mod">
          <ac:chgData name="Rachel Applegate" userId="cf090625-734e-4a47-a39f-abba3eff651a" providerId="ADAL" clId="{E78E6D94-5A9D-4B97-B830-3CF5291573F1}" dt="2026-06-02T09:05:33.937" v="3965" actId="164"/>
          <ac:picMkLst>
            <pc:docMk/>
            <pc:sldMk cId="1645679193" sldId="329"/>
            <ac:picMk id="3" creationId="{8A3E8CC7-B197-FE3D-202A-BB8DEAD1DD5E}"/>
          </ac:picMkLst>
        </pc:picChg>
      </pc:sldChg>
      <pc:sldChg chg="addSp delSp modSp mod">
        <pc:chgData name="Rachel Applegate" userId="cf090625-734e-4a47-a39f-abba3eff651a" providerId="ADAL" clId="{E78E6D94-5A9D-4B97-B830-3CF5291573F1}" dt="2026-06-02T11:09:14.709" v="5029" actId="962"/>
        <pc:sldMkLst>
          <pc:docMk/>
          <pc:sldMk cId="3937032793" sldId="330"/>
        </pc:sldMkLst>
        <pc:spChg chg="add mod">
          <ac:chgData name="Rachel Applegate" userId="cf090625-734e-4a47-a39f-abba3eff651a" providerId="ADAL" clId="{E78E6D94-5A9D-4B97-B830-3CF5291573F1}" dt="2026-06-02T10:49:39.210" v="4956" actId="164"/>
          <ac:spMkLst>
            <pc:docMk/>
            <pc:sldMk cId="3937032793" sldId="330"/>
            <ac:spMk id="4" creationId="{ABCDFE07-0866-D6CD-CABA-8B4F9C8FB220}"/>
          </ac:spMkLst>
        </pc:spChg>
        <pc:spChg chg="add mod">
          <ac:chgData name="Rachel Applegate" userId="cf090625-734e-4a47-a39f-abba3eff651a" providerId="ADAL" clId="{E78E6D94-5A9D-4B97-B830-3CF5291573F1}" dt="2026-06-02T11:02:42.424" v="4972" actId="20577"/>
          <ac:spMkLst>
            <pc:docMk/>
            <pc:sldMk cId="3937032793" sldId="330"/>
            <ac:spMk id="5" creationId="{F29DE1A3-94F5-4131-D415-2E3341F55FCA}"/>
          </ac:spMkLst>
        </pc:spChg>
        <pc:grpChg chg="add mod ord">
          <ac:chgData name="Rachel Applegate" userId="cf090625-734e-4a47-a39f-abba3eff651a" providerId="ADAL" clId="{E78E6D94-5A9D-4B97-B830-3CF5291573F1}" dt="2026-06-02T11:09:14.709" v="5029" actId="962"/>
          <ac:grpSpMkLst>
            <pc:docMk/>
            <pc:sldMk cId="3937032793" sldId="330"/>
            <ac:grpSpMk id="7" creationId="{997D5347-3E5E-3F9E-0E91-A86D3733877A}"/>
          </ac:grpSpMkLst>
        </pc:grpChg>
        <pc:picChg chg="add mod">
          <ac:chgData name="Rachel Applegate" userId="cf090625-734e-4a47-a39f-abba3eff651a" providerId="ADAL" clId="{E78E6D94-5A9D-4B97-B830-3CF5291573F1}" dt="2026-06-02T10:49:39.210" v="4956" actId="164"/>
          <ac:picMkLst>
            <pc:docMk/>
            <pc:sldMk cId="3937032793" sldId="330"/>
            <ac:picMk id="6" creationId="{678A784C-6845-5133-DC16-66FB80DFFE1F}"/>
          </ac:picMkLst>
        </pc:picChg>
      </pc:sldChg>
      <pc:sldChg chg="modSp mod">
        <pc:chgData name="Rachel Applegate" userId="cf090625-734e-4a47-a39f-abba3eff651a" providerId="ADAL" clId="{E78E6D94-5A9D-4B97-B830-3CF5291573F1}" dt="2026-06-01T13:43:28.830" v="3776"/>
        <pc:sldMkLst>
          <pc:docMk/>
          <pc:sldMk cId="3673923698" sldId="331"/>
        </pc:sldMkLst>
        <pc:spChg chg="mod">
          <ac:chgData name="Rachel Applegate" userId="cf090625-734e-4a47-a39f-abba3eff651a" providerId="ADAL" clId="{E78E6D94-5A9D-4B97-B830-3CF5291573F1}" dt="2026-06-01T13:40:19.916" v="3744" actId="20577"/>
          <ac:spMkLst>
            <pc:docMk/>
            <pc:sldMk cId="3673923698" sldId="331"/>
            <ac:spMk id="2" creationId="{D7A0509F-A398-AC7F-1BA8-8F3B60F47303}"/>
          </ac:spMkLst>
        </pc:spChg>
        <pc:grpChg chg="ord">
          <ac:chgData name="Rachel Applegate" userId="cf090625-734e-4a47-a39f-abba3eff651a" providerId="ADAL" clId="{E78E6D94-5A9D-4B97-B830-3CF5291573F1}" dt="2026-06-01T13:43:28.830" v="3776"/>
          <ac:grpSpMkLst>
            <pc:docMk/>
            <pc:sldMk cId="3673923698" sldId="331"/>
            <ac:grpSpMk id="9" creationId="{EE185FE2-7181-4FBF-5E84-4B31C2E7BB61}"/>
          </ac:grpSpMkLst>
        </pc:grpChg>
        <pc:picChg chg="mod">
          <ac:chgData name="Rachel Applegate" userId="cf090625-734e-4a47-a39f-abba3eff651a" providerId="ADAL" clId="{E78E6D94-5A9D-4B97-B830-3CF5291573F1}" dt="2026-06-01T13:43:25.462" v="3774" actId="962"/>
          <ac:picMkLst>
            <pc:docMk/>
            <pc:sldMk cId="3673923698" sldId="331"/>
            <ac:picMk id="5" creationId="{B0EF603D-65CF-EA01-31C7-B6133BAB153C}"/>
          </ac:picMkLst>
        </pc:picChg>
      </pc:sldChg>
      <pc:sldChg chg="addSp delSp modSp add mod ord">
        <pc:chgData name="Rachel Applegate" userId="cf090625-734e-4a47-a39f-abba3eff651a" providerId="ADAL" clId="{E78E6D94-5A9D-4B97-B830-3CF5291573F1}" dt="2026-06-01T13:43:14.066" v="3773"/>
        <pc:sldMkLst>
          <pc:docMk/>
          <pc:sldMk cId="798019600" sldId="334"/>
        </pc:sldMkLst>
        <pc:spChg chg="add mod ord">
          <ac:chgData name="Rachel Applegate" userId="cf090625-734e-4a47-a39f-abba3eff651a" providerId="ADAL" clId="{E78E6D94-5A9D-4B97-B830-3CF5291573F1}" dt="2026-06-01T13:43:14.066" v="3773"/>
          <ac:spMkLst>
            <pc:docMk/>
            <pc:sldMk cId="798019600" sldId="334"/>
            <ac:spMk id="3" creationId="{D541EF39-0951-8CB3-2781-FBF3087DE3A0}"/>
          </ac:spMkLst>
        </pc:spChg>
        <pc:picChg chg="add mod">
          <ac:chgData name="Rachel Applegate" userId="cf090625-734e-4a47-a39f-abba3eff651a" providerId="ADAL" clId="{E78E6D94-5A9D-4B97-B830-3CF5291573F1}" dt="2026-06-01T13:29:28.184" v="3009" actId="962"/>
          <ac:picMkLst>
            <pc:docMk/>
            <pc:sldMk cId="798019600" sldId="334"/>
            <ac:picMk id="5" creationId="{8C9E8562-A920-9E3A-086A-537ABC0AC510}"/>
          </ac:picMkLst>
        </pc:picChg>
      </pc:sldChg>
      <pc:sldChg chg="modSp add mod">
        <pc:chgData name="Rachel Applegate" userId="cf090625-734e-4a47-a39f-abba3eff651a" providerId="ADAL" clId="{E78E6D94-5A9D-4B97-B830-3CF5291573F1}" dt="2026-06-01T15:28:37.244" v="3961" actId="962"/>
        <pc:sldMkLst>
          <pc:docMk/>
          <pc:sldMk cId="4074667577" sldId="335"/>
        </pc:sldMkLst>
        <pc:spChg chg="mod">
          <ac:chgData name="Rachel Applegate" userId="cf090625-734e-4a47-a39f-abba3eff651a" providerId="ADAL" clId="{E78E6D94-5A9D-4B97-B830-3CF5291573F1}" dt="2026-06-01T13:51:29.147" v="3905" actId="20577"/>
          <ac:spMkLst>
            <pc:docMk/>
            <pc:sldMk cId="4074667577" sldId="335"/>
            <ac:spMk id="3" creationId="{177210FF-347D-26D8-B81C-197B9AF55AB4}"/>
          </ac:spMkLst>
        </pc:spChg>
        <pc:picChg chg="mod">
          <ac:chgData name="Rachel Applegate" userId="cf090625-734e-4a47-a39f-abba3eff651a" providerId="ADAL" clId="{E78E6D94-5A9D-4B97-B830-3CF5291573F1}" dt="2026-06-01T15:28:37.244" v="3961" actId="962"/>
          <ac:picMkLst>
            <pc:docMk/>
            <pc:sldMk cId="4074667577" sldId="335"/>
            <ac:picMk id="5" creationId="{7E5950EB-36B2-2E3D-6F93-09566DC0769A}"/>
          </ac:picMkLst>
        </pc:picChg>
      </pc:sldChg>
      <pc:sldChg chg="delSp modSp add mod">
        <pc:chgData name="Rachel Applegate" userId="cf090625-734e-4a47-a39f-abba3eff651a" providerId="ADAL" clId="{E78E6D94-5A9D-4B97-B830-3CF5291573F1}" dt="2026-06-02T11:02:07.091" v="4969" actId="255"/>
        <pc:sldMkLst>
          <pc:docMk/>
          <pc:sldMk cId="1833076512" sldId="337"/>
        </pc:sldMkLst>
        <pc:spChg chg="mod">
          <ac:chgData name="Rachel Applegate" userId="cf090625-734e-4a47-a39f-abba3eff651a" providerId="ADAL" clId="{E78E6D94-5A9D-4B97-B830-3CF5291573F1}" dt="2026-06-02T09:24:29.612" v="4008" actId="20577"/>
          <ac:spMkLst>
            <pc:docMk/>
            <pc:sldMk cId="1833076512" sldId="337"/>
            <ac:spMk id="2" creationId="{9C64C58E-436A-EE3F-9901-B911FD4F09FA}"/>
          </ac:spMkLst>
        </pc:spChg>
        <pc:spChg chg="mod topLvl">
          <ac:chgData name="Rachel Applegate" userId="cf090625-734e-4a47-a39f-abba3eff651a" providerId="ADAL" clId="{E78E6D94-5A9D-4B97-B830-3CF5291573F1}" dt="2026-06-02T11:02:07.091" v="4969" actId="255"/>
          <ac:spMkLst>
            <pc:docMk/>
            <pc:sldMk cId="1833076512" sldId="337"/>
            <ac:spMk id="4" creationId="{E3181215-5BC5-3321-08AA-533032CBB116}"/>
          </ac:spMkLst>
        </pc:spChg>
      </pc:sldChg>
    </pc:docChg>
  </pc:docChgLst>
  <pc:docChgLst>
    <pc:chgData name="Rachel Applegate" userId="S::rw273@bath.ac.uk::cf090625-734e-4a47-a39f-abba3eff651a" providerId="AD" clId="Web-{385F7CA1-F90F-CB56-9D7F-87AFCF63B51A}"/>
    <pc:docChg chg="addSld modSld sldOrd">
      <pc:chgData name="Rachel Applegate" userId="S::rw273@bath.ac.uk::cf090625-734e-4a47-a39f-abba3eff651a" providerId="AD" clId="Web-{385F7CA1-F90F-CB56-9D7F-87AFCF63B51A}" dt="2026-05-26T14:27:04.884" v="663"/>
      <pc:docMkLst>
        <pc:docMk/>
      </pc:docMkLst>
      <pc:sldChg chg="modSp ord">
        <pc:chgData name="Rachel Applegate" userId="S::rw273@bath.ac.uk::cf090625-734e-4a47-a39f-abba3eff651a" providerId="AD" clId="Web-{385F7CA1-F90F-CB56-9D7F-87AFCF63B51A}" dt="2026-05-26T13:36:14.768" v="474" actId="20577"/>
        <pc:sldMkLst>
          <pc:docMk/>
          <pc:sldMk cId="584510803" sldId="311"/>
        </pc:sldMkLst>
        <pc:spChg chg="mod">
          <ac:chgData name="Rachel Applegate" userId="S::rw273@bath.ac.uk::cf090625-734e-4a47-a39f-abba3eff651a" providerId="AD" clId="Web-{385F7CA1-F90F-CB56-9D7F-87AFCF63B51A}" dt="2026-05-26T13:02:11.663" v="224" actId="20577"/>
          <ac:spMkLst>
            <pc:docMk/>
            <pc:sldMk cId="584510803" sldId="311"/>
            <ac:spMk id="2" creationId="{BF9D0C20-BA5A-4ADF-AED4-0D4FB9F7EE8D}"/>
          </ac:spMkLst>
        </pc:spChg>
        <pc:spChg chg="mod">
          <ac:chgData name="Rachel Applegate" userId="S::rw273@bath.ac.uk::cf090625-734e-4a47-a39f-abba3eff651a" providerId="AD" clId="Web-{385F7CA1-F90F-CB56-9D7F-87AFCF63B51A}" dt="2026-05-26T13:36:14.768" v="474" actId="20577"/>
          <ac:spMkLst>
            <pc:docMk/>
            <pc:sldMk cId="584510803" sldId="311"/>
            <ac:spMk id="9" creationId="{8FF23E05-0E6D-86C6-1DA3-56F4E094A5B4}"/>
          </ac:spMkLst>
        </pc:spChg>
      </pc:sldChg>
      <pc:sldChg chg="addSp modSp">
        <pc:chgData name="Rachel Applegate" userId="S::rw273@bath.ac.uk::cf090625-734e-4a47-a39f-abba3eff651a" providerId="AD" clId="Web-{385F7CA1-F90F-CB56-9D7F-87AFCF63B51A}" dt="2026-05-26T13:34:06.589" v="404" actId="20577"/>
        <pc:sldMkLst>
          <pc:docMk/>
          <pc:sldMk cId="1341714669" sldId="315"/>
        </pc:sldMkLst>
        <pc:spChg chg="add mod">
          <ac:chgData name="Rachel Applegate" userId="S::rw273@bath.ac.uk::cf090625-734e-4a47-a39f-abba3eff651a" providerId="AD" clId="Web-{385F7CA1-F90F-CB56-9D7F-87AFCF63B51A}" dt="2026-05-26T13:34:06.589" v="404" actId="20577"/>
          <ac:spMkLst>
            <pc:docMk/>
            <pc:sldMk cId="1341714669" sldId="315"/>
            <ac:spMk id="4" creationId="{F70387C9-BB0F-4F32-56A8-56FBFF074524}"/>
          </ac:spMkLst>
        </pc:spChg>
      </pc:sldChg>
      <pc:sldChg chg="modSp">
        <pc:chgData name="Rachel Applegate" userId="S::rw273@bath.ac.uk::cf090625-734e-4a47-a39f-abba3eff651a" providerId="AD" clId="Web-{385F7CA1-F90F-CB56-9D7F-87AFCF63B51A}" dt="2026-05-26T13:49:17.066" v="655" actId="1076"/>
        <pc:sldMkLst>
          <pc:docMk/>
          <pc:sldMk cId="2580835722" sldId="321"/>
        </pc:sldMkLst>
        <pc:spChg chg="mod">
          <ac:chgData name="Rachel Applegate" userId="S::rw273@bath.ac.uk::cf090625-734e-4a47-a39f-abba3eff651a" providerId="AD" clId="Web-{385F7CA1-F90F-CB56-9D7F-87AFCF63B51A}" dt="2026-05-26T13:43:01.373" v="493" actId="20577"/>
          <ac:spMkLst>
            <pc:docMk/>
            <pc:sldMk cId="2580835722" sldId="321"/>
            <ac:spMk id="2" creationId="{E569F49F-EFFC-D4B9-6531-960EA6B3FD42}"/>
          </ac:spMkLst>
        </pc:spChg>
        <pc:spChg chg="mod">
          <ac:chgData name="Rachel Applegate" userId="S::rw273@bath.ac.uk::cf090625-734e-4a47-a39f-abba3eff651a" providerId="AD" clId="Web-{385F7CA1-F90F-CB56-9D7F-87AFCF63B51A}" dt="2026-05-26T13:49:17.066" v="655" actId="1076"/>
          <ac:spMkLst>
            <pc:docMk/>
            <pc:sldMk cId="2580835722" sldId="321"/>
            <ac:spMk id="9" creationId="{5A591DBE-4EC8-2A51-CBBE-503639335727}"/>
          </ac:spMkLst>
        </pc:spChg>
      </pc:sldChg>
      <pc:sldChg chg="addSp modSp">
        <pc:chgData name="Rachel Applegate" userId="S::rw273@bath.ac.uk::cf090625-734e-4a47-a39f-abba3eff651a" providerId="AD" clId="Web-{385F7CA1-F90F-CB56-9D7F-87AFCF63B51A}" dt="2026-05-26T13:38:13.245" v="478" actId="1076"/>
        <pc:sldMkLst>
          <pc:docMk/>
          <pc:sldMk cId="1027050816" sldId="323"/>
        </pc:sldMkLst>
        <pc:spChg chg="mod">
          <ac:chgData name="Rachel Applegate" userId="S::rw273@bath.ac.uk::cf090625-734e-4a47-a39f-abba3eff651a" providerId="AD" clId="Web-{385F7CA1-F90F-CB56-9D7F-87AFCF63B51A}" dt="2026-05-26T13:10:15.491" v="285" actId="14100"/>
          <ac:spMkLst>
            <pc:docMk/>
            <pc:sldMk cId="1027050816" sldId="323"/>
            <ac:spMk id="5" creationId="{64988D06-9A4D-4D40-914E-AB6660D1F0DA}"/>
          </ac:spMkLst>
        </pc:spChg>
        <pc:picChg chg="add mod">
          <ac:chgData name="Rachel Applegate" userId="S::rw273@bath.ac.uk::cf090625-734e-4a47-a39f-abba3eff651a" providerId="AD" clId="Web-{385F7CA1-F90F-CB56-9D7F-87AFCF63B51A}" dt="2026-05-26T13:38:13.245" v="478" actId="1076"/>
          <ac:picMkLst>
            <pc:docMk/>
            <pc:sldMk cId="1027050816" sldId="323"/>
            <ac:picMk id="3" creationId="{32396EF5-DB6C-2942-948A-43527D23DBBA}"/>
          </ac:picMkLst>
        </pc:picChg>
      </pc:sldChg>
      <pc:sldChg chg="addSp modSp">
        <pc:chgData name="Rachel Applegate" userId="S::rw273@bath.ac.uk::cf090625-734e-4a47-a39f-abba3eff651a" providerId="AD" clId="Web-{385F7CA1-F90F-CB56-9D7F-87AFCF63B51A}" dt="2026-05-26T14:27:04.884" v="663"/>
        <pc:sldMkLst>
          <pc:docMk/>
          <pc:sldMk cId="2052280452" sldId="325"/>
        </pc:sldMkLst>
      </pc:sldChg>
      <pc:sldChg chg="modSp">
        <pc:chgData name="Rachel Applegate" userId="S::rw273@bath.ac.uk::cf090625-734e-4a47-a39f-abba3eff651a" providerId="AD" clId="Web-{385F7CA1-F90F-CB56-9D7F-87AFCF63B51A}" dt="2026-05-26T12:50:56.126" v="23" actId="14100"/>
        <pc:sldMkLst>
          <pc:docMk/>
          <pc:sldMk cId="2179886654" sldId="326"/>
        </pc:sldMkLst>
        <pc:spChg chg="mod">
          <ac:chgData name="Rachel Applegate" userId="S::rw273@bath.ac.uk::cf090625-734e-4a47-a39f-abba3eff651a" providerId="AD" clId="Web-{385F7CA1-F90F-CB56-9D7F-87AFCF63B51A}" dt="2026-05-26T12:49:02.978" v="11" actId="1076"/>
          <ac:spMkLst>
            <pc:docMk/>
            <pc:sldMk cId="2179886654" sldId="326"/>
            <ac:spMk id="11" creationId="{5CC39CB7-08A9-543E-FCBB-5A963C653FFE}"/>
          </ac:spMkLst>
        </pc:spChg>
        <pc:spChg chg="mod">
          <ac:chgData name="Rachel Applegate" userId="S::rw273@bath.ac.uk::cf090625-734e-4a47-a39f-abba3eff651a" providerId="AD" clId="Web-{385F7CA1-F90F-CB56-9D7F-87AFCF63B51A}" dt="2026-05-26T12:50:56.126" v="23" actId="14100"/>
          <ac:spMkLst>
            <pc:docMk/>
            <pc:sldMk cId="2179886654" sldId="326"/>
            <ac:spMk id="12" creationId="{B370964B-16E9-5492-CFB8-5F67725C7F54}"/>
          </ac:spMkLst>
        </pc:spChg>
      </pc:sldChg>
      <pc:sldChg chg="delSp">
        <pc:chgData name="Rachel Applegate" userId="S::rw273@bath.ac.uk::cf090625-734e-4a47-a39f-abba3eff651a" providerId="AD" clId="Web-{385F7CA1-F90F-CB56-9D7F-87AFCF63B51A}" dt="2026-05-26T12:49:26.229" v="17"/>
        <pc:sldMkLst>
          <pc:docMk/>
          <pc:sldMk cId="103856572" sldId="327"/>
        </pc:sldMkLst>
      </pc:sldChg>
      <pc:sldChg chg="delSp modSp add replId">
        <pc:chgData name="Rachel Applegate" userId="S::rw273@bath.ac.uk::cf090625-734e-4a47-a39f-abba3eff651a" providerId="AD" clId="Web-{385F7CA1-F90F-CB56-9D7F-87AFCF63B51A}" dt="2026-05-26T12:49:28.651" v="18"/>
        <pc:sldMkLst>
          <pc:docMk/>
          <pc:sldMk cId="2253219837" sldId="328"/>
        </pc:sldMkLst>
        <pc:spChg chg="mod">
          <ac:chgData name="Rachel Applegate" userId="S::rw273@bath.ac.uk::cf090625-734e-4a47-a39f-abba3eff651a" providerId="AD" clId="Web-{385F7CA1-F90F-CB56-9D7F-87AFCF63B51A}" dt="2026-05-26T12:48:27.085" v="2" actId="20577"/>
          <ac:spMkLst>
            <pc:docMk/>
            <pc:sldMk cId="2253219837" sldId="328"/>
            <ac:spMk id="2" creationId="{CC64E16B-067A-1879-28A1-409CA9AA26E8}"/>
          </ac:spMkLst>
        </pc:spChg>
      </pc:sldChg>
      <pc:sldChg chg="delSp modSp add replId">
        <pc:chgData name="Rachel Applegate" userId="S::rw273@bath.ac.uk::cf090625-734e-4a47-a39f-abba3eff651a" providerId="AD" clId="Web-{385F7CA1-F90F-CB56-9D7F-87AFCF63B51A}" dt="2026-05-26T12:49:31.730" v="19"/>
        <pc:sldMkLst>
          <pc:docMk/>
          <pc:sldMk cId="1645679193" sldId="329"/>
        </pc:sldMkLst>
        <pc:spChg chg="mod">
          <ac:chgData name="Rachel Applegate" userId="S::rw273@bath.ac.uk::cf090625-734e-4a47-a39f-abba3eff651a" providerId="AD" clId="Web-{385F7CA1-F90F-CB56-9D7F-87AFCF63B51A}" dt="2026-05-26T12:48:54.149" v="10" actId="20577"/>
          <ac:spMkLst>
            <pc:docMk/>
            <pc:sldMk cId="1645679193" sldId="329"/>
            <ac:spMk id="2" creationId="{A273F6F2-1061-73D3-6940-1CB06EF8CE04}"/>
          </ac:spMkLst>
        </pc:spChg>
      </pc:sldChg>
      <pc:sldChg chg="delSp modSp add replId">
        <pc:chgData name="Rachel Applegate" userId="S::rw273@bath.ac.uk::cf090625-734e-4a47-a39f-abba3eff651a" providerId="AD" clId="Web-{385F7CA1-F90F-CB56-9D7F-87AFCF63B51A}" dt="2026-05-26T12:49:44.856" v="21" actId="20577"/>
        <pc:sldMkLst>
          <pc:docMk/>
          <pc:sldMk cId="3937032793" sldId="330"/>
        </pc:sldMkLst>
        <pc:spChg chg="mod">
          <ac:chgData name="Rachel Applegate" userId="S::rw273@bath.ac.uk::cf090625-734e-4a47-a39f-abba3eff651a" providerId="AD" clId="Web-{385F7CA1-F90F-CB56-9D7F-87AFCF63B51A}" dt="2026-05-26T12:49:44.856" v="21" actId="20577"/>
          <ac:spMkLst>
            <pc:docMk/>
            <pc:sldMk cId="3937032793" sldId="330"/>
            <ac:spMk id="2" creationId="{D4397F76-BE48-AB08-7F1A-545E824FFDCA}"/>
          </ac:spMkLst>
        </pc:spChg>
      </pc:sldChg>
      <pc:sldChg chg="modSp add replId">
        <pc:chgData name="Rachel Applegate" userId="S::rw273@bath.ac.uk::cf090625-734e-4a47-a39f-abba3eff651a" providerId="AD" clId="Web-{385F7CA1-F90F-CB56-9D7F-87AFCF63B51A}" dt="2026-05-26T12:53:38.400" v="91" actId="20577"/>
        <pc:sldMkLst>
          <pc:docMk/>
          <pc:sldMk cId="3673923698" sldId="331"/>
        </pc:sldMkLst>
        <pc:spChg chg="mod">
          <ac:chgData name="Rachel Applegate" userId="S::rw273@bath.ac.uk::cf090625-734e-4a47-a39f-abba3eff651a" providerId="AD" clId="Web-{385F7CA1-F90F-CB56-9D7F-87AFCF63B51A}" dt="2026-05-26T12:53:38.400" v="91" actId="20577"/>
          <ac:spMkLst>
            <pc:docMk/>
            <pc:sldMk cId="3673923698" sldId="331"/>
            <ac:spMk id="4" creationId="{DC918924-05E4-F038-78E1-6B61F97C4014}"/>
          </ac:spMkLst>
        </pc:spChg>
      </pc:sldChg>
      <pc:sldChg chg="modSp add replId">
        <pc:chgData name="Rachel Applegate" userId="S::rw273@bath.ac.uk::cf090625-734e-4a47-a39f-abba3eff651a" providerId="AD" clId="Web-{385F7CA1-F90F-CB56-9D7F-87AFCF63B51A}" dt="2026-05-26T13:49:33.504" v="659" actId="20577"/>
        <pc:sldMkLst>
          <pc:docMk/>
          <pc:sldMk cId="346341456" sldId="332"/>
        </pc:sldMkLst>
        <pc:spChg chg="mod">
          <ac:chgData name="Rachel Applegate" userId="S::rw273@bath.ac.uk::cf090625-734e-4a47-a39f-abba3eff651a" providerId="AD" clId="Web-{385F7CA1-F90F-CB56-9D7F-87AFCF63B51A}" dt="2026-05-26T13:02:55.635" v="237" actId="20577"/>
          <ac:spMkLst>
            <pc:docMk/>
            <pc:sldMk cId="346341456" sldId="332"/>
            <ac:spMk id="2" creationId="{E13FE830-5219-0A18-827E-F2B90EEF6356}"/>
          </ac:spMkLst>
        </pc:spChg>
        <pc:spChg chg="mod">
          <ac:chgData name="Rachel Applegate" userId="S::rw273@bath.ac.uk::cf090625-734e-4a47-a39f-abba3eff651a" providerId="AD" clId="Web-{385F7CA1-F90F-CB56-9D7F-87AFCF63B51A}" dt="2026-05-26T13:49:33.504" v="659" actId="20577"/>
          <ac:spMkLst>
            <pc:docMk/>
            <pc:sldMk cId="346341456" sldId="332"/>
            <ac:spMk id="9" creationId="{11ED5D80-879D-C57B-03AA-8D5C39FCF7CF}"/>
          </ac:spMkLst>
        </pc:spChg>
      </pc:sldChg>
    </pc:docChg>
  </pc:docChgLst>
  <pc:docChgLst>
    <pc:chgData name="Rachel Applegate" userId="S::rw273@bath.ac.uk::cf090625-734e-4a47-a39f-abba3eff651a" providerId="AD" clId="Web-{8CA3ACA9-EA41-5DDE-AD04-7827E7488D8D}"/>
    <pc:docChg chg="modSld">
      <pc:chgData name="Rachel Applegate" userId="S::rw273@bath.ac.uk::cf090625-734e-4a47-a39f-abba3eff651a" providerId="AD" clId="Web-{8CA3ACA9-EA41-5DDE-AD04-7827E7488D8D}" dt="2026-06-02T09:04:07.392" v="144" actId="20577"/>
      <pc:docMkLst>
        <pc:docMk/>
      </pc:docMkLst>
      <pc:sldChg chg="modSp">
        <pc:chgData name="Rachel Applegate" userId="S::rw273@bath.ac.uk::cf090625-734e-4a47-a39f-abba3eff651a" providerId="AD" clId="Web-{8CA3ACA9-EA41-5DDE-AD04-7827E7488D8D}" dt="2026-06-02T08:59:52.570" v="5" actId="20577"/>
        <pc:sldMkLst>
          <pc:docMk/>
          <pc:sldMk cId="2253219837" sldId="328"/>
        </pc:sldMkLst>
        <pc:spChg chg="mod">
          <ac:chgData name="Rachel Applegate" userId="S::rw273@bath.ac.uk::cf090625-734e-4a47-a39f-abba3eff651a" providerId="AD" clId="Web-{8CA3ACA9-EA41-5DDE-AD04-7827E7488D8D}" dt="2026-06-02T08:59:52.570" v="5" actId="20577"/>
          <ac:spMkLst>
            <pc:docMk/>
            <pc:sldMk cId="2253219837" sldId="328"/>
            <ac:spMk id="6" creationId="{FABD89CF-4F30-63D0-AD29-B6075E738B69}"/>
          </ac:spMkLst>
        </pc:spChg>
      </pc:sldChg>
      <pc:sldChg chg="addSp modSp">
        <pc:chgData name="Rachel Applegate" userId="S::rw273@bath.ac.uk::cf090625-734e-4a47-a39f-abba3eff651a" providerId="AD" clId="Web-{8CA3ACA9-EA41-5DDE-AD04-7827E7488D8D}" dt="2026-06-02T09:04:07.392" v="144" actId="20577"/>
        <pc:sldMkLst>
          <pc:docMk/>
          <pc:sldMk cId="1645679193" sldId="329"/>
        </pc:sldMkLst>
        <pc:spChg chg="add mod">
          <ac:chgData name="Rachel Applegate" userId="S::rw273@bath.ac.uk::cf090625-734e-4a47-a39f-abba3eff651a" providerId="AD" clId="Web-{8CA3ACA9-EA41-5DDE-AD04-7827E7488D8D}" dt="2026-06-02T09:01:16.464" v="34" actId="20577"/>
          <ac:spMkLst>
            <pc:docMk/>
            <pc:sldMk cId="1645679193" sldId="329"/>
            <ac:spMk id="4" creationId="{2B151DB0-A76D-F153-CFA7-EB8822E91283}"/>
          </ac:spMkLst>
        </pc:spChg>
        <pc:spChg chg="add mod">
          <ac:chgData name="Rachel Applegate" userId="S::rw273@bath.ac.uk::cf090625-734e-4a47-a39f-abba3eff651a" providerId="AD" clId="Web-{8CA3ACA9-EA41-5DDE-AD04-7827E7488D8D}" dt="2026-06-02T09:04:07.392" v="144" actId="20577"/>
          <ac:spMkLst>
            <pc:docMk/>
            <pc:sldMk cId="1645679193" sldId="329"/>
            <ac:spMk id="6" creationId="{4CD1978F-3E45-2FB4-436B-AB361E19F06B}"/>
          </ac:spMkLst>
        </pc:spChg>
      </pc:sldChg>
    </pc:docChg>
  </pc:docChgLst>
  <pc:docChgLst>
    <pc:chgData name="Rachel Applegate" userId="S::rw273@bath.ac.uk::cf090625-734e-4a47-a39f-abba3eff651a" providerId="AD" clId="Web-{F8FE2539-9D0B-4F64-45E8-341DEA692155}"/>
    <pc:docChg chg="modSld">
      <pc:chgData name="Rachel Applegate" userId="S::rw273@bath.ac.uk::cf090625-734e-4a47-a39f-abba3eff651a" providerId="AD" clId="Web-{F8FE2539-9D0B-4F64-45E8-341DEA692155}" dt="2026-06-02T11:00:38.246" v="31" actId="20577"/>
      <pc:docMkLst>
        <pc:docMk/>
      </pc:docMkLst>
      <pc:sldChg chg="modSp">
        <pc:chgData name="Rachel Applegate" userId="S::rw273@bath.ac.uk::cf090625-734e-4a47-a39f-abba3eff651a" providerId="AD" clId="Web-{F8FE2539-9D0B-4F64-45E8-341DEA692155}" dt="2026-06-02T11:00:38.246" v="31" actId="20577"/>
        <pc:sldMkLst>
          <pc:docMk/>
          <pc:sldMk cId="2253219837" sldId="328"/>
        </pc:sldMkLst>
        <pc:spChg chg="mod">
          <ac:chgData name="Rachel Applegate" userId="S::rw273@bath.ac.uk::cf090625-734e-4a47-a39f-abba3eff651a" providerId="AD" clId="Web-{F8FE2539-9D0B-4F64-45E8-341DEA692155}" dt="2026-06-02T11:00:38.246" v="31" actId="20577"/>
          <ac:spMkLst>
            <pc:docMk/>
            <pc:sldMk cId="2253219837" sldId="328"/>
            <ac:spMk id="6" creationId="{FABD89CF-4F30-63D0-AD29-B6075E738B69}"/>
          </ac:spMkLst>
        </pc:spChg>
      </pc:sldChg>
    </pc:docChg>
  </pc:docChgLst>
  <pc:docChgLst>
    <pc:chgData name="Rachel Applegate" userId="S::rw273@bath.ac.uk::cf090625-734e-4a47-a39f-abba3eff651a" providerId="AD" clId="Web-{979CF204-761F-0F44-0928-0BEFED76BBE0}"/>
    <pc:docChg chg="modSld sldOrd">
      <pc:chgData name="Rachel Applegate" userId="S::rw273@bath.ac.uk::cf090625-734e-4a47-a39f-abba3eff651a" providerId="AD" clId="Web-{979CF204-761F-0F44-0928-0BEFED76BBE0}" dt="2026-06-18T10:30:11.972" v="40" actId="20577"/>
      <pc:docMkLst>
        <pc:docMk/>
      </pc:docMkLst>
      <pc:sldChg chg="modSp">
        <pc:chgData name="Rachel Applegate" userId="S::rw273@bath.ac.uk::cf090625-734e-4a47-a39f-abba3eff651a" providerId="AD" clId="Web-{979CF204-761F-0F44-0928-0BEFED76BBE0}" dt="2026-06-18T10:19:18.236" v="38" actId="20577"/>
        <pc:sldMkLst>
          <pc:docMk/>
          <pc:sldMk cId="1668421389" sldId="314"/>
        </pc:sldMkLst>
        <pc:spChg chg="mod">
          <ac:chgData name="Rachel Applegate" userId="S::rw273@bath.ac.uk::cf090625-734e-4a47-a39f-abba3eff651a" providerId="AD" clId="Web-{979CF204-761F-0F44-0928-0BEFED76BBE0}" dt="2026-06-18T10:19:18.236" v="38" actId="20577"/>
          <ac:spMkLst>
            <pc:docMk/>
            <pc:sldMk cId="1668421389" sldId="314"/>
            <ac:spMk id="9" creationId="{A691DBCC-E00D-221C-32E5-AC67D048F660}"/>
          </ac:spMkLst>
        </pc:spChg>
      </pc:sldChg>
      <pc:sldChg chg="modSp">
        <pc:chgData name="Rachel Applegate" userId="S::rw273@bath.ac.uk::cf090625-734e-4a47-a39f-abba3eff651a" providerId="AD" clId="Web-{979CF204-761F-0F44-0928-0BEFED76BBE0}" dt="2026-06-18T10:14:44.294" v="3"/>
        <pc:sldMkLst>
          <pc:docMk/>
          <pc:sldMk cId="2179886654" sldId="326"/>
        </pc:sldMkLst>
        <pc:spChg chg="mod">
          <ac:chgData name="Rachel Applegate" userId="S::rw273@bath.ac.uk::cf090625-734e-4a47-a39f-abba3eff651a" providerId="AD" clId="Web-{979CF204-761F-0F44-0928-0BEFED76BBE0}" dt="2026-06-18T10:14:44.294" v="3"/>
          <ac:spMkLst>
            <pc:docMk/>
            <pc:sldMk cId="2179886654" sldId="326"/>
            <ac:spMk id="8" creationId="{4C502505-0D0D-F295-A38D-34768D12EF7C}"/>
          </ac:spMkLst>
        </pc:spChg>
      </pc:sldChg>
      <pc:sldChg chg="modSp ord">
        <pc:chgData name="Rachel Applegate" userId="S::rw273@bath.ac.uk::cf090625-734e-4a47-a39f-abba3eff651a" providerId="AD" clId="Web-{979CF204-761F-0F44-0928-0BEFED76BBE0}" dt="2026-06-18T10:30:11.972" v="40" actId="20577"/>
        <pc:sldMkLst>
          <pc:docMk/>
          <pc:sldMk cId="103856572" sldId="327"/>
        </pc:sldMkLst>
        <pc:spChg chg="mod">
          <ac:chgData name="Rachel Applegate" userId="S::rw273@bath.ac.uk::cf090625-734e-4a47-a39f-abba3eff651a" providerId="AD" clId="Web-{979CF204-761F-0F44-0928-0BEFED76BBE0}" dt="2026-06-18T10:30:11.972" v="40" actId="20577"/>
          <ac:spMkLst>
            <pc:docMk/>
            <pc:sldMk cId="103856572" sldId="327"/>
            <ac:spMk id="7" creationId="{E65FD49B-BEC4-58A6-625C-D7770C48991D}"/>
          </ac:spMkLst>
        </pc:spChg>
      </pc:sldChg>
      <pc:sldChg chg="ord">
        <pc:chgData name="Rachel Applegate" userId="S::rw273@bath.ac.uk::cf090625-734e-4a47-a39f-abba3eff651a" providerId="AD" clId="Web-{979CF204-761F-0F44-0928-0BEFED76BBE0}" dt="2026-06-18T10:13:44.915" v="2"/>
        <pc:sldMkLst>
          <pc:docMk/>
          <pc:sldMk cId="3673923698" sldId="331"/>
        </pc:sldMkLst>
      </pc:sldChg>
      <pc:sldChg chg="ord">
        <pc:chgData name="Rachel Applegate" userId="S::rw273@bath.ac.uk::cf090625-734e-4a47-a39f-abba3eff651a" providerId="AD" clId="Web-{979CF204-761F-0F44-0928-0BEFED76BBE0}" dt="2026-06-18T10:13:38.977" v="0"/>
        <pc:sldMkLst>
          <pc:docMk/>
          <pc:sldMk cId="798019600" sldId="334"/>
        </pc:sldMkLst>
      </pc:sldChg>
    </pc:docChg>
  </pc:docChgLst>
  <pc:docChgLst>
    <pc:chgData name="Rachel Applegate" userId="S::rw273@bath.ac.uk::cf090625-734e-4a47-a39f-abba3eff651a" providerId="AD" clId="Web-{4162026E-613D-6A92-F63A-9D20A9F16C8C}"/>
    <pc:docChg chg="addSld delSld modSld">
      <pc:chgData name="Rachel Applegate" userId="S::rw273@bath.ac.uk::cf090625-734e-4a47-a39f-abba3eff651a" providerId="AD" clId="Web-{4162026E-613D-6A92-F63A-9D20A9F16C8C}" dt="2026-05-26T12:47:53.304" v="942"/>
      <pc:docMkLst>
        <pc:docMk/>
      </pc:docMkLst>
      <pc:sldChg chg="modSp">
        <pc:chgData name="Rachel Applegate" userId="S::rw273@bath.ac.uk::cf090625-734e-4a47-a39f-abba3eff651a" providerId="AD" clId="Web-{4162026E-613D-6A92-F63A-9D20A9F16C8C}" dt="2026-05-26T09:42:14.539" v="77" actId="20577"/>
        <pc:sldMkLst>
          <pc:docMk/>
          <pc:sldMk cId="3042069864" sldId="280"/>
        </pc:sldMkLst>
        <pc:spChg chg="mod">
          <ac:chgData name="Rachel Applegate" userId="S::rw273@bath.ac.uk::cf090625-734e-4a47-a39f-abba3eff651a" providerId="AD" clId="Web-{4162026E-613D-6A92-F63A-9D20A9F16C8C}" dt="2026-05-26T09:42:14.539" v="77" actId="20577"/>
          <ac:spMkLst>
            <pc:docMk/>
            <pc:sldMk cId="3042069864" sldId="280"/>
            <ac:spMk id="2" creationId="{B691ABCA-C7ED-4B5E-AF4E-77449E73C2E3}"/>
          </ac:spMkLst>
        </pc:spChg>
      </pc:sldChg>
      <pc:sldChg chg="modSp">
        <pc:chgData name="Rachel Applegate" userId="S::rw273@bath.ac.uk::cf090625-734e-4a47-a39f-abba3eff651a" providerId="AD" clId="Web-{4162026E-613D-6A92-F63A-9D20A9F16C8C}" dt="2026-05-26T09:42:26.117" v="84" actId="20577"/>
        <pc:sldMkLst>
          <pc:docMk/>
          <pc:sldMk cId="4200152514" sldId="296"/>
        </pc:sldMkLst>
        <pc:spChg chg="mod">
          <ac:chgData name="Rachel Applegate" userId="S::rw273@bath.ac.uk::cf090625-734e-4a47-a39f-abba3eff651a" providerId="AD" clId="Web-{4162026E-613D-6A92-F63A-9D20A9F16C8C}" dt="2026-05-26T09:42:26.117" v="84" actId="20577"/>
          <ac:spMkLst>
            <pc:docMk/>
            <pc:sldMk cId="4200152514" sldId="296"/>
            <ac:spMk id="4" creationId="{97421112-5F7D-BD7F-B8D4-D72DD449921D}"/>
          </ac:spMkLst>
        </pc:spChg>
      </pc:sldChg>
      <pc:sldChg chg="modSp">
        <pc:chgData name="Rachel Applegate" userId="S::rw273@bath.ac.uk::cf090625-734e-4a47-a39f-abba3eff651a" providerId="AD" clId="Web-{4162026E-613D-6A92-F63A-9D20A9F16C8C}" dt="2026-05-26T09:42:49.915" v="91" actId="20577"/>
        <pc:sldMkLst>
          <pc:docMk/>
          <pc:sldMk cId="1821977799" sldId="313"/>
        </pc:sldMkLst>
        <pc:spChg chg="mod">
          <ac:chgData name="Rachel Applegate" userId="S::rw273@bath.ac.uk::cf090625-734e-4a47-a39f-abba3eff651a" providerId="AD" clId="Web-{4162026E-613D-6A92-F63A-9D20A9F16C8C}" dt="2026-05-26T09:42:49.915" v="91" actId="20577"/>
          <ac:spMkLst>
            <pc:docMk/>
            <pc:sldMk cId="1821977799" sldId="313"/>
            <ac:spMk id="9" creationId="{34E36199-E9F2-ACE5-E58D-5683993AD1CF}"/>
          </ac:spMkLst>
        </pc:spChg>
      </pc:sldChg>
      <pc:sldChg chg="modSp">
        <pc:chgData name="Rachel Applegate" userId="S::rw273@bath.ac.uk::cf090625-734e-4a47-a39f-abba3eff651a" providerId="AD" clId="Web-{4162026E-613D-6A92-F63A-9D20A9F16C8C}" dt="2026-05-26T10:06:51.671" v="364" actId="20577"/>
        <pc:sldMkLst>
          <pc:docMk/>
          <pc:sldMk cId="1668421389" sldId="314"/>
        </pc:sldMkLst>
        <pc:spChg chg="mod">
          <ac:chgData name="Rachel Applegate" userId="S::rw273@bath.ac.uk::cf090625-734e-4a47-a39f-abba3eff651a" providerId="AD" clId="Web-{4162026E-613D-6A92-F63A-9D20A9F16C8C}" dt="2026-05-26T09:44:26.294" v="125" actId="1076"/>
          <ac:spMkLst>
            <pc:docMk/>
            <pc:sldMk cId="1668421389" sldId="314"/>
            <ac:spMk id="4" creationId="{EDDF8388-744D-ACB8-4D7C-35668EEB355D}"/>
          </ac:spMkLst>
        </pc:spChg>
        <pc:spChg chg="mod">
          <ac:chgData name="Rachel Applegate" userId="S::rw273@bath.ac.uk::cf090625-734e-4a47-a39f-abba3eff651a" providerId="AD" clId="Web-{4162026E-613D-6A92-F63A-9D20A9F16C8C}" dt="2026-05-26T10:06:51.671" v="364" actId="20577"/>
          <ac:spMkLst>
            <pc:docMk/>
            <pc:sldMk cId="1668421389" sldId="314"/>
            <ac:spMk id="9" creationId="{A691DBCC-E00D-221C-32E5-AC67D048F660}"/>
          </ac:spMkLst>
        </pc:spChg>
        <pc:spChg chg="mod">
          <ac:chgData name="Rachel Applegate" userId="S::rw273@bath.ac.uk::cf090625-734e-4a47-a39f-abba3eff651a" providerId="AD" clId="Web-{4162026E-613D-6A92-F63A-9D20A9F16C8C}" dt="2026-05-26T09:43:59.715" v="121" actId="20577"/>
          <ac:spMkLst>
            <pc:docMk/>
            <pc:sldMk cId="1668421389" sldId="314"/>
            <ac:spMk id="13" creationId="{F50CBD68-3134-C309-7135-D8725A896680}"/>
          </ac:spMkLst>
        </pc:spChg>
        <pc:grpChg chg="mod">
          <ac:chgData name="Rachel Applegate" userId="S::rw273@bath.ac.uk::cf090625-734e-4a47-a39f-abba3eff651a" providerId="AD" clId="Web-{4162026E-613D-6A92-F63A-9D20A9F16C8C}" dt="2026-05-26T09:43:28.448" v="100" actId="1076"/>
          <ac:grpSpMkLst>
            <pc:docMk/>
            <pc:sldMk cId="1668421389" sldId="314"/>
            <ac:grpSpMk id="10" creationId="{E7865141-93DC-B31F-939A-5EE78A592392}"/>
          </ac:grpSpMkLst>
        </pc:grpChg>
      </pc:sldChg>
      <pc:sldChg chg="addSp delSp modSp">
        <pc:chgData name="Rachel Applegate" userId="S::rw273@bath.ac.uk::cf090625-734e-4a47-a39f-abba3eff651a" providerId="AD" clId="Web-{4162026E-613D-6A92-F63A-9D20A9F16C8C}" dt="2026-05-26T09:44:54.045" v="130" actId="20577"/>
        <pc:sldMkLst>
          <pc:docMk/>
          <pc:sldMk cId="1667494549" sldId="319"/>
        </pc:sldMkLst>
        <pc:spChg chg="mod">
          <ac:chgData name="Rachel Applegate" userId="S::rw273@bath.ac.uk::cf090625-734e-4a47-a39f-abba3eff651a" providerId="AD" clId="Web-{4162026E-613D-6A92-F63A-9D20A9F16C8C}" dt="2026-05-26T09:44:22.903" v="124" actId="1076"/>
          <ac:spMkLst>
            <pc:docMk/>
            <pc:sldMk cId="1667494549" sldId="319"/>
            <ac:spMk id="4" creationId="{9F2EA273-B5C0-CF0D-11DE-1C7FFF8A9D7C}"/>
          </ac:spMkLst>
        </pc:spChg>
        <pc:spChg chg="mod">
          <ac:chgData name="Rachel Applegate" userId="S::rw273@bath.ac.uk::cf090625-734e-4a47-a39f-abba3eff651a" providerId="AD" clId="Web-{4162026E-613D-6A92-F63A-9D20A9F16C8C}" dt="2026-05-26T09:44:54.045" v="130" actId="20577"/>
          <ac:spMkLst>
            <pc:docMk/>
            <pc:sldMk cId="1667494549" sldId="319"/>
            <ac:spMk id="13" creationId="{8CDF7C2E-0C56-CCFA-6225-D4E79A0EA2DB}"/>
          </ac:spMkLst>
        </pc:spChg>
        <pc:picChg chg="add mod">
          <ac:chgData name="Rachel Applegate" userId="S::rw273@bath.ac.uk::cf090625-734e-4a47-a39f-abba3eff651a" providerId="AD" clId="Web-{4162026E-613D-6A92-F63A-9D20A9F16C8C}" dt="2026-05-26T09:44:12.528" v="123" actId="14100"/>
          <ac:picMkLst>
            <pc:docMk/>
            <pc:sldMk cId="1667494549" sldId="319"/>
            <ac:picMk id="6" creationId="{327A3BD3-0AA1-BBA6-E072-EE775865F7DA}"/>
          </ac:picMkLst>
        </pc:picChg>
      </pc:sldChg>
      <pc:sldChg chg="addSp delSp modSp">
        <pc:chgData name="Rachel Applegate" userId="S::rw273@bath.ac.uk::cf090625-734e-4a47-a39f-abba3eff651a" providerId="AD" clId="Web-{4162026E-613D-6A92-F63A-9D20A9F16C8C}" dt="2026-05-26T09:45:14.796" v="134"/>
        <pc:sldMkLst>
          <pc:docMk/>
          <pc:sldMk cId="2328021141" sldId="320"/>
        </pc:sldMkLst>
        <pc:spChg chg="add">
          <ac:chgData name="Rachel Applegate" userId="S::rw273@bath.ac.uk::cf090625-734e-4a47-a39f-abba3eff651a" providerId="AD" clId="Web-{4162026E-613D-6A92-F63A-9D20A9F16C8C}" dt="2026-05-26T09:45:14.796" v="134"/>
          <ac:spMkLst>
            <pc:docMk/>
            <pc:sldMk cId="2328021141" sldId="320"/>
            <ac:spMk id="12" creationId="{22292B38-C010-2485-B68E-3CA8710D7FC4}"/>
          </ac:spMkLst>
        </pc:spChg>
        <pc:picChg chg="add mod">
          <ac:chgData name="Rachel Applegate" userId="S::rw273@bath.ac.uk::cf090625-734e-4a47-a39f-abba3eff651a" providerId="AD" clId="Web-{4162026E-613D-6A92-F63A-9D20A9F16C8C}" dt="2026-05-26T09:45:10.311" v="132" actId="1076"/>
          <ac:picMkLst>
            <pc:docMk/>
            <pc:sldMk cId="2328021141" sldId="320"/>
            <ac:picMk id="9" creationId="{64CC3B71-41DF-89FD-CD8E-33CAB586FA65}"/>
          </ac:picMkLst>
        </pc:picChg>
      </pc:sldChg>
      <pc:sldChg chg="addSp modSp">
        <pc:chgData name="Rachel Applegate" userId="S::rw273@bath.ac.uk::cf090625-734e-4a47-a39f-abba3eff651a" providerId="AD" clId="Web-{4162026E-613D-6A92-F63A-9D20A9F16C8C}" dt="2026-05-26T10:04:34.386" v="361" actId="20577"/>
        <pc:sldMkLst>
          <pc:docMk/>
          <pc:sldMk cId="2853291619" sldId="322"/>
        </pc:sldMkLst>
        <pc:spChg chg="mod">
          <ac:chgData name="Rachel Applegate" userId="S::rw273@bath.ac.uk::cf090625-734e-4a47-a39f-abba3eff651a" providerId="AD" clId="Web-{4162026E-613D-6A92-F63A-9D20A9F16C8C}" dt="2026-05-26T10:04:34.386" v="361" actId="20577"/>
          <ac:spMkLst>
            <pc:docMk/>
            <pc:sldMk cId="2853291619" sldId="322"/>
            <ac:spMk id="4" creationId="{C440D01C-CBA0-EA23-1476-563BCA0742D2}"/>
          </ac:spMkLst>
        </pc:spChg>
        <pc:picChg chg="add mod">
          <ac:chgData name="Rachel Applegate" userId="S::rw273@bath.ac.uk::cf090625-734e-4a47-a39f-abba3eff651a" providerId="AD" clId="Web-{4162026E-613D-6A92-F63A-9D20A9F16C8C}" dt="2026-05-26T10:04:00.509" v="353" actId="1076"/>
          <ac:picMkLst>
            <pc:docMk/>
            <pc:sldMk cId="2853291619" sldId="322"/>
            <ac:picMk id="3" creationId="{AF593D18-E42F-5116-B205-2748A4C96522}"/>
          </ac:picMkLst>
        </pc:picChg>
      </pc:sldChg>
      <pc:sldChg chg="addSp delSp modSp add">
        <pc:chgData name="Rachel Applegate" userId="S::rw273@bath.ac.uk::cf090625-734e-4a47-a39f-abba3eff651a" providerId="AD" clId="Web-{4162026E-613D-6A92-F63A-9D20A9F16C8C}" dt="2026-05-26T11:02:07.668" v="779" actId="20577"/>
        <pc:sldMkLst>
          <pc:docMk/>
          <pc:sldMk cId="1027050816" sldId="323"/>
        </pc:sldMkLst>
        <pc:spChg chg="mod">
          <ac:chgData name="Rachel Applegate" userId="S::rw273@bath.ac.uk::cf090625-734e-4a47-a39f-abba3eff651a" providerId="AD" clId="Web-{4162026E-613D-6A92-F63A-9D20A9F16C8C}" dt="2026-05-26T10:07:19.375" v="366" actId="20577"/>
          <ac:spMkLst>
            <pc:docMk/>
            <pc:sldMk cId="1027050816" sldId="323"/>
            <ac:spMk id="2" creationId="{D3FF751E-EBDE-3460-DC88-17A1D5685139}"/>
          </ac:spMkLst>
        </pc:spChg>
        <pc:spChg chg="add mod">
          <ac:chgData name="Rachel Applegate" userId="S::rw273@bath.ac.uk::cf090625-734e-4a47-a39f-abba3eff651a" providerId="AD" clId="Web-{4162026E-613D-6A92-F63A-9D20A9F16C8C}" dt="2026-05-26T11:02:07.668" v="779" actId="20577"/>
          <ac:spMkLst>
            <pc:docMk/>
            <pc:sldMk cId="1027050816" sldId="323"/>
            <ac:spMk id="5" creationId="{64988D06-9A4D-4D40-914E-AB6660D1F0DA}"/>
          </ac:spMkLst>
        </pc:spChg>
        <pc:picChg chg="add mod">
          <ac:chgData name="Rachel Applegate" userId="S::rw273@bath.ac.uk::cf090625-734e-4a47-a39f-abba3eff651a" providerId="AD" clId="Web-{4162026E-613D-6A92-F63A-9D20A9F16C8C}" dt="2026-05-26T11:01:29.417" v="721"/>
          <ac:picMkLst>
            <pc:docMk/>
            <pc:sldMk cId="1027050816" sldId="323"/>
            <ac:picMk id="6" creationId="{D8585C1A-043B-0FE7-47A2-1A18F14B36C9}"/>
          </ac:picMkLst>
        </pc:picChg>
      </pc:sldChg>
      <pc:sldChg chg="addSp delSp modSp add">
        <pc:chgData name="Rachel Applegate" userId="S::rw273@bath.ac.uk::cf090625-734e-4a47-a39f-abba3eff651a" providerId="AD" clId="Web-{4162026E-613D-6A92-F63A-9D20A9F16C8C}" dt="2026-05-26T12:36:02.731" v="853" actId="20577"/>
        <pc:sldMkLst>
          <pc:docMk/>
          <pc:sldMk cId="2102619613" sldId="324"/>
        </pc:sldMkLst>
        <pc:spChg chg="mod">
          <ac:chgData name="Rachel Applegate" userId="S::rw273@bath.ac.uk::cf090625-734e-4a47-a39f-abba3eff651a" providerId="AD" clId="Web-{4162026E-613D-6A92-F63A-9D20A9F16C8C}" dt="2026-05-26T10:20:49.719" v="373" actId="20577"/>
          <ac:spMkLst>
            <pc:docMk/>
            <pc:sldMk cId="2102619613" sldId="324"/>
            <ac:spMk id="2" creationId="{D3FF751E-EBDE-3460-DC88-17A1D5685139}"/>
          </ac:spMkLst>
        </pc:spChg>
        <pc:spChg chg="add mod">
          <ac:chgData name="Rachel Applegate" userId="S::rw273@bath.ac.uk::cf090625-734e-4a47-a39f-abba3eff651a" providerId="AD" clId="Web-{4162026E-613D-6A92-F63A-9D20A9F16C8C}" dt="2026-05-26T12:36:02.731" v="853" actId="20577"/>
          <ac:spMkLst>
            <pc:docMk/>
            <pc:sldMk cId="2102619613" sldId="324"/>
            <ac:spMk id="4" creationId="{B6C4A401-8612-2680-8E7A-24A3A7B1B383}"/>
          </ac:spMkLst>
        </pc:spChg>
        <pc:spChg chg="add mod">
          <ac:chgData name="Rachel Applegate" userId="S::rw273@bath.ac.uk::cf090625-734e-4a47-a39f-abba3eff651a" providerId="AD" clId="Web-{4162026E-613D-6A92-F63A-9D20A9F16C8C}" dt="2026-05-26T10:39:56.792" v="653"/>
          <ac:spMkLst>
            <pc:docMk/>
            <pc:sldMk cId="2102619613" sldId="324"/>
            <ac:spMk id="7" creationId="{1DB81848-69B4-CD83-AE64-A4F6BD99F9F3}"/>
          </ac:spMkLst>
        </pc:spChg>
        <pc:spChg chg="add mod">
          <ac:chgData name="Rachel Applegate" userId="S::rw273@bath.ac.uk::cf090625-734e-4a47-a39f-abba3eff651a" providerId="AD" clId="Web-{4162026E-613D-6A92-F63A-9D20A9F16C8C}" dt="2026-05-26T10:39:51.292" v="649" actId="1076"/>
          <ac:spMkLst>
            <pc:docMk/>
            <pc:sldMk cId="2102619613" sldId="324"/>
            <ac:spMk id="8" creationId="{334B43BC-4D35-91C2-0B1E-2592ACD59AD9}"/>
          </ac:spMkLst>
        </pc:spChg>
        <pc:grpChg chg="add mod">
          <ac:chgData name="Rachel Applegate" userId="S::rw273@bath.ac.uk::cf090625-734e-4a47-a39f-abba3eff651a" providerId="AD" clId="Web-{4162026E-613D-6A92-F63A-9D20A9F16C8C}" dt="2026-05-26T10:40:47.466" v="659" actId="1076"/>
          <ac:grpSpMkLst>
            <pc:docMk/>
            <pc:sldMk cId="2102619613" sldId="324"/>
            <ac:grpSpMk id="9" creationId="{2A2DC0F3-5F5F-39E2-3493-F50C96A20D32}"/>
          </ac:grpSpMkLst>
        </pc:grpChg>
        <pc:picChg chg="add del mod">
          <ac:chgData name="Rachel Applegate" userId="S::rw273@bath.ac.uk::cf090625-734e-4a47-a39f-abba3eff651a" providerId="AD" clId="Web-{4162026E-613D-6A92-F63A-9D20A9F16C8C}" dt="2026-05-26T10:38:36.945" v="628" actId="14100"/>
          <ac:picMkLst>
            <pc:docMk/>
            <pc:sldMk cId="2102619613" sldId="324"/>
            <ac:picMk id="5" creationId="{49858200-65D0-24DF-25D5-CF4268BF2668}"/>
          </ac:picMkLst>
        </pc:picChg>
        <pc:picChg chg="add mod">
          <ac:chgData name="Rachel Applegate" userId="S::rw273@bath.ac.uk::cf090625-734e-4a47-a39f-abba3eff651a" providerId="AD" clId="Web-{4162026E-613D-6A92-F63A-9D20A9F16C8C}" dt="2026-05-26T10:39:19.384" v="641" actId="1076"/>
          <ac:picMkLst>
            <pc:docMk/>
            <pc:sldMk cId="2102619613" sldId="324"/>
            <ac:picMk id="6" creationId="{C451803C-4D02-EC50-75F2-472A803F3389}"/>
          </ac:picMkLst>
        </pc:picChg>
      </pc:sldChg>
      <pc:sldChg chg="addSp delSp modSp add mod replId modClrScheme chgLayout">
        <pc:chgData name="Rachel Applegate" userId="S::rw273@bath.ac.uk::cf090625-734e-4a47-a39f-abba3eff651a" providerId="AD" clId="Web-{4162026E-613D-6A92-F63A-9D20A9F16C8C}" dt="2026-05-26T12:46:46.974" v="921"/>
        <pc:sldMkLst>
          <pc:docMk/>
          <pc:sldMk cId="2052280452" sldId="325"/>
        </pc:sldMkLst>
        <pc:spChg chg="add mod">
          <ac:chgData name="Rachel Applegate" userId="S::rw273@bath.ac.uk::cf090625-734e-4a47-a39f-abba3eff651a" providerId="AD" clId="Web-{4162026E-613D-6A92-F63A-9D20A9F16C8C}" dt="2026-05-26T12:24:43.441" v="810" actId="20577"/>
          <ac:spMkLst>
            <pc:docMk/>
            <pc:sldMk cId="2052280452" sldId="325"/>
            <ac:spMk id="2" creationId="{A964D4E1-A90A-7BEA-082A-0077C65DFDC8}"/>
          </ac:spMkLst>
        </pc:spChg>
        <pc:spChg chg="add mod">
          <ac:chgData name="Rachel Applegate" userId="S::rw273@bath.ac.uk::cf090625-734e-4a47-a39f-abba3eff651a" providerId="AD" clId="Web-{4162026E-613D-6A92-F63A-9D20A9F16C8C}" dt="2026-05-26T12:30:00.921" v="839" actId="20577"/>
          <ac:spMkLst>
            <pc:docMk/>
            <pc:sldMk cId="2052280452" sldId="325"/>
            <ac:spMk id="3" creationId="{DCD5CE8D-B2E6-334D-9AFA-2FF76A8AF025}"/>
          </ac:spMkLst>
        </pc:spChg>
        <pc:picChg chg="add mod">
          <ac:chgData name="Rachel Applegate" userId="S::rw273@bath.ac.uk::cf090625-734e-4a47-a39f-abba3eff651a" providerId="AD" clId="Web-{4162026E-613D-6A92-F63A-9D20A9F16C8C}" dt="2026-05-26T12:46:21.754" v="917"/>
          <ac:picMkLst>
            <pc:docMk/>
            <pc:sldMk cId="2052280452" sldId="325"/>
            <ac:picMk id="4" creationId="{01B84865-4F6F-426E-8C99-CD27A8C29304}"/>
          </ac:picMkLst>
        </pc:picChg>
        <pc:picChg chg="add mod">
          <ac:chgData name="Rachel Applegate" userId="S::rw273@bath.ac.uk::cf090625-734e-4a47-a39f-abba3eff651a" providerId="AD" clId="Web-{4162026E-613D-6A92-F63A-9D20A9F16C8C}" dt="2026-05-26T12:46:46.974" v="921"/>
          <ac:picMkLst>
            <pc:docMk/>
            <pc:sldMk cId="2052280452" sldId="325"/>
            <ac:picMk id="7" creationId="{2A8DE838-F714-9A03-DC0E-0B2C639674BE}"/>
          </ac:picMkLst>
        </pc:picChg>
      </pc:sldChg>
      <pc:sldChg chg="addSp delSp modSp add replId">
        <pc:chgData name="Rachel Applegate" userId="S::rw273@bath.ac.uk::cf090625-734e-4a47-a39f-abba3eff651a" providerId="AD" clId="Web-{4162026E-613D-6A92-F63A-9D20A9F16C8C}" dt="2026-05-26T12:47:53.304" v="942"/>
        <pc:sldMkLst>
          <pc:docMk/>
          <pc:sldMk cId="2179886654" sldId="326"/>
        </pc:sldMkLst>
        <pc:spChg chg="mod">
          <ac:chgData name="Rachel Applegate" userId="S::rw273@bath.ac.uk::cf090625-734e-4a47-a39f-abba3eff651a" providerId="AD" clId="Web-{4162026E-613D-6A92-F63A-9D20A9F16C8C}" dt="2026-05-26T12:39:39.474" v="865" actId="20577"/>
          <ac:spMkLst>
            <pc:docMk/>
            <pc:sldMk cId="2179886654" sldId="326"/>
            <ac:spMk id="2" creationId="{D17227F0-F0A3-F9F5-32D8-4C4ECBD18A65}"/>
          </ac:spMkLst>
        </pc:spChg>
        <pc:spChg chg="add mod">
          <ac:chgData name="Rachel Applegate" userId="S::rw273@bath.ac.uk::cf090625-734e-4a47-a39f-abba3eff651a" providerId="AD" clId="Web-{4162026E-613D-6A92-F63A-9D20A9F16C8C}" dt="2026-05-26T12:43:36.748" v="886"/>
          <ac:spMkLst>
            <pc:docMk/>
            <pc:sldMk cId="2179886654" sldId="326"/>
            <ac:spMk id="8" creationId="{4C502505-0D0D-F295-A38D-34768D12EF7C}"/>
          </ac:spMkLst>
        </pc:spChg>
        <pc:spChg chg="add mod">
          <ac:chgData name="Rachel Applegate" userId="S::rw273@bath.ac.uk::cf090625-734e-4a47-a39f-abba3eff651a" providerId="AD" clId="Web-{4162026E-613D-6A92-F63A-9D20A9F16C8C}" dt="2026-05-26T12:43:39.389" v="887"/>
          <ac:spMkLst>
            <pc:docMk/>
            <pc:sldMk cId="2179886654" sldId="326"/>
            <ac:spMk id="10" creationId="{3C956976-C051-BBBF-58D2-AEF75E753D86}"/>
          </ac:spMkLst>
        </pc:spChg>
        <pc:spChg chg="add mod">
          <ac:chgData name="Rachel Applegate" userId="S::rw273@bath.ac.uk::cf090625-734e-4a47-a39f-abba3eff651a" providerId="AD" clId="Web-{4162026E-613D-6A92-F63A-9D20A9F16C8C}" dt="2026-05-26T12:44:18.437" v="894" actId="14100"/>
          <ac:spMkLst>
            <pc:docMk/>
            <pc:sldMk cId="2179886654" sldId="326"/>
            <ac:spMk id="11" creationId="{5CC39CB7-08A9-543E-FCBB-5A963C653FFE}"/>
          </ac:spMkLst>
        </pc:spChg>
        <pc:spChg chg="add mod">
          <ac:chgData name="Rachel Applegate" userId="S::rw273@bath.ac.uk::cf090625-734e-4a47-a39f-abba3eff651a" providerId="AD" clId="Web-{4162026E-613D-6A92-F63A-9D20A9F16C8C}" dt="2026-05-26T12:44:05.531" v="893" actId="14100"/>
          <ac:spMkLst>
            <pc:docMk/>
            <pc:sldMk cId="2179886654" sldId="326"/>
            <ac:spMk id="12" creationId="{B370964B-16E9-5492-CFB8-5F67725C7F54}"/>
          </ac:spMkLst>
        </pc:spChg>
        <pc:picChg chg="add mod">
          <ac:chgData name="Rachel Applegate" userId="S::rw273@bath.ac.uk::cf090625-734e-4a47-a39f-abba3eff651a" providerId="AD" clId="Web-{4162026E-613D-6A92-F63A-9D20A9F16C8C}" dt="2026-05-26T12:47:53.304" v="942"/>
          <ac:picMkLst>
            <pc:docMk/>
            <pc:sldMk cId="2179886654" sldId="326"/>
            <ac:picMk id="6" creationId="{DA406821-2CBC-BC1D-F443-A2A1E3DD2520}"/>
          </ac:picMkLst>
        </pc:picChg>
      </pc:sldChg>
      <pc:sldChg chg="delSp modSp add replId">
        <pc:chgData name="Rachel Applegate" userId="S::rw273@bath.ac.uk::cf090625-734e-4a47-a39f-abba3eff651a" providerId="AD" clId="Web-{4162026E-613D-6A92-F63A-9D20A9F16C8C}" dt="2026-05-26T12:45:30.518" v="907"/>
        <pc:sldMkLst>
          <pc:docMk/>
          <pc:sldMk cId="103856572" sldId="327"/>
        </pc:sldMkLst>
        <pc:spChg chg="mod">
          <ac:chgData name="Rachel Applegate" userId="S::rw273@bath.ac.uk::cf090625-734e-4a47-a39f-abba3eff651a" providerId="AD" clId="Web-{4162026E-613D-6A92-F63A-9D20A9F16C8C}" dt="2026-05-26T12:45:26.986" v="906" actId="20577"/>
          <ac:spMkLst>
            <pc:docMk/>
            <pc:sldMk cId="103856572" sldId="327"/>
            <ac:spMk id="2" creationId="{7EDD1458-B27A-8676-92B1-3AC956A48ECC}"/>
          </ac:spMkLst>
        </pc:spChg>
      </pc:sldChg>
    </pc:docChg>
  </pc:docChgLst>
  <pc:docChgLst>
    <pc:chgData name="Rachel Applegate" userId="S::rw273@bath.ac.uk::cf090625-734e-4a47-a39f-abba3eff651a" providerId="AD" clId="Web-{7F94E6FA-189E-CC01-84F1-A3C07C6FE5AC}"/>
    <pc:docChg chg="modSld">
      <pc:chgData name="Rachel Applegate" userId="S::rw273@bath.ac.uk::cf090625-734e-4a47-a39f-abba3eff651a" providerId="AD" clId="Web-{7F94E6FA-189E-CC01-84F1-A3C07C6FE5AC}" dt="2026-05-22T12:45:49.856" v="442"/>
      <pc:docMkLst>
        <pc:docMk/>
      </pc:docMkLst>
      <pc:sldChg chg="addSp delSp modSp mod setBg modClrScheme chgLayout modNotes">
        <pc:chgData name="Rachel Applegate" userId="S::rw273@bath.ac.uk::cf090625-734e-4a47-a39f-abba3eff651a" providerId="AD" clId="Web-{7F94E6FA-189E-CC01-84F1-A3C07C6FE5AC}" dt="2026-05-22T12:35:47.236" v="380"/>
        <pc:sldMkLst>
          <pc:docMk/>
          <pc:sldMk cId="3042069864" sldId="280"/>
        </pc:sldMkLst>
        <pc:spChg chg="mod ord">
          <ac:chgData name="Rachel Applegate" userId="S::rw273@bath.ac.uk::cf090625-734e-4a47-a39f-abba3eff651a" providerId="AD" clId="Web-{7F94E6FA-189E-CC01-84F1-A3C07C6FE5AC}" dt="2026-05-22T12:29:40.612" v="31" actId="1076"/>
          <ac:spMkLst>
            <pc:docMk/>
            <pc:sldMk cId="3042069864" sldId="280"/>
            <ac:spMk id="2" creationId="{B691ABCA-C7ED-4B5E-AF4E-77449E73C2E3}"/>
          </ac:spMkLst>
        </pc:spChg>
        <pc:spChg chg="mod ord">
          <ac:chgData name="Rachel Applegate" userId="S::rw273@bath.ac.uk::cf090625-734e-4a47-a39f-abba3eff651a" providerId="AD" clId="Web-{7F94E6FA-189E-CC01-84F1-A3C07C6FE5AC}" dt="2026-05-22T12:29:40.612" v="32" actId="1076"/>
          <ac:spMkLst>
            <pc:docMk/>
            <pc:sldMk cId="3042069864" sldId="280"/>
            <ac:spMk id="3" creationId="{A0F045F9-A86C-4E36-93EA-6F86245E675C}"/>
          </ac:spMkLst>
        </pc:spChg>
        <pc:spChg chg="add mod">
          <ac:chgData name="Rachel Applegate" userId="S::rw273@bath.ac.uk::cf090625-734e-4a47-a39f-abba3eff651a" providerId="AD" clId="Web-{7F94E6FA-189E-CC01-84F1-A3C07C6FE5AC}" dt="2026-05-22T12:31:17.273" v="76" actId="14100"/>
          <ac:spMkLst>
            <pc:docMk/>
            <pc:sldMk cId="3042069864" sldId="280"/>
            <ac:spMk id="12" creationId="{F040BCAA-9591-5EB7-EEC9-611D9934FC8C}"/>
          </ac:spMkLst>
        </pc:spChg>
        <pc:spChg chg="add mod">
          <ac:chgData name="Rachel Applegate" userId="S::rw273@bath.ac.uk::cf090625-734e-4a47-a39f-abba3eff651a" providerId="AD" clId="Web-{7F94E6FA-189E-CC01-84F1-A3C07C6FE5AC}" dt="2026-05-22T12:26:35.161" v="15" actId="1076"/>
          <ac:spMkLst>
            <pc:docMk/>
            <pc:sldMk cId="3042069864" sldId="280"/>
            <ac:spMk id="14" creationId="{E5C4DCA0-FE33-600C-92F4-EDACCF090AEB}"/>
          </ac:spMkLst>
        </pc:spChg>
        <pc:picChg chg="add mod">
          <ac:chgData name="Rachel Applegate" userId="S::rw273@bath.ac.uk::cf090625-734e-4a47-a39f-abba3eff651a" providerId="AD" clId="Web-{7F94E6FA-189E-CC01-84F1-A3C07C6FE5AC}" dt="2026-05-22T12:26:29.176" v="12" actId="1076"/>
          <ac:picMkLst>
            <pc:docMk/>
            <pc:sldMk cId="3042069864" sldId="280"/>
            <ac:picMk id="7" creationId="{0566B359-2E2E-9D4C-326D-8CD7FB9EC950}"/>
          </ac:picMkLst>
        </pc:picChg>
        <pc:picChg chg="add del mod">
          <ac:chgData name="Rachel Applegate" userId="S::rw273@bath.ac.uk::cf090625-734e-4a47-a39f-abba3eff651a" providerId="AD" clId="Web-{7F94E6FA-189E-CC01-84F1-A3C07C6FE5AC}" dt="2026-05-22T12:29:56.972" v="34"/>
          <ac:picMkLst>
            <pc:docMk/>
            <pc:sldMk cId="3042069864" sldId="280"/>
            <ac:picMk id="15" creationId="{762C0B19-24B0-E685-D7EA-0F7BEB5702A9}"/>
          </ac:picMkLst>
        </pc:picChg>
      </pc:sldChg>
      <pc:sldChg chg="addSp delSp modSp">
        <pc:chgData name="Rachel Applegate" userId="S::rw273@bath.ac.uk::cf090625-734e-4a47-a39f-abba3eff651a" providerId="AD" clId="Web-{7F94E6FA-189E-CC01-84F1-A3C07C6FE5AC}" dt="2026-05-22T12:45:49.856" v="442"/>
        <pc:sldMkLst>
          <pc:docMk/>
          <pc:sldMk cId="4200152514" sldId="296"/>
        </pc:sldMkLst>
        <pc:spChg chg="mod">
          <ac:chgData name="Rachel Applegate" userId="S::rw273@bath.ac.uk::cf090625-734e-4a47-a39f-abba3eff651a" providerId="AD" clId="Web-{7F94E6FA-189E-CC01-84F1-A3C07C6FE5AC}" dt="2026-05-22T12:36:44.441" v="388" actId="20577"/>
          <ac:spMkLst>
            <pc:docMk/>
            <pc:sldMk cId="4200152514" sldId="296"/>
            <ac:spMk id="2" creationId="{B691ABCA-C7ED-4B5E-AF4E-77449E73C2E3}"/>
          </ac:spMkLst>
        </pc:spChg>
        <pc:spChg chg="add mod">
          <ac:chgData name="Rachel Applegate" userId="S::rw273@bath.ac.uk::cf090625-734e-4a47-a39f-abba3eff651a" providerId="AD" clId="Web-{7F94E6FA-189E-CC01-84F1-A3C07C6FE5AC}" dt="2026-05-22T12:38:27.584" v="435" actId="20577"/>
          <ac:spMkLst>
            <pc:docMk/>
            <pc:sldMk cId="4200152514" sldId="296"/>
            <ac:spMk id="5" creationId="{479F909F-B028-A900-0229-21F3A40D67C9}"/>
          </ac:spMkLst>
        </pc:spChg>
        <pc:picChg chg="mod">
          <ac:chgData name="Rachel Applegate" userId="S::rw273@bath.ac.uk::cf090625-734e-4a47-a39f-abba3eff651a" providerId="AD" clId="Web-{7F94E6FA-189E-CC01-84F1-A3C07C6FE5AC}" dt="2026-05-22T12:37:58.365" v="418" actId="1076"/>
          <ac:picMkLst>
            <pc:docMk/>
            <pc:sldMk cId="4200152514" sldId="296"/>
            <ac:picMk id="3" creationId="{0A5E73EB-2453-6678-CBD8-1EA29B913A6E}"/>
          </ac:picMkLst>
        </pc:picChg>
      </pc:sldChg>
    </pc:docChg>
  </pc:docChgLst>
  <pc:docChgLst>
    <pc:chgData name="Rachel Applegate" userId="S::rw273@bath.ac.uk::cf090625-734e-4a47-a39f-abba3eff651a" providerId="AD" clId="Web-{37F60B9C-B829-D727-C017-5C239B066A60}"/>
    <pc:docChg chg="modSld">
      <pc:chgData name="Rachel Applegate" userId="S::rw273@bath.ac.uk::cf090625-734e-4a47-a39f-abba3eff651a" providerId="AD" clId="Web-{37F60B9C-B829-D727-C017-5C239B066A60}" dt="2026-06-01T13:06:47.456" v="82" actId="20577"/>
      <pc:docMkLst>
        <pc:docMk/>
      </pc:docMkLst>
      <pc:sldChg chg="modSp">
        <pc:chgData name="Rachel Applegate" userId="S::rw273@bath.ac.uk::cf090625-734e-4a47-a39f-abba3eff651a" providerId="AD" clId="Web-{37F60B9C-B829-D727-C017-5C239B066A60}" dt="2026-06-01T13:03:49.794" v="4" actId="20577"/>
        <pc:sldMkLst>
          <pc:docMk/>
          <pc:sldMk cId="1668421389" sldId="314"/>
        </pc:sldMkLst>
        <pc:spChg chg="mod">
          <ac:chgData name="Rachel Applegate" userId="S::rw273@bath.ac.uk::cf090625-734e-4a47-a39f-abba3eff651a" providerId="AD" clId="Web-{37F60B9C-B829-D727-C017-5C239B066A60}" dt="2026-06-01T13:03:49.794" v="4" actId="20577"/>
          <ac:spMkLst>
            <pc:docMk/>
            <pc:sldMk cId="1668421389" sldId="314"/>
            <ac:spMk id="9" creationId="{A691DBCC-E00D-221C-32E5-AC67D048F660}"/>
          </ac:spMkLst>
        </pc:spChg>
      </pc:sldChg>
      <pc:sldChg chg="modSp">
        <pc:chgData name="Rachel Applegate" userId="S::rw273@bath.ac.uk::cf090625-734e-4a47-a39f-abba3eff651a" providerId="AD" clId="Web-{37F60B9C-B829-D727-C017-5C239B066A60}" dt="2026-06-01T13:04:17.279" v="17" actId="20577"/>
        <pc:sldMkLst>
          <pc:docMk/>
          <pc:sldMk cId="1667494549" sldId="319"/>
        </pc:sldMkLst>
        <pc:spChg chg="mod">
          <ac:chgData name="Rachel Applegate" userId="S::rw273@bath.ac.uk::cf090625-734e-4a47-a39f-abba3eff651a" providerId="AD" clId="Web-{37F60B9C-B829-D727-C017-5C239B066A60}" dt="2026-06-01T13:04:17.279" v="17" actId="20577"/>
          <ac:spMkLst>
            <pc:docMk/>
            <pc:sldMk cId="1667494549" sldId="319"/>
            <ac:spMk id="13" creationId="{8CDF7C2E-0C56-CCFA-6225-D4E79A0EA2DB}"/>
          </ac:spMkLst>
        </pc:spChg>
      </pc:sldChg>
      <pc:sldChg chg="modSp">
        <pc:chgData name="Rachel Applegate" userId="S::rw273@bath.ac.uk::cf090625-734e-4a47-a39f-abba3eff651a" providerId="AD" clId="Web-{37F60B9C-B829-D727-C017-5C239B066A60}" dt="2026-06-01T13:04:43.233" v="19" actId="20577"/>
        <pc:sldMkLst>
          <pc:docMk/>
          <pc:sldMk cId="2328021141" sldId="320"/>
        </pc:sldMkLst>
        <pc:spChg chg="mod">
          <ac:chgData name="Rachel Applegate" userId="S::rw273@bath.ac.uk::cf090625-734e-4a47-a39f-abba3eff651a" providerId="AD" clId="Web-{37F60B9C-B829-D727-C017-5C239B066A60}" dt="2026-06-01T13:04:43.233" v="19" actId="20577"/>
          <ac:spMkLst>
            <pc:docMk/>
            <pc:sldMk cId="2328021141" sldId="320"/>
            <ac:spMk id="12" creationId="{22292B38-C010-2485-B68E-3CA8710D7FC4}"/>
          </ac:spMkLst>
        </pc:spChg>
      </pc:sldChg>
      <pc:sldChg chg="modSp">
        <pc:chgData name="Rachel Applegate" userId="S::rw273@bath.ac.uk::cf090625-734e-4a47-a39f-abba3eff651a" providerId="AD" clId="Web-{37F60B9C-B829-D727-C017-5C239B066A60}" dt="2026-06-01T13:06:47.456" v="82" actId="20577"/>
        <pc:sldMkLst>
          <pc:docMk/>
          <pc:sldMk cId="1027050816" sldId="323"/>
        </pc:sldMkLst>
        <pc:spChg chg="mod">
          <ac:chgData name="Rachel Applegate" userId="S::rw273@bath.ac.uk::cf090625-734e-4a47-a39f-abba3eff651a" providerId="AD" clId="Web-{37F60B9C-B829-D727-C017-5C239B066A60}" dt="2026-06-01T13:06:47.456" v="82" actId="20577"/>
          <ac:spMkLst>
            <pc:docMk/>
            <pc:sldMk cId="1027050816" sldId="323"/>
            <ac:spMk id="5" creationId="{64988D06-9A4D-4D40-914E-AB6660D1F0DA}"/>
          </ac:spMkLst>
        </pc:spChg>
      </pc:sldChg>
    </pc:docChg>
  </pc:docChgLst>
  <pc:docChgLst>
    <pc:chgData name="Rachel Applegate" userId="S::rw273@bath.ac.uk::cf090625-734e-4a47-a39f-abba3eff651a" providerId="AD" clId="Web-{EF56639C-802A-37E9-8069-AB0C3C15332D}"/>
    <pc:docChg chg="modSld sldOrd">
      <pc:chgData name="Rachel Applegate" userId="S::rw273@bath.ac.uk::cf090625-734e-4a47-a39f-abba3eff651a" providerId="AD" clId="Web-{EF56639C-802A-37E9-8069-AB0C3C15332D}" dt="2026-06-18T08:13:56.291" v="182"/>
      <pc:docMkLst>
        <pc:docMk/>
      </pc:docMkLst>
      <pc:sldChg chg="modSp">
        <pc:chgData name="Rachel Applegate" userId="S::rw273@bath.ac.uk::cf090625-734e-4a47-a39f-abba3eff651a" providerId="AD" clId="Web-{EF56639C-802A-37E9-8069-AB0C3C15332D}" dt="2026-06-18T07:54:34.846" v="2" actId="20577"/>
        <pc:sldMkLst>
          <pc:docMk/>
          <pc:sldMk cId="4200152514" sldId="296"/>
        </pc:sldMkLst>
        <pc:spChg chg="mod">
          <ac:chgData name="Rachel Applegate" userId="S::rw273@bath.ac.uk::cf090625-734e-4a47-a39f-abba3eff651a" providerId="AD" clId="Web-{EF56639C-802A-37E9-8069-AB0C3C15332D}" dt="2026-06-18T07:54:34.846" v="2" actId="20577"/>
          <ac:spMkLst>
            <pc:docMk/>
            <pc:sldMk cId="4200152514" sldId="296"/>
            <ac:spMk id="4" creationId="{97421112-5F7D-BD7F-B8D4-D72DD449921D}"/>
          </ac:spMkLst>
        </pc:spChg>
      </pc:sldChg>
      <pc:sldChg chg="mod modShow">
        <pc:chgData name="Rachel Applegate" userId="S::rw273@bath.ac.uk::cf090625-734e-4a47-a39f-abba3eff651a" providerId="AD" clId="Web-{EF56639C-802A-37E9-8069-AB0C3C15332D}" dt="2026-06-18T07:59:58.423" v="3"/>
        <pc:sldMkLst>
          <pc:docMk/>
          <pc:sldMk cId="1667494549" sldId="319"/>
        </pc:sldMkLst>
      </pc:sldChg>
      <pc:sldChg chg="modSp">
        <pc:chgData name="Rachel Applegate" userId="S::rw273@bath.ac.uk::cf090625-734e-4a47-a39f-abba3eff651a" providerId="AD" clId="Web-{EF56639C-802A-37E9-8069-AB0C3C15332D}" dt="2026-06-18T08:00:05.548" v="4" actId="20577"/>
        <pc:sldMkLst>
          <pc:docMk/>
          <pc:sldMk cId="2328021141" sldId="320"/>
        </pc:sldMkLst>
        <pc:spChg chg="mod">
          <ac:chgData name="Rachel Applegate" userId="S::rw273@bath.ac.uk::cf090625-734e-4a47-a39f-abba3eff651a" providerId="AD" clId="Web-{EF56639C-802A-37E9-8069-AB0C3C15332D}" dt="2026-06-18T08:00:05.548" v="4" actId="20577"/>
          <ac:spMkLst>
            <pc:docMk/>
            <pc:sldMk cId="2328021141" sldId="320"/>
            <ac:spMk id="2" creationId="{D329BB5B-3BBF-C932-DFF7-8E62CAB1C47E}"/>
          </ac:spMkLst>
        </pc:spChg>
      </pc:sldChg>
      <pc:sldChg chg="modSp">
        <pc:chgData name="Rachel Applegate" userId="S::rw273@bath.ac.uk::cf090625-734e-4a47-a39f-abba3eff651a" providerId="AD" clId="Web-{EF56639C-802A-37E9-8069-AB0C3C15332D}" dt="2026-06-18T08:13:27.711" v="181" actId="20577"/>
        <pc:sldMkLst>
          <pc:docMk/>
          <pc:sldMk cId="2580835722" sldId="321"/>
        </pc:sldMkLst>
        <pc:spChg chg="mod">
          <ac:chgData name="Rachel Applegate" userId="S::rw273@bath.ac.uk::cf090625-734e-4a47-a39f-abba3eff651a" providerId="AD" clId="Web-{EF56639C-802A-37E9-8069-AB0C3C15332D}" dt="2026-06-18T08:13:27.711" v="181" actId="20577"/>
          <ac:spMkLst>
            <pc:docMk/>
            <pc:sldMk cId="2580835722" sldId="321"/>
            <ac:spMk id="9" creationId="{5A591DBE-4EC8-2A51-CBBE-503639335727}"/>
          </ac:spMkLst>
        </pc:spChg>
      </pc:sldChg>
      <pc:sldChg chg="ord">
        <pc:chgData name="Rachel Applegate" userId="S::rw273@bath.ac.uk::cf090625-734e-4a47-a39f-abba3eff651a" providerId="AD" clId="Web-{EF56639C-802A-37E9-8069-AB0C3C15332D}" dt="2026-06-18T08:00:30.362" v="5"/>
        <pc:sldMkLst>
          <pc:docMk/>
          <pc:sldMk cId="1027050816" sldId="323"/>
        </pc:sldMkLst>
      </pc:sldChg>
      <pc:sldChg chg="modSp">
        <pc:chgData name="Rachel Applegate" userId="S::rw273@bath.ac.uk::cf090625-734e-4a47-a39f-abba3eff651a" providerId="AD" clId="Web-{EF56639C-802A-37E9-8069-AB0C3C15332D}" dt="2026-06-18T08:11:05.486" v="174" actId="20577"/>
        <pc:sldMkLst>
          <pc:docMk/>
          <pc:sldMk cId="2102619613" sldId="324"/>
        </pc:sldMkLst>
        <pc:spChg chg="mod">
          <ac:chgData name="Rachel Applegate" userId="S::rw273@bath.ac.uk::cf090625-734e-4a47-a39f-abba3eff651a" providerId="AD" clId="Web-{EF56639C-802A-37E9-8069-AB0C3C15332D}" dt="2026-06-18T08:11:05.486" v="174" actId="20577"/>
          <ac:spMkLst>
            <pc:docMk/>
            <pc:sldMk cId="2102619613" sldId="324"/>
            <ac:spMk id="4" creationId="{B6C4A401-8612-2680-8E7A-24A3A7B1B383}"/>
          </ac:spMkLst>
        </pc:spChg>
      </pc:sldChg>
      <pc:sldChg chg="addSp modSp">
        <pc:chgData name="Rachel Applegate" userId="S::rw273@bath.ac.uk::cf090625-734e-4a47-a39f-abba3eff651a" providerId="AD" clId="Web-{EF56639C-802A-37E9-8069-AB0C3C15332D}" dt="2026-06-18T08:06:34.676" v="32" actId="14100"/>
        <pc:sldMkLst>
          <pc:docMk/>
          <pc:sldMk cId="2052280452" sldId="325"/>
        </pc:sldMkLst>
        <pc:spChg chg="mod">
          <ac:chgData name="Rachel Applegate" userId="S::rw273@bath.ac.uk::cf090625-734e-4a47-a39f-abba3eff651a" providerId="AD" clId="Web-{EF56639C-802A-37E9-8069-AB0C3C15332D}" dt="2026-06-18T08:01:08.348" v="8" actId="20577"/>
          <ac:spMkLst>
            <pc:docMk/>
            <pc:sldMk cId="2052280452" sldId="325"/>
            <ac:spMk id="3" creationId="{DCD5CE8D-B2E6-334D-9AFA-2FF76A8AF025}"/>
          </ac:spMkLst>
        </pc:spChg>
        <pc:spChg chg="add mod">
          <ac:chgData name="Rachel Applegate" userId="S::rw273@bath.ac.uk::cf090625-734e-4a47-a39f-abba3eff651a" providerId="AD" clId="Web-{EF56639C-802A-37E9-8069-AB0C3C15332D}" dt="2026-06-18T08:06:34.676" v="32" actId="14100"/>
          <ac:spMkLst>
            <pc:docMk/>
            <pc:sldMk cId="2052280452" sldId="325"/>
            <ac:spMk id="8" creationId="{B94AB6DF-4C9B-9986-EB1C-7F449DD6AF97}"/>
          </ac:spMkLst>
        </pc:spChg>
      </pc:sldChg>
      <pc:sldChg chg="modSp">
        <pc:chgData name="Rachel Applegate" userId="S::rw273@bath.ac.uk::cf090625-734e-4a47-a39f-abba3eff651a" providerId="AD" clId="Web-{EF56639C-802A-37E9-8069-AB0C3C15332D}" dt="2026-06-18T08:10:44.047" v="158" actId="20577"/>
        <pc:sldMkLst>
          <pc:docMk/>
          <pc:sldMk cId="3673923698" sldId="331"/>
        </pc:sldMkLst>
        <pc:spChg chg="mod">
          <ac:chgData name="Rachel Applegate" userId="S::rw273@bath.ac.uk::cf090625-734e-4a47-a39f-abba3eff651a" providerId="AD" clId="Web-{EF56639C-802A-37E9-8069-AB0C3C15332D}" dt="2026-06-18T08:10:44.047" v="158" actId="20577"/>
          <ac:spMkLst>
            <pc:docMk/>
            <pc:sldMk cId="3673923698" sldId="331"/>
            <ac:spMk id="4" creationId="{DC918924-05E4-F038-78E1-6B61F97C4014}"/>
          </ac:spMkLst>
        </pc:spChg>
      </pc:sldChg>
      <pc:sldChg chg="ord">
        <pc:chgData name="Rachel Applegate" userId="S::rw273@bath.ac.uk::cf090625-734e-4a47-a39f-abba3eff651a" providerId="AD" clId="Web-{EF56639C-802A-37E9-8069-AB0C3C15332D}" dt="2026-06-18T08:13:56.291" v="182"/>
        <pc:sldMkLst>
          <pc:docMk/>
          <pc:sldMk cId="346341456" sldId="33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5FCC76-8891-46D1-A25A-5624F21834ED}" type="datetimeFigureOut">
              <a:rPr lang="en-GB" smtClean="0"/>
              <a:t>18/06/2026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73BB5A-3326-4BF5-8003-9E4CBC7F8081}" type="slidenum">
              <a:rPr lang="en-GB" smtClean="0"/>
              <a:t>‹#›</a:t>
            </a:fld>
            <a:endParaRPr lang="en-GB"/>
          </a:p>
        </p:txBody>
      </p:sp>
    </p:spTree>
    <p:extLst>
      <p:ext uri="{BB962C8B-B14F-4D97-AF65-F5344CB8AC3E}">
        <p14:creationId xmlns:p14="http://schemas.microsoft.com/office/powerpoint/2010/main" val="34894739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ea typeface="Calibri"/>
                <a:cs typeface="Calibri"/>
              </a:rPr>
              <a:t>Welcome and introductions</a:t>
            </a:r>
          </a:p>
          <a:p>
            <a:pPr marL="171450" indent="-171450">
              <a:buFont typeface="Calibri"/>
              <a:buChar char="-"/>
            </a:pPr>
            <a:r>
              <a:rPr lang="en-GB">
                <a:ea typeface="Calibri"/>
                <a:cs typeface="Calibri"/>
              </a:rPr>
              <a:t>Rachel (Learning Technologist)</a:t>
            </a:r>
          </a:p>
          <a:p>
            <a:pPr marL="628650" lvl="1" indent="-171450">
              <a:buFont typeface="Courier New"/>
              <a:buChar char="o"/>
            </a:pPr>
            <a:r>
              <a:rPr lang="en-GB">
                <a:ea typeface="Calibri"/>
                <a:cs typeface="Calibri"/>
              </a:rPr>
              <a:t>University of Bath for 18 years, 15 years in learning technology-related roles</a:t>
            </a:r>
          </a:p>
          <a:p>
            <a:pPr marL="628650" lvl="1" indent="-171450">
              <a:buFont typeface="Courier New"/>
              <a:buChar char="o"/>
            </a:pPr>
            <a:r>
              <a:rPr lang="en-GB">
                <a:ea typeface="Calibri"/>
                <a:cs typeface="Calibri"/>
              </a:rPr>
              <a:t>Involved in supporting staff with design and implementation of e-portfolios at scale for around 5 years</a:t>
            </a:r>
          </a:p>
          <a:p>
            <a:pPr marL="628650" lvl="1" indent="-171450">
              <a:buFont typeface="Courier New"/>
              <a:buChar char="o"/>
            </a:pPr>
            <a:r>
              <a:rPr lang="en-GB">
                <a:ea typeface="Calibri"/>
                <a:cs typeface="Calibri"/>
              </a:rPr>
              <a:t>E-portfolio assessments and use of Mahara e-portfolio platform increasing over that period</a:t>
            </a:r>
          </a:p>
          <a:p>
            <a:pPr marL="628650" lvl="1" indent="-171450">
              <a:buFont typeface="Courier New"/>
              <a:buChar char="o"/>
            </a:pPr>
            <a:endParaRPr lang="en-GB">
              <a:ea typeface="Calibri"/>
              <a:cs typeface="Calibri"/>
            </a:endParaRPr>
          </a:p>
          <a:p>
            <a:pPr indent="-171450">
              <a:buFont typeface="Calibri"/>
              <a:buChar char="-"/>
            </a:pPr>
            <a:r>
              <a:rPr lang="en-GB">
                <a:ea typeface="Calibri"/>
                <a:cs typeface="Calibri"/>
              </a:rPr>
              <a:t>Eliana (Instructional Designer), </a:t>
            </a:r>
          </a:p>
          <a:p>
            <a:pPr marL="628650" lvl="1" indent="-171450">
              <a:buFont typeface="Courier New"/>
              <a:buChar char="o"/>
            </a:pPr>
            <a:r>
              <a:rPr lang="en-GB">
                <a:ea typeface="Calibri"/>
                <a:cs typeface="Calibri"/>
              </a:rPr>
              <a:t>Supporting staff with e-portfolio design and implementation, supporting today's session</a:t>
            </a:r>
          </a:p>
          <a:p>
            <a:pPr indent="-171450">
              <a:buFont typeface="Calibri"/>
              <a:buChar char="-"/>
            </a:pPr>
            <a:endParaRPr lang="en-GB">
              <a:ea typeface="Calibri"/>
              <a:cs typeface="Calibri"/>
            </a:endParaRPr>
          </a:p>
        </p:txBody>
      </p:sp>
      <p:sp>
        <p:nvSpPr>
          <p:cNvPr id="4" name="Slide Number Placeholder 3"/>
          <p:cNvSpPr>
            <a:spLocks noGrp="1"/>
          </p:cNvSpPr>
          <p:nvPr>
            <p:ph type="sldNum" sz="quarter" idx="5"/>
          </p:nvPr>
        </p:nvSpPr>
        <p:spPr/>
        <p:txBody>
          <a:bodyPr/>
          <a:lstStyle/>
          <a:p>
            <a:fld id="{2473BB5A-3326-4BF5-8003-9E4CBC7F8081}" type="slidenum">
              <a:rPr lang="en-GB" smtClean="0"/>
              <a:t>1</a:t>
            </a:fld>
            <a:endParaRPr lang="en-GB"/>
          </a:p>
        </p:txBody>
      </p:sp>
    </p:spTree>
    <p:extLst>
      <p:ext uri="{BB962C8B-B14F-4D97-AF65-F5344CB8AC3E}">
        <p14:creationId xmlns:p14="http://schemas.microsoft.com/office/powerpoint/2010/main" val="35627386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473BB5A-3326-4BF5-8003-9E4CBC7F8081}" type="slidenum">
              <a:rPr lang="en-GB" smtClean="0"/>
              <a:t>2</a:t>
            </a:fld>
            <a:endParaRPr lang="en-GB"/>
          </a:p>
        </p:txBody>
      </p:sp>
    </p:spTree>
    <p:extLst>
      <p:ext uri="{BB962C8B-B14F-4D97-AF65-F5344CB8AC3E}">
        <p14:creationId xmlns:p14="http://schemas.microsoft.com/office/powerpoint/2010/main" val="17404345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Note: key design decision – do I need an e-portfolio? Is e-portfolio software the most suitable way to support my assessment?</a:t>
            </a:r>
          </a:p>
          <a:p>
            <a:pPr marL="171450" indent="-171450">
              <a:buFont typeface="Arial" panose="020B0604020202020204" pitchFamily="34" charset="0"/>
              <a:buChar char="•"/>
            </a:pPr>
            <a:r>
              <a:rPr lang="en-GB"/>
              <a:t>If you have a reflective assessment which required only text-based submissions, other approaches may be more suitable</a:t>
            </a:r>
          </a:p>
          <a:p>
            <a:pPr marL="171450" indent="-171450">
              <a:buFont typeface="Arial" panose="020B0604020202020204" pitchFamily="34" charset="0"/>
              <a:buChar char="•"/>
            </a:pPr>
            <a:r>
              <a:rPr lang="en-GB"/>
              <a:t>TEL Team are working with colleagues on new case studies to showcase a range of approaches to supporting Reflective Assessments – case studies and new guidance will be published in the next academic cycle</a:t>
            </a:r>
          </a:p>
        </p:txBody>
      </p:sp>
      <p:sp>
        <p:nvSpPr>
          <p:cNvPr id="4" name="Slide Number Placeholder 3"/>
          <p:cNvSpPr>
            <a:spLocks noGrp="1"/>
          </p:cNvSpPr>
          <p:nvPr>
            <p:ph type="sldNum" sz="quarter" idx="5"/>
          </p:nvPr>
        </p:nvSpPr>
        <p:spPr/>
        <p:txBody>
          <a:bodyPr/>
          <a:lstStyle/>
          <a:p>
            <a:fld id="{2473BB5A-3326-4BF5-8003-9E4CBC7F8081}" type="slidenum">
              <a:rPr lang="en-GB" smtClean="0"/>
              <a:t>9</a:t>
            </a:fld>
            <a:endParaRPr lang="en-GB"/>
          </a:p>
        </p:txBody>
      </p:sp>
    </p:spTree>
    <p:extLst>
      <p:ext uri="{BB962C8B-B14F-4D97-AF65-F5344CB8AC3E}">
        <p14:creationId xmlns:p14="http://schemas.microsoft.com/office/powerpoint/2010/main" val="41056280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645024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bg1"/>
                </a:solidFill>
                <a:latin typeface="HelveticaNeueLT Std"/>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8450191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57250"/>
          </a:xfrm>
        </p:spPr>
        <p:txBody>
          <a:bodyPr/>
          <a:lstStyle/>
          <a:p>
            <a:r>
              <a:rPr lang="en-US"/>
              <a:t>Click to edit Master title style</a:t>
            </a:r>
          </a:p>
        </p:txBody>
      </p:sp>
      <p:sp>
        <p:nvSpPr>
          <p:cNvPr id="3" name="Content Placeholder 2"/>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83291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57250"/>
          </a:xfrm>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solidFill>
                  <a:schemeClr val="tx1"/>
                </a:solidFill>
              </a:defRPr>
            </a:lvl1pPr>
            <a:lvl2pPr>
              <a:defRPr sz="2400">
                <a:solidFill>
                  <a:schemeClr val="tx1"/>
                </a:solidFill>
              </a:defRPr>
            </a:lvl2pPr>
            <a:lvl3pPr>
              <a:defRPr sz="2000">
                <a:solidFill>
                  <a:schemeClr val="tx1"/>
                </a:solidFill>
              </a:defRPr>
            </a:lvl3pPr>
            <a:lvl4pPr>
              <a:defRPr sz="1800">
                <a:solidFill>
                  <a:schemeClr val="tx1"/>
                </a:solidFill>
              </a:defRPr>
            </a:lvl4pPr>
            <a:lvl5pPr>
              <a:defRPr sz="1800">
                <a:solidFill>
                  <a:schemeClr val="tx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solidFill>
                  <a:schemeClr val="tx1"/>
                </a:solidFill>
              </a:defRPr>
            </a:lvl1pPr>
            <a:lvl2pPr>
              <a:defRPr sz="2400">
                <a:solidFill>
                  <a:schemeClr val="tx1"/>
                </a:solidFill>
              </a:defRPr>
            </a:lvl2pPr>
            <a:lvl3pPr>
              <a:defRPr sz="2000">
                <a:solidFill>
                  <a:schemeClr val="tx1"/>
                </a:solidFill>
              </a:defRPr>
            </a:lvl3pPr>
            <a:lvl4pPr>
              <a:defRPr sz="1800">
                <a:solidFill>
                  <a:schemeClr val="tx1"/>
                </a:solidFill>
              </a:defRPr>
            </a:lvl4pPr>
            <a:lvl5pPr>
              <a:defRPr sz="1800">
                <a:solidFill>
                  <a:schemeClr val="tx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47929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1" y="0"/>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42183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09AAB"/>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57250"/>
          </a:xfrm>
        </p:spPr>
        <p:txBody>
          <a:bodyPr/>
          <a:lstStyle/>
          <a:p>
            <a:r>
              <a:rPr lang="en-US"/>
              <a:t>Click to edit Master title style</a:t>
            </a:r>
          </a:p>
        </p:txBody>
      </p:sp>
    </p:spTree>
    <p:extLst>
      <p:ext uri="{BB962C8B-B14F-4D97-AF65-F5344CB8AC3E}">
        <p14:creationId xmlns:p14="http://schemas.microsoft.com/office/powerpoint/2010/main" val="3899695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2F578-D1FF-43B3-9E88-AB6C792E044F}"/>
              </a:ext>
            </a:extLst>
          </p:cNvPr>
          <p:cNvSpPr>
            <a:spLocks noGrp="1"/>
          </p:cNvSpPr>
          <p:nvPr>
            <p:ph type="ctrTitle"/>
          </p:nvPr>
        </p:nvSpPr>
        <p:spPr>
          <a:xfrm>
            <a:off x="160421" y="1548063"/>
            <a:ext cx="8887326" cy="1084012"/>
          </a:xfrm>
        </p:spPr>
        <p:txBody>
          <a:bodyPr anchor="b">
            <a:normAutofit/>
          </a:bodyPr>
          <a:lstStyle>
            <a:lvl1pPr algn="ctr">
              <a:defRPr sz="4400"/>
            </a:lvl1pPr>
          </a:lstStyle>
          <a:p>
            <a:r>
              <a:rPr lang="en-US"/>
              <a:t>Click to edit Master title style</a:t>
            </a:r>
            <a:endParaRPr lang="en-GB"/>
          </a:p>
        </p:txBody>
      </p:sp>
      <p:sp>
        <p:nvSpPr>
          <p:cNvPr id="3" name="Subtitle 2">
            <a:extLst>
              <a:ext uri="{FF2B5EF4-FFF2-40B4-BE49-F238E27FC236}">
                <a16:creationId xmlns:a16="http://schemas.microsoft.com/office/drawing/2014/main" id="{4FEEA7D8-B85C-47AC-BEFE-4FABCCBF23E7}"/>
              </a:ext>
            </a:extLst>
          </p:cNvPr>
          <p:cNvSpPr>
            <a:spLocks noGrp="1"/>
          </p:cNvSpPr>
          <p:nvPr>
            <p:ph type="subTitle" idx="1"/>
          </p:nvPr>
        </p:nvSpPr>
        <p:spPr>
          <a:xfrm>
            <a:off x="1143000" y="2838283"/>
            <a:ext cx="6858000" cy="1241425"/>
          </a:xfrm>
        </p:spPr>
        <p:txBody>
          <a:bodyPr>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455982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CB489-1C00-486A-AAF4-4F79CEB6289A}"/>
              </a:ext>
            </a:extLst>
          </p:cNvPr>
          <p:cNvSpPr>
            <a:spLocks noGrp="1"/>
          </p:cNvSpPr>
          <p:nvPr>
            <p:ph type="title"/>
          </p:nvPr>
        </p:nvSpPr>
        <p:spPr>
          <a:xfrm>
            <a:off x="623888" y="1282700"/>
            <a:ext cx="7886700" cy="2139950"/>
          </a:xfrm>
        </p:spPr>
        <p:txBody>
          <a:bodyPr anchor="b">
            <a:normAutofit/>
          </a:bodyPr>
          <a:lstStyle>
            <a:lvl1pPr>
              <a:defRPr sz="2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5BE6571-8980-43D4-B0E7-C539F50F49D6}"/>
              </a:ext>
            </a:extLst>
          </p:cNvPr>
          <p:cNvSpPr>
            <a:spLocks noGrp="1"/>
          </p:cNvSpPr>
          <p:nvPr>
            <p:ph type="body" idx="1" hasCustomPrompt="1"/>
          </p:nvPr>
        </p:nvSpPr>
        <p:spPr>
          <a:xfrm>
            <a:off x="623888" y="3441700"/>
            <a:ext cx="7886700" cy="1125538"/>
          </a:xfrm>
        </p:spPr>
        <p:txBody>
          <a:bodyPr/>
          <a:lstStyle>
            <a:lvl1pPr marL="0" indent="0">
              <a:buNone/>
              <a:defRPr sz="2400" b="1">
                <a:solidFill>
                  <a:schemeClr val="bg1"/>
                </a:solidFill>
                <a:latin typeface="HelveticaNeueLT Std"/>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TITLE STYLES</a:t>
            </a:r>
          </a:p>
        </p:txBody>
      </p:sp>
    </p:spTree>
    <p:extLst>
      <p:ext uri="{BB962C8B-B14F-4D97-AF65-F5344CB8AC3E}">
        <p14:creationId xmlns:p14="http://schemas.microsoft.com/office/powerpoint/2010/main" val="16390862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03884-5E30-4320-AD73-F3D54B468ED7}"/>
              </a:ext>
            </a:extLst>
          </p:cNvPr>
          <p:cNvSpPr>
            <a:spLocks noGrp="1"/>
          </p:cNvSpPr>
          <p:nvPr>
            <p:ph type="title"/>
          </p:nvPr>
        </p:nvSpPr>
        <p:spPr>
          <a:xfrm>
            <a:off x="684798" y="14287"/>
            <a:ext cx="7886700" cy="993775"/>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4E22F96-DB44-479B-9D83-4BB24739A4C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599574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4780C-73B0-4CE6-B66A-238EB5BE55B2}"/>
              </a:ext>
            </a:extLst>
          </p:cNvPr>
          <p:cNvSpPr>
            <a:spLocks noGrp="1"/>
          </p:cNvSpPr>
          <p:nvPr>
            <p:ph type="title"/>
          </p:nvPr>
        </p:nvSpPr>
        <p:spPr>
          <a:xfrm>
            <a:off x="704850" y="14287"/>
            <a:ext cx="7886700" cy="993775"/>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556A472-F5D5-46C2-9971-3ED283F35115}"/>
              </a:ext>
            </a:extLst>
          </p:cNvPr>
          <p:cNvSpPr>
            <a:spLocks noGrp="1"/>
          </p:cNvSpPr>
          <p:nvPr>
            <p:ph sz="half" idx="1"/>
          </p:nvPr>
        </p:nvSpPr>
        <p:spPr>
          <a:xfrm>
            <a:off x="628650" y="1370013"/>
            <a:ext cx="3867150" cy="3262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CCCAADC-1352-41F7-807B-F8A1724FBE8E}"/>
              </a:ext>
            </a:extLst>
          </p:cNvPr>
          <p:cNvSpPr>
            <a:spLocks noGrp="1"/>
          </p:cNvSpPr>
          <p:nvPr>
            <p:ph sz="half" idx="2"/>
          </p:nvPr>
        </p:nvSpPr>
        <p:spPr>
          <a:xfrm>
            <a:off x="4648200" y="1370013"/>
            <a:ext cx="3867150" cy="3262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2639235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6C636-43CD-4B2B-A3AD-FB5E264D6101}"/>
              </a:ext>
            </a:extLst>
          </p:cNvPr>
          <p:cNvSpPr>
            <a:spLocks noGrp="1"/>
          </p:cNvSpPr>
          <p:nvPr>
            <p:ph type="title"/>
          </p:nvPr>
        </p:nvSpPr>
        <p:spPr>
          <a:xfrm>
            <a:off x="685800" y="17964"/>
            <a:ext cx="7886700" cy="993775"/>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63FCAC0-0CC2-4A7F-B9C5-F15C446F8383}"/>
              </a:ext>
            </a:extLst>
          </p:cNvPr>
          <p:cNvSpPr>
            <a:spLocks noGrp="1"/>
          </p:cNvSpPr>
          <p:nvPr>
            <p:ph type="body" idx="1"/>
          </p:nvPr>
        </p:nvSpPr>
        <p:spPr>
          <a:xfrm>
            <a:off x="630238" y="1260475"/>
            <a:ext cx="3868737"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402ECD5-A977-4205-8B9F-30C3677B8683}"/>
              </a:ext>
            </a:extLst>
          </p:cNvPr>
          <p:cNvSpPr>
            <a:spLocks noGrp="1"/>
          </p:cNvSpPr>
          <p:nvPr>
            <p:ph sz="half" idx="2"/>
          </p:nvPr>
        </p:nvSpPr>
        <p:spPr>
          <a:xfrm>
            <a:off x="630238" y="1879600"/>
            <a:ext cx="3868737" cy="2762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4D51BA0-0F71-4E44-BAE4-286FD55CB699}"/>
              </a:ext>
            </a:extLst>
          </p:cNvPr>
          <p:cNvSpPr>
            <a:spLocks noGrp="1"/>
          </p:cNvSpPr>
          <p:nvPr>
            <p:ph type="body" sz="quarter" idx="3"/>
          </p:nvPr>
        </p:nvSpPr>
        <p:spPr>
          <a:xfrm>
            <a:off x="4629150" y="1260475"/>
            <a:ext cx="3887788"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1338BA-C421-425C-8AF7-A9AE2DF54374}"/>
              </a:ext>
            </a:extLst>
          </p:cNvPr>
          <p:cNvSpPr>
            <a:spLocks noGrp="1"/>
          </p:cNvSpPr>
          <p:nvPr>
            <p:ph sz="quarter" idx="4"/>
          </p:nvPr>
        </p:nvSpPr>
        <p:spPr>
          <a:xfrm>
            <a:off x="4629150" y="1879600"/>
            <a:ext cx="3887788" cy="2762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470232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AC3B5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8F9C2-5991-4B10-8E14-42C014348367}"/>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6088308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9200733"/>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2" r:id="rId4"/>
    <p:sldLayoutId id="2147483653" r:id="rId5"/>
    <p:sldLayoutId id="2147483654" r:id="rId6"/>
  </p:sldLayoutIdLst>
  <p:txStyles>
    <p:titleStyle>
      <a:lvl1pPr algn="ctr" defTabSz="457200" rtl="0" eaLnBrk="1" latinLnBrk="0" hangingPunct="1">
        <a:spcBef>
          <a:spcPct val="0"/>
        </a:spcBef>
        <a:buNone/>
        <a:defRPr sz="4400" kern="1200">
          <a:solidFill>
            <a:schemeClr val="bg1"/>
          </a:solidFill>
          <a:latin typeface="HelveticaNeueLT Std"/>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676F1A-D6AE-4DE6-972C-C52CEAD3C476}"/>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D164F0A-B725-4427-A213-BF9D6E16B7A2}"/>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03906175"/>
      </p:ext>
    </p:extLst>
  </p:cSld>
  <p:clrMap bg1="lt1" tx1="dk1" bg2="lt2" tx2="dk2" accent1="accent1" accent2="accent2" accent3="accent3" accent4="accent4" accent5="accent5" accent6="accent6" hlink="hlink" folHlink="folHlink"/>
  <p:sldLayoutIdLst>
    <p:sldLayoutId id="2147483656" r:id="rId1"/>
    <p:sldLayoutId id="2147483658" r:id="rId2"/>
    <p:sldLayoutId id="2147483657" r:id="rId3"/>
    <p:sldLayoutId id="2147483659" r:id="rId4"/>
    <p:sldLayoutId id="2147483660" r:id="rId5"/>
    <p:sldLayoutId id="2147483661" r:id="rId6"/>
  </p:sldLayoutIdLst>
  <p:txStyles>
    <p:titleStyle>
      <a:lvl1pPr algn="l" defTabSz="914400" rtl="0" eaLnBrk="1" latinLnBrk="0" hangingPunct="1">
        <a:lnSpc>
          <a:spcPct val="90000"/>
        </a:lnSpc>
        <a:spcBef>
          <a:spcPct val="0"/>
        </a:spcBef>
        <a:buNone/>
        <a:defRPr sz="4400" kern="1200">
          <a:solidFill>
            <a:schemeClr val="bg1"/>
          </a:solidFill>
          <a:latin typeface="HelveticaNeueLT Std"/>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svg"/><Relationship Id="rId5" Type="http://schemas.openxmlformats.org/officeDocument/2006/relationships/image" Target="../media/image6.sv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pn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teachinghub.bath.ac.uk/guide/planning-for-e-portfolios/" TargetMode="External"/><Relationship Id="rId1" Type="http://schemas.openxmlformats.org/officeDocument/2006/relationships/slideLayout" Target="../slideLayouts/slideLayout3.xml"/><Relationship Id="rId4" Type="http://schemas.openxmlformats.org/officeDocument/2006/relationships/image" Target="../media/image16.sv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hyperlink" Target="https://manual.mahara.org/en/25.04/intro/introduction.html#the-gallery-or-museum" TargetMode="External"/><Relationship Id="rId5" Type="http://schemas.openxmlformats.org/officeDocument/2006/relationships/hyperlink" Target="http://www.massey.ac.nz/" TargetMode="External"/><Relationship Id="rId4" Type="http://schemas.openxmlformats.org/officeDocument/2006/relationships/hyperlink" Target="http://www.massey.ac.nz/massey/expertise/profile.cfm?stref=316430"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sv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hyperlink" Target="https://mahara.uni-wuerzburg.de/view/view.php?id=21125" TargetMode="External"/><Relationship Id="rId2" Type="http://schemas.openxmlformats.org/officeDocument/2006/relationships/hyperlink" Target="https://mahara.uni-wuerzburg.de/view/view.php?id=21149" TargetMode="External"/><Relationship Id="rId1" Type="http://schemas.openxmlformats.org/officeDocument/2006/relationships/slideLayout" Target="../slideLayouts/slideLayout3.xml"/><Relationship Id="rId5" Type="http://schemas.openxmlformats.org/officeDocument/2006/relationships/image" Target="../media/image26.svg"/><Relationship Id="rId4" Type="http://schemas.openxmlformats.org/officeDocument/2006/relationships/hyperlink" Target="https://reflect.dcu.ie/view/view.php?t=EPXgOml1Nus6y93UakCL"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26.sv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s://myportfolio.solent.ac.uk/view/view.php?t=Z5rY8yOvtqlD7CsaW0eh" TargetMode="External"/><Relationship Id="rId2" Type="http://schemas.openxmlformats.org/officeDocument/2006/relationships/hyperlink" Target="https://reflect.dcu.ie/view/view.php?t=425a787fc6a28ad1d6c6" TargetMode="External"/><Relationship Id="rId1" Type="http://schemas.openxmlformats.org/officeDocument/2006/relationships/slideLayout" Target="../slideLayouts/slideLayout3.xml"/><Relationship Id="rId5" Type="http://schemas.openxmlformats.org/officeDocument/2006/relationships/hyperlink" Target="https://reflect.dcu.ie/view/view.php?t=3172f947097dbdfb2c66" TargetMode="External"/><Relationship Id="rId4" Type="http://schemas.openxmlformats.org/officeDocument/2006/relationships/hyperlink" Target="https://myportfolio.solent.ac.uk/view/view.php?id=116615"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26.sv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6.sv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sv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hyperlink" Target="https://teachinghub.bath.ac.uk/guide/planning-for-e-portfolios/" TargetMode="External"/><Relationship Id="rId7" Type="http://schemas.openxmlformats.org/officeDocument/2006/relationships/hyperlink" Target="https://teachinghub.bath.ac.uk/events/mahara-demo-sep2026/" TargetMode="External"/><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hyperlink" Target="https://teachinghub.bath.ac.uk/events/mahara-demo-jun2026/" TargetMode="External"/><Relationship Id="rId5" Type="http://schemas.openxmlformats.org/officeDocument/2006/relationships/hyperlink" Target="https://mahara.bath.ac.uk/view/view.php?id=85977" TargetMode="External"/><Relationship Id="rId4" Type="http://schemas.openxmlformats.org/officeDocument/2006/relationships/hyperlink" Target="https://teachinghub.bath.ac.uk/guide-category/mahara/"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dev.mahara.org/" TargetMode="External"/><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hyperlink" Target="https://read.bookcreator.com/czHiWg1mbURBt6XGEriXdgYJEr62/XEj5vWN5S3mq_L89s3AREw"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www.menti.com/alkmogd4diba" TargetMode="External"/><Relationship Id="rId2" Type="http://schemas.openxmlformats.org/officeDocument/2006/relationships/image" Target="../media/image2.png"/><Relationship Id="rId1" Type="http://schemas.openxmlformats.org/officeDocument/2006/relationships/slideLayout" Target="../slideLayouts/slideLayout3.xml"/><Relationship Id="rId4" Type="http://schemas.openxmlformats.org/officeDocument/2006/relationships/image" Target="../media/image29.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xml"/><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5" name="Picture 14" descr="Centre for Learning &amp; Teaching EduFest 2026 logo&#10;">
            <a:extLst>
              <a:ext uri="{FF2B5EF4-FFF2-40B4-BE49-F238E27FC236}">
                <a16:creationId xmlns:a16="http://schemas.microsoft.com/office/drawing/2014/main" id="{762C0B19-24B0-E685-D7EA-0F7BEB5702A9}"/>
              </a:ext>
            </a:extLst>
          </p:cNvPr>
          <p:cNvPicPr>
            <a:picLocks noChangeAspect="1"/>
          </p:cNvPicPr>
          <p:nvPr/>
        </p:nvPicPr>
        <p:blipFill>
          <a:blip r:embed="rId4"/>
          <a:stretch>
            <a:fillRect/>
          </a:stretch>
        </p:blipFill>
        <p:spPr>
          <a:xfrm>
            <a:off x="0" y="1905"/>
            <a:ext cx="5254625" cy="1083628"/>
          </a:xfrm>
          <a:prstGeom prst="rect">
            <a:avLst/>
          </a:prstGeom>
        </p:spPr>
      </p:pic>
      <p:sp>
        <p:nvSpPr>
          <p:cNvPr id="2" name="Title 1">
            <a:extLst>
              <a:ext uri="{FF2B5EF4-FFF2-40B4-BE49-F238E27FC236}">
                <a16:creationId xmlns:a16="http://schemas.microsoft.com/office/drawing/2014/main" id="{B691ABCA-C7ED-4B5E-AF4E-77449E73C2E3}"/>
              </a:ext>
            </a:extLst>
          </p:cNvPr>
          <p:cNvSpPr>
            <a:spLocks noGrp="1"/>
          </p:cNvSpPr>
          <p:nvPr>
            <p:ph type="ctrTitle"/>
          </p:nvPr>
        </p:nvSpPr>
        <p:spPr>
          <a:xfrm>
            <a:off x="685800" y="1024951"/>
            <a:ext cx="7772400" cy="1102519"/>
          </a:xfrm>
        </p:spPr>
        <p:txBody>
          <a:bodyPr>
            <a:normAutofit/>
          </a:bodyPr>
          <a:lstStyle/>
          <a:p>
            <a:r>
              <a:rPr lang="en-US">
                <a:ea typeface="Noto Sans"/>
                <a:cs typeface="Noto Sans"/>
              </a:rPr>
              <a:t>Planning for E-portfolios</a:t>
            </a:r>
            <a:r>
              <a:rPr lang="en-US">
                <a:solidFill>
                  <a:srgbClr val="FFFFFF"/>
                </a:solidFill>
                <a:ea typeface="Noto Sans"/>
                <a:cs typeface="Noto Sans"/>
              </a:rPr>
              <a:t> </a:t>
            </a:r>
            <a:endParaRPr lang="en-US"/>
          </a:p>
        </p:txBody>
      </p:sp>
      <p:sp>
        <p:nvSpPr>
          <p:cNvPr id="3" name="Subtitle 2">
            <a:extLst>
              <a:ext uri="{FF2B5EF4-FFF2-40B4-BE49-F238E27FC236}">
                <a16:creationId xmlns:a16="http://schemas.microsoft.com/office/drawing/2014/main" id="{A0F045F9-A86C-4E36-93EA-6F86245E675C}"/>
              </a:ext>
            </a:extLst>
          </p:cNvPr>
          <p:cNvSpPr>
            <a:spLocks noGrp="1"/>
          </p:cNvSpPr>
          <p:nvPr>
            <p:ph type="subTitle" idx="1"/>
          </p:nvPr>
        </p:nvSpPr>
        <p:spPr>
          <a:xfrm>
            <a:off x="1379538" y="2129890"/>
            <a:ext cx="6400800" cy="691331"/>
          </a:xfrm>
        </p:spPr>
        <p:txBody>
          <a:bodyPr vert="horz" lIns="91440" tIns="45720" rIns="91440" bIns="45720" rtlCol="0" anchor="t">
            <a:noAutofit/>
          </a:bodyPr>
          <a:lstStyle/>
          <a:p>
            <a:r>
              <a:rPr lang="en-US"/>
              <a:t>A structured approach to help you design with confidence</a:t>
            </a:r>
          </a:p>
          <a:p>
            <a:endParaRPr lang="en-US" sz="4000">
              <a:ea typeface="Calibri"/>
              <a:cs typeface="Calibri"/>
            </a:endParaRPr>
          </a:p>
        </p:txBody>
      </p:sp>
      <p:pic>
        <p:nvPicPr>
          <p:cNvPr id="5" name="Graphic 10">
            <a:extLst>
              <a:ext uri="{FF2B5EF4-FFF2-40B4-BE49-F238E27FC236}">
                <a16:creationId xmlns:a16="http://schemas.microsoft.com/office/drawing/2014/main" id="{65DE492A-0709-0934-06BC-67880B07912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959951" y="3812422"/>
            <a:ext cx="515380" cy="515380"/>
          </a:xfrm>
          <a:prstGeom prst="rect">
            <a:avLst/>
          </a:prstGeom>
        </p:spPr>
      </p:pic>
      <p:pic>
        <p:nvPicPr>
          <p:cNvPr id="6" name="Graphic 12">
            <a:extLst>
              <a:ext uri="{FF2B5EF4-FFF2-40B4-BE49-F238E27FC236}">
                <a16:creationId xmlns:a16="http://schemas.microsoft.com/office/drawing/2014/main" id="{842F99E9-CF56-3136-CF03-6743D47C653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959951" y="4409222"/>
            <a:ext cx="552574" cy="552574"/>
          </a:xfrm>
          <a:prstGeom prst="rect">
            <a:avLst/>
          </a:prstGeom>
        </p:spPr>
      </p:pic>
      <p:pic>
        <p:nvPicPr>
          <p:cNvPr id="7" name="Picture 6">
            <a:extLst>
              <a:ext uri="{FF2B5EF4-FFF2-40B4-BE49-F238E27FC236}">
                <a16:creationId xmlns:a16="http://schemas.microsoft.com/office/drawing/2014/main" id="{0566B359-2E2E-9D4C-326D-8CD7FB9EC950}"/>
              </a:ext>
              <a:ext uri="{C183D7F6-B498-43B3-948B-1728B52AA6E4}">
                <adec:decorative xmlns:adec="http://schemas.microsoft.com/office/drawing/2017/decorative" val="1"/>
              </a:ext>
            </a:extLst>
          </p:cNvPr>
          <p:cNvPicPr>
            <a:picLocks noChangeAspect="1"/>
          </p:cNvPicPr>
          <p:nvPr/>
        </p:nvPicPr>
        <p:blipFill>
          <a:blip r:embed="rId7"/>
          <a:srcRect r="943"/>
          <a:stretch>
            <a:fillRect/>
          </a:stretch>
        </p:blipFill>
        <p:spPr>
          <a:xfrm>
            <a:off x="345047" y="3310405"/>
            <a:ext cx="886904" cy="885825"/>
          </a:xfrm>
          <a:prstGeom prst="rect">
            <a:avLst/>
          </a:prstGeom>
        </p:spPr>
      </p:pic>
      <p:sp>
        <p:nvSpPr>
          <p:cNvPr id="12" name="TextBox 4">
            <a:extLst>
              <a:ext uri="{FF2B5EF4-FFF2-40B4-BE49-F238E27FC236}">
                <a16:creationId xmlns:a16="http://schemas.microsoft.com/office/drawing/2014/main" id="{F040BCAA-9591-5EB7-EEC9-611D9934FC8C}"/>
              </a:ext>
            </a:extLst>
          </p:cNvPr>
          <p:cNvSpPr txBox="1"/>
          <p:nvPr/>
        </p:nvSpPr>
        <p:spPr>
          <a:xfrm>
            <a:off x="1239052" y="3426926"/>
            <a:ext cx="3860637" cy="646331"/>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bg1"/>
                </a:solidFill>
                <a:latin typeface="+mj-lt"/>
              </a:rPr>
              <a:t>Rachel Applegate,</a:t>
            </a:r>
            <a:endParaRPr lang="en-US">
              <a:solidFill>
                <a:srgbClr val="000000"/>
              </a:solidFill>
              <a:latin typeface="+mj-lt"/>
              <a:ea typeface="Calibri"/>
              <a:cs typeface="Calibri"/>
            </a:endParaRPr>
          </a:p>
          <a:p>
            <a:r>
              <a:rPr lang="en-GB">
                <a:solidFill>
                  <a:schemeClr val="bg1"/>
                </a:solidFill>
                <a:ea typeface="Calibri"/>
                <a:cs typeface="Calibri"/>
              </a:rPr>
              <a:t>Learning Technologist (Online learning)</a:t>
            </a:r>
          </a:p>
        </p:txBody>
      </p:sp>
      <p:sp>
        <p:nvSpPr>
          <p:cNvPr id="14" name="TextBox 4">
            <a:extLst>
              <a:ext uri="{FF2B5EF4-FFF2-40B4-BE49-F238E27FC236}">
                <a16:creationId xmlns:a16="http://schemas.microsoft.com/office/drawing/2014/main" id="{E5C4DCA0-FE33-600C-92F4-EDACCF090AEB}"/>
              </a:ext>
            </a:extLst>
          </p:cNvPr>
          <p:cNvSpPr txBox="1"/>
          <p:nvPr/>
        </p:nvSpPr>
        <p:spPr>
          <a:xfrm>
            <a:off x="1231115" y="4364485"/>
            <a:ext cx="2899522" cy="646331"/>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a:solidFill>
                  <a:schemeClr val="bg1"/>
                </a:solidFill>
                <a:latin typeface="+mj-lt"/>
              </a:rPr>
              <a:t>Eliana Catalina Cortes Paez,</a:t>
            </a:r>
            <a:endParaRPr lang="en-US">
              <a:solidFill>
                <a:schemeClr val="bg1"/>
              </a:solidFill>
              <a:latin typeface="+mj-lt"/>
              <a:ea typeface="Calibri"/>
              <a:cs typeface="Calibri"/>
            </a:endParaRPr>
          </a:p>
          <a:p>
            <a:r>
              <a:rPr lang="en-GB">
                <a:solidFill>
                  <a:schemeClr val="bg1"/>
                </a:solidFill>
                <a:ea typeface="Calibri"/>
                <a:cs typeface="Calibri"/>
              </a:rPr>
              <a:t>Instructional Designer</a:t>
            </a:r>
          </a:p>
        </p:txBody>
      </p:sp>
      <p:sp>
        <p:nvSpPr>
          <p:cNvPr id="9" name="TextBox 15">
            <a:extLst>
              <a:ext uri="{FF2B5EF4-FFF2-40B4-BE49-F238E27FC236}">
                <a16:creationId xmlns:a16="http://schemas.microsoft.com/office/drawing/2014/main" id="{9FBBFC24-5540-CF9A-C91E-347F22D600D9}"/>
              </a:ext>
            </a:extLst>
          </p:cNvPr>
          <p:cNvSpPr txBox="1"/>
          <p:nvPr/>
        </p:nvSpPr>
        <p:spPr>
          <a:xfrm>
            <a:off x="6560237" y="3991479"/>
            <a:ext cx="2208450" cy="30777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400">
                <a:solidFill>
                  <a:schemeClr val="bg1"/>
                </a:solidFill>
              </a:rPr>
              <a:t>tel@bath.ac.uk</a:t>
            </a:r>
          </a:p>
        </p:txBody>
      </p:sp>
      <p:sp>
        <p:nvSpPr>
          <p:cNvPr id="10" name="TextBox 16">
            <a:extLst>
              <a:ext uri="{FF2B5EF4-FFF2-40B4-BE49-F238E27FC236}">
                <a16:creationId xmlns:a16="http://schemas.microsoft.com/office/drawing/2014/main" id="{E824936B-DAE7-AA74-A7D4-C64EDE72A9C7}"/>
              </a:ext>
            </a:extLst>
          </p:cNvPr>
          <p:cNvSpPr txBox="1"/>
          <p:nvPr/>
        </p:nvSpPr>
        <p:spPr>
          <a:xfrm>
            <a:off x="6587131" y="4533856"/>
            <a:ext cx="2318033" cy="30777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400">
                <a:solidFill>
                  <a:schemeClr val="bg1"/>
                </a:solidFill>
              </a:rPr>
              <a:t>teachinghub.bath.ac.uk</a:t>
            </a:r>
          </a:p>
        </p:txBody>
      </p:sp>
      <p:pic>
        <p:nvPicPr>
          <p:cNvPr id="13" name="Picture 12">
            <a:extLst>
              <a:ext uri="{FF2B5EF4-FFF2-40B4-BE49-F238E27FC236}">
                <a16:creationId xmlns:a16="http://schemas.microsoft.com/office/drawing/2014/main" id="{491D7004-76ED-B0C3-C621-969DAFB6A82D}"/>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345047" y="4247030"/>
            <a:ext cx="886903" cy="886903"/>
          </a:xfrm>
          <a:prstGeom prst="rect">
            <a:avLst/>
          </a:prstGeom>
        </p:spPr>
      </p:pic>
    </p:spTree>
    <p:extLst>
      <p:ext uri="{BB962C8B-B14F-4D97-AF65-F5344CB8AC3E}">
        <p14:creationId xmlns:p14="http://schemas.microsoft.com/office/powerpoint/2010/main" val="3042069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1ABCA-C7ED-4B5E-AF4E-77449E73C2E3}"/>
              </a:ext>
            </a:extLst>
          </p:cNvPr>
          <p:cNvSpPr>
            <a:spLocks noGrp="1"/>
          </p:cNvSpPr>
          <p:nvPr>
            <p:ph type="ctrTitle"/>
          </p:nvPr>
        </p:nvSpPr>
        <p:spPr>
          <a:xfrm>
            <a:off x="1526241" y="621"/>
            <a:ext cx="7772400" cy="1102519"/>
          </a:xfrm>
        </p:spPr>
        <p:txBody>
          <a:bodyPr/>
          <a:lstStyle/>
          <a:p>
            <a:r>
              <a:rPr lang="en-US">
                <a:latin typeface="HelveticaNeueLT Std Lt"/>
              </a:rPr>
              <a:t>Your experience</a:t>
            </a:r>
            <a:endParaRPr lang="en-GB">
              <a:latin typeface="HelveticaNeueLT Std Lt"/>
            </a:endParaRPr>
          </a:p>
        </p:txBody>
      </p:sp>
      <p:sp>
        <p:nvSpPr>
          <p:cNvPr id="5" name="TextBox 4">
            <a:extLst>
              <a:ext uri="{FF2B5EF4-FFF2-40B4-BE49-F238E27FC236}">
                <a16:creationId xmlns:a16="http://schemas.microsoft.com/office/drawing/2014/main" id="{479F909F-B028-A900-0229-21F3A40D67C9}"/>
              </a:ext>
            </a:extLst>
          </p:cNvPr>
          <p:cNvSpPr txBox="1"/>
          <p:nvPr/>
        </p:nvSpPr>
        <p:spPr>
          <a:xfrm>
            <a:off x="620083" y="1152805"/>
            <a:ext cx="3748787" cy="584775"/>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3200">
                <a:solidFill>
                  <a:schemeClr val="bg1"/>
                </a:solidFill>
                <a:latin typeface="+mj-lt"/>
              </a:rPr>
              <a:t>Quick Teams Poll</a:t>
            </a:r>
            <a:endParaRPr lang="en-US" sz="3200">
              <a:solidFill>
                <a:schemeClr val="bg1"/>
              </a:solidFill>
            </a:endParaRPr>
          </a:p>
        </p:txBody>
      </p:sp>
      <p:pic>
        <p:nvPicPr>
          <p:cNvPr id="3" name="Picture 2" descr="This graphic explains how to organise an e-portfolio in Mahara and its link with Moodle">
            <a:extLst>
              <a:ext uri="{FF2B5EF4-FFF2-40B4-BE49-F238E27FC236}">
                <a16:creationId xmlns:a16="http://schemas.microsoft.com/office/drawing/2014/main" id="{0A5E73EB-2453-6678-CBD8-1EA29B913A6E}"/>
              </a:ext>
            </a:extLst>
          </p:cNvPr>
          <p:cNvPicPr>
            <a:picLocks noChangeAspect="1"/>
          </p:cNvPicPr>
          <p:nvPr/>
        </p:nvPicPr>
        <p:blipFill>
          <a:blip r:embed="rId4"/>
          <a:stretch>
            <a:fillRect/>
          </a:stretch>
        </p:blipFill>
        <p:spPr>
          <a:xfrm>
            <a:off x="296083" y="2372022"/>
            <a:ext cx="3574316" cy="2465324"/>
          </a:xfrm>
          <a:prstGeom prst="rect">
            <a:avLst/>
          </a:prstGeom>
          <a:ln>
            <a:solidFill>
              <a:schemeClr val="bg1">
                <a:lumMod val="75000"/>
              </a:schemeClr>
            </a:solidFill>
          </a:ln>
        </p:spPr>
      </p:pic>
      <p:sp>
        <p:nvSpPr>
          <p:cNvPr id="4" name="TextBox 3">
            <a:extLst>
              <a:ext uri="{FF2B5EF4-FFF2-40B4-BE49-F238E27FC236}">
                <a16:creationId xmlns:a16="http://schemas.microsoft.com/office/drawing/2014/main" id="{97421112-5F7D-BD7F-B8D4-D72DD449921D}"/>
              </a:ext>
            </a:extLst>
          </p:cNvPr>
          <p:cNvSpPr txBox="1"/>
          <p:nvPr/>
        </p:nvSpPr>
        <p:spPr>
          <a:xfrm>
            <a:off x="4257367" y="958588"/>
            <a:ext cx="4590550" cy="3847207"/>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2400">
                <a:solidFill>
                  <a:schemeClr val="bg1"/>
                </a:solidFill>
                <a:latin typeface="+mj-lt"/>
              </a:rPr>
              <a:t>Which best describes your level of </a:t>
            </a:r>
            <a:r>
              <a:rPr lang="en-GB" sz="2400" dirty="0">
                <a:solidFill>
                  <a:schemeClr val="bg1"/>
                </a:solidFill>
                <a:latin typeface="+mj-lt"/>
              </a:rPr>
              <a:t>experience with E-portfolios?</a:t>
            </a:r>
          </a:p>
          <a:p>
            <a:endParaRPr lang="en-GB" sz="2000">
              <a:solidFill>
                <a:schemeClr val="bg1"/>
              </a:solidFill>
              <a:latin typeface="+mj-lt"/>
            </a:endParaRPr>
          </a:p>
          <a:p>
            <a:r>
              <a:rPr lang="en-GB" sz="1600">
                <a:solidFill>
                  <a:schemeClr val="bg1"/>
                </a:solidFill>
                <a:latin typeface="+mj-lt"/>
              </a:rPr>
              <a:t>Planting seeds</a:t>
            </a:r>
          </a:p>
          <a:p>
            <a:r>
              <a:rPr lang="en-GB" sz="1600">
                <a:solidFill>
                  <a:schemeClr val="bg1"/>
                </a:solidFill>
                <a:latin typeface="+mj-lt"/>
              </a:rPr>
              <a:t>Beginning to explore and try basic features</a:t>
            </a:r>
          </a:p>
          <a:p>
            <a:endParaRPr lang="en-GB" sz="1600">
              <a:solidFill>
                <a:schemeClr val="bg1"/>
              </a:solidFill>
              <a:latin typeface="+mj-lt"/>
            </a:endParaRPr>
          </a:p>
          <a:p>
            <a:r>
              <a:rPr lang="en-GB" sz="1600">
                <a:solidFill>
                  <a:schemeClr val="bg1"/>
                </a:solidFill>
                <a:latin typeface="+mj-lt"/>
              </a:rPr>
              <a:t>Growing Steadily</a:t>
            </a:r>
          </a:p>
          <a:p>
            <a:r>
              <a:rPr lang="en-GB" sz="1600">
                <a:solidFill>
                  <a:schemeClr val="bg1"/>
                </a:solidFill>
                <a:latin typeface="+mj-lt"/>
              </a:rPr>
              <a:t>Using core features in regular work</a:t>
            </a:r>
          </a:p>
          <a:p>
            <a:endParaRPr lang="en-GB" sz="1600">
              <a:solidFill>
                <a:schemeClr val="bg1"/>
              </a:solidFill>
              <a:latin typeface="+mj-lt"/>
            </a:endParaRPr>
          </a:p>
          <a:p>
            <a:r>
              <a:rPr lang="en-GB" sz="1600">
                <a:solidFill>
                  <a:schemeClr val="bg1"/>
                </a:solidFill>
                <a:latin typeface="+mj-lt"/>
              </a:rPr>
              <a:t>Producing Results</a:t>
            </a:r>
          </a:p>
          <a:p>
            <a:r>
              <a:rPr lang="en-GB" sz="1600">
                <a:solidFill>
                  <a:schemeClr val="bg1"/>
                </a:solidFill>
                <a:latin typeface="+mj-lt"/>
              </a:rPr>
              <a:t>Confident, effective use across tasks</a:t>
            </a:r>
          </a:p>
          <a:p>
            <a:endParaRPr lang="en-GB" sz="1600">
              <a:solidFill>
                <a:schemeClr val="bg1"/>
              </a:solidFill>
              <a:latin typeface="+mj-lt"/>
            </a:endParaRPr>
          </a:p>
          <a:p>
            <a:r>
              <a:rPr lang="en-GB" sz="1600">
                <a:solidFill>
                  <a:schemeClr val="bg1"/>
                </a:solidFill>
                <a:latin typeface="+mj-lt"/>
              </a:rPr>
              <a:t>Thriving Garden</a:t>
            </a:r>
            <a:endParaRPr lang="en-GB" sz="2400">
              <a:solidFill>
                <a:schemeClr val="bg1"/>
              </a:solidFill>
              <a:latin typeface="+mj-lt"/>
            </a:endParaRPr>
          </a:p>
          <a:p>
            <a:r>
              <a:rPr lang="en-GB" sz="1600">
                <a:solidFill>
                  <a:schemeClr val="bg1"/>
                </a:solidFill>
                <a:latin typeface="+mj-lt"/>
              </a:rPr>
              <a:t>Advanced use, adapting, helping others grow</a:t>
            </a:r>
            <a:endParaRPr lang="en-US" sz="1600">
              <a:solidFill>
                <a:schemeClr val="bg1"/>
              </a:solidFill>
              <a:latin typeface="+mj-lt"/>
            </a:endParaRPr>
          </a:p>
        </p:txBody>
      </p:sp>
      <p:pic>
        <p:nvPicPr>
          <p:cNvPr id="17" name="Picture 16">
            <a:extLst>
              <a:ext uri="{FF2B5EF4-FFF2-40B4-BE49-F238E27FC236}">
                <a16:creationId xmlns:a16="http://schemas.microsoft.com/office/drawing/2014/main" id="{13C28D8C-6BE1-5315-2942-A8A30DC316E0}"/>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049600" y="1958117"/>
            <a:ext cx="613633" cy="613633"/>
          </a:xfrm>
          <a:prstGeom prst="rect">
            <a:avLst/>
          </a:prstGeom>
        </p:spPr>
      </p:pic>
      <p:pic>
        <p:nvPicPr>
          <p:cNvPr id="19" name="Picture 18">
            <a:extLst>
              <a:ext uri="{FF2B5EF4-FFF2-40B4-BE49-F238E27FC236}">
                <a16:creationId xmlns:a16="http://schemas.microsoft.com/office/drawing/2014/main" id="{CDFEE8B3-BB9D-680B-322E-F896D98565B3}"/>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8003715" y="2619677"/>
            <a:ext cx="733050" cy="733050"/>
          </a:xfrm>
          <a:prstGeom prst="rect">
            <a:avLst/>
          </a:prstGeom>
        </p:spPr>
      </p:pic>
      <p:pic>
        <p:nvPicPr>
          <p:cNvPr id="21" name="Picture 20">
            <a:extLst>
              <a:ext uri="{FF2B5EF4-FFF2-40B4-BE49-F238E27FC236}">
                <a16:creationId xmlns:a16="http://schemas.microsoft.com/office/drawing/2014/main" id="{0AE8B92B-B74B-E4EC-DB32-E67DAFF423BB}"/>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7952507" y="3400654"/>
            <a:ext cx="784258" cy="784258"/>
          </a:xfrm>
          <a:prstGeom prst="rect">
            <a:avLst/>
          </a:prstGeom>
        </p:spPr>
      </p:pic>
      <p:pic>
        <p:nvPicPr>
          <p:cNvPr id="23" name="Picture 22">
            <a:extLst>
              <a:ext uri="{FF2B5EF4-FFF2-40B4-BE49-F238E27FC236}">
                <a16:creationId xmlns:a16="http://schemas.microsoft.com/office/drawing/2014/main" id="{CBDD7DE6-01F3-402C-D4DF-FEDDE9FEC0AC}"/>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7851741" y="4184912"/>
            <a:ext cx="1009350" cy="1009350"/>
          </a:xfrm>
          <a:prstGeom prst="rect">
            <a:avLst/>
          </a:prstGeom>
        </p:spPr>
      </p:pic>
    </p:spTree>
    <p:extLst>
      <p:ext uri="{BB962C8B-B14F-4D97-AF65-F5344CB8AC3E}">
        <p14:creationId xmlns:p14="http://schemas.microsoft.com/office/powerpoint/2010/main" val="42001525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BDC3482-9A4B-8AFB-53BF-6E53597A22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1BA084-6B43-B76F-0068-E670CB99D980}"/>
              </a:ext>
            </a:extLst>
          </p:cNvPr>
          <p:cNvSpPr>
            <a:spLocks noGrp="1"/>
          </p:cNvSpPr>
          <p:nvPr>
            <p:ph type="title"/>
          </p:nvPr>
        </p:nvSpPr>
        <p:spPr>
          <a:xfrm>
            <a:off x="457200" y="14593"/>
            <a:ext cx="8229600" cy="857250"/>
          </a:xfrm>
        </p:spPr>
        <p:txBody>
          <a:bodyPr/>
          <a:lstStyle/>
          <a:p>
            <a:r>
              <a:rPr lang="en-US">
                <a:latin typeface="HelveticaNeueLT Std Lt"/>
              </a:rPr>
              <a:t>Today's session</a:t>
            </a:r>
            <a:endParaRPr lang="en-GB">
              <a:solidFill>
                <a:schemeClr val="bg1"/>
              </a:solidFill>
              <a:latin typeface="HelveticaNeueLT Std Lt"/>
            </a:endParaRPr>
          </a:p>
        </p:txBody>
      </p:sp>
      <p:sp>
        <p:nvSpPr>
          <p:cNvPr id="9" name="TextBox 8">
            <a:extLst>
              <a:ext uri="{FF2B5EF4-FFF2-40B4-BE49-F238E27FC236}">
                <a16:creationId xmlns:a16="http://schemas.microsoft.com/office/drawing/2014/main" id="{34E36199-E9F2-ACE5-E58D-5683993AD1CF}"/>
              </a:ext>
            </a:extLst>
          </p:cNvPr>
          <p:cNvSpPr txBox="1"/>
          <p:nvPr/>
        </p:nvSpPr>
        <p:spPr>
          <a:xfrm>
            <a:off x="285750" y="1079500"/>
            <a:ext cx="8572499" cy="40626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000"/>
              <a:t>To </a:t>
            </a:r>
            <a:r>
              <a:rPr lang="en-US" sz="2000" b="1" err="1"/>
              <a:t>recognise</a:t>
            </a:r>
            <a:r>
              <a:rPr lang="en-US" sz="2000" b="1"/>
              <a:t> key stages in planning </a:t>
            </a:r>
            <a:r>
              <a:rPr lang="en-US" sz="2000"/>
              <a:t>for E-portfolio activities and assessments </a:t>
            </a:r>
            <a:endParaRPr lang="en-US" sz="2000">
              <a:ea typeface="Calibri"/>
              <a:cs typeface="Calibri"/>
            </a:endParaRPr>
          </a:p>
          <a:p>
            <a:pPr marL="285750" indent="-285750">
              <a:buFont typeface="Arial"/>
              <a:buChar char="•"/>
            </a:pPr>
            <a:endParaRPr lang="en-US" sz="2000">
              <a:ea typeface="Calibri"/>
              <a:cs typeface="Calibri"/>
            </a:endParaRPr>
          </a:p>
          <a:p>
            <a:pPr marL="285750" indent="-285750">
              <a:buFont typeface="Arial"/>
              <a:buChar char="•"/>
            </a:pPr>
            <a:r>
              <a:rPr lang="en-US" sz="2000"/>
              <a:t>To </a:t>
            </a:r>
            <a:r>
              <a:rPr lang="en-US" sz="2000" b="1"/>
              <a:t>identify decisions for planning and implementation</a:t>
            </a:r>
            <a:r>
              <a:rPr lang="en-US" sz="2000"/>
              <a:t>, using the principle of constructive alignment </a:t>
            </a:r>
            <a:endParaRPr lang="en-US" sz="2000">
              <a:ea typeface="Calibri"/>
              <a:cs typeface="Calibri"/>
            </a:endParaRPr>
          </a:p>
          <a:p>
            <a:pPr marL="285750" indent="-285750">
              <a:buFont typeface="Arial"/>
              <a:buChar char="•"/>
            </a:pPr>
            <a:endParaRPr lang="en-US" sz="2000">
              <a:ea typeface="Calibri"/>
              <a:cs typeface="Calibri"/>
            </a:endParaRPr>
          </a:p>
          <a:p>
            <a:pPr marL="285750" indent="-285750">
              <a:buFont typeface="Arial"/>
              <a:buChar char="•"/>
            </a:pPr>
            <a:r>
              <a:rPr lang="en-US" sz="2000"/>
              <a:t>To </a:t>
            </a:r>
            <a:r>
              <a:rPr lang="en-US" sz="2000" b="1"/>
              <a:t>examine approaches to E-portfolio learning activities and assessment</a:t>
            </a:r>
            <a:r>
              <a:rPr lang="en-US" sz="2000"/>
              <a:t>, including how to introduce activities to students and scaffold their learning </a:t>
            </a:r>
            <a:endParaRPr lang="en-US" sz="2000">
              <a:ea typeface="Calibri"/>
              <a:cs typeface="Calibri"/>
            </a:endParaRPr>
          </a:p>
          <a:p>
            <a:pPr marL="285750" indent="-285750">
              <a:buFont typeface="Arial"/>
              <a:buChar char="•"/>
            </a:pPr>
            <a:endParaRPr lang="en-US" sz="2000">
              <a:ea typeface="Calibri"/>
              <a:cs typeface="Calibri"/>
            </a:endParaRPr>
          </a:p>
          <a:p>
            <a:pPr marL="285750" indent="-285750">
              <a:buFont typeface="Arial"/>
              <a:buChar char="•"/>
            </a:pPr>
            <a:r>
              <a:rPr lang="en-US" sz="2000"/>
              <a:t>To </a:t>
            </a:r>
            <a:r>
              <a:rPr lang="en-US" sz="2000" b="1" err="1"/>
              <a:t>recognise</a:t>
            </a:r>
            <a:r>
              <a:rPr lang="en-US" sz="2000" b="1"/>
              <a:t> different artefacts and forms of interaction in Mahara</a:t>
            </a:r>
            <a:r>
              <a:rPr lang="en-US" sz="2000"/>
              <a:t>, and to discuss their use in different learning contexts </a:t>
            </a:r>
            <a:endParaRPr lang="en-US" sz="2000">
              <a:ea typeface="Calibri"/>
              <a:cs typeface="Calibri"/>
            </a:endParaRPr>
          </a:p>
          <a:p>
            <a:pPr marL="285750" indent="-285750">
              <a:buFont typeface="Arial"/>
              <a:buChar char="•"/>
            </a:pPr>
            <a:endParaRPr lang="en-US" sz="2000">
              <a:ea typeface="Calibri"/>
              <a:cs typeface="Calibri"/>
            </a:endParaRPr>
          </a:p>
          <a:p>
            <a:pPr marL="285750" indent="-285750">
              <a:buFont typeface="Arial"/>
              <a:buChar char="•"/>
            </a:pPr>
            <a:r>
              <a:rPr lang="en-US" sz="2000"/>
              <a:t>To </a:t>
            </a:r>
            <a:r>
              <a:rPr lang="en-US" sz="2000" b="1"/>
              <a:t>locate guidance and support</a:t>
            </a:r>
            <a:r>
              <a:rPr lang="en-US" sz="2000"/>
              <a:t> when planning for E-portfolios </a:t>
            </a:r>
            <a:endParaRPr lang="en-US" sz="2000">
              <a:ea typeface="Calibri"/>
              <a:cs typeface="Calibri"/>
            </a:endParaRPr>
          </a:p>
          <a:p>
            <a:pPr algn="ctr"/>
            <a:endParaRPr lang="en-GB"/>
          </a:p>
        </p:txBody>
      </p:sp>
    </p:spTree>
    <p:extLst>
      <p:ext uri="{BB962C8B-B14F-4D97-AF65-F5344CB8AC3E}">
        <p14:creationId xmlns:p14="http://schemas.microsoft.com/office/powerpoint/2010/main" val="18219777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29B4C-7398-4FAB-833E-0BF47EFD46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FF751E-EBDE-3460-DC88-17A1D5685139}"/>
              </a:ext>
            </a:extLst>
          </p:cNvPr>
          <p:cNvSpPr>
            <a:spLocks noGrp="1"/>
          </p:cNvSpPr>
          <p:nvPr>
            <p:ph type="title"/>
          </p:nvPr>
        </p:nvSpPr>
        <p:spPr>
          <a:xfrm>
            <a:off x="457200" y="14593"/>
            <a:ext cx="8593200" cy="857250"/>
          </a:xfrm>
        </p:spPr>
        <p:txBody>
          <a:bodyPr>
            <a:noAutofit/>
          </a:bodyPr>
          <a:lstStyle/>
          <a:p>
            <a:r>
              <a:rPr lang="en-US" sz="3600"/>
              <a:t>It's all in the planning</a:t>
            </a:r>
          </a:p>
        </p:txBody>
      </p:sp>
      <p:sp>
        <p:nvSpPr>
          <p:cNvPr id="5" name="TextBox 4">
            <a:extLst>
              <a:ext uri="{FF2B5EF4-FFF2-40B4-BE49-F238E27FC236}">
                <a16:creationId xmlns:a16="http://schemas.microsoft.com/office/drawing/2014/main" id="{64988D06-9A4D-4D40-914E-AB6660D1F0DA}"/>
              </a:ext>
            </a:extLst>
          </p:cNvPr>
          <p:cNvSpPr txBox="1"/>
          <p:nvPr/>
        </p:nvSpPr>
        <p:spPr>
          <a:xfrm>
            <a:off x="158750" y="1288521"/>
            <a:ext cx="2960686" cy="36933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solidFill>
                  <a:srgbClr val="000000"/>
                </a:solidFill>
                <a:ea typeface="+mn-lt"/>
                <a:cs typeface="+mn-lt"/>
                <a:hlinkClick r:id="rId2"/>
              </a:rPr>
              <a:t>Planning and decision-making guide for e-portfolios at University of Bath</a:t>
            </a:r>
            <a:endParaRPr lang="en-GB">
              <a:solidFill>
                <a:srgbClr val="000000"/>
              </a:solidFill>
              <a:ea typeface="+mn-lt"/>
              <a:cs typeface="+mn-lt"/>
            </a:endParaRPr>
          </a:p>
          <a:p>
            <a:endParaRPr lang="en-US">
              <a:ea typeface="Calibri"/>
              <a:cs typeface="Calibri"/>
            </a:endParaRPr>
          </a:p>
          <a:p>
            <a:pPr marL="285750" indent="-285750">
              <a:buFont typeface="Arial"/>
              <a:buChar char="•"/>
            </a:pPr>
            <a:r>
              <a:rPr lang="en-GB">
                <a:ea typeface="Calibri"/>
                <a:cs typeface="Calibri"/>
              </a:rPr>
              <a:t>View the diagram online</a:t>
            </a:r>
          </a:p>
          <a:p>
            <a:pPr marL="285750" indent="-285750">
              <a:buFont typeface="Arial"/>
              <a:buChar char="•"/>
            </a:pPr>
            <a:r>
              <a:rPr lang="en-GB">
                <a:ea typeface="Calibri"/>
                <a:cs typeface="Calibri"/>
              </a:rPr>
              <a:t>access a PDF version, full-sized image, long image description</a:t>
            </a:r>
          </a:p>
          <a:p>
            <a:endParaRPr lang="en-GB">
              <a:ea typeface="Calibri"/>
              <a:cs typeface="Calibri"/>
            </a:endParaRPr>
          </a:p>
          <a:p>
            <a:r>
              <a:rPr lang="en-GB">
                <a:ea typeface="Calibri"/>
                <a:cs typeface="Calibri"/>
              </a:rPr>
              <a:t>In today's session, we will </a:t>
            </a:r>
            <a:r>
              <a:rPr lang="en-GB" b="1">
                <a:ea typeface="Calibri"/>
                <a:cs typeface="Calibri"/>
              </a:rPr>
              <a:t>focus in on some key questions</a:t>
            </a:r>
          </a:p>
          <a:p>
            <a:pPr algn="ctr"/>
            <a:endParaRPr lang="en-GB">
              <a:ea typeface="Calibri"/>
              <a:cs typeface="Calibri"/>
            </a:endParaRPr>
          </a:p>
        </p:txBody>
      </p:sp>
      <p:pic>
        <p:nvPicPr>
          <p:cNvPr id="6" name="Picture 5" descr="A flow diagram to help staff plan, design and implement e-portfolio activities and assessments. Key questions guide staff through crucial planning considerations.">
            <a:extLst>
              <a:ext uri="{FF2B5EF4-FFF2-40B4-BE49-F238E27FC236}">
                <a16:creationId xmlns:a16="http://schemas.microsoft.com/office/drawing/2014/main" id="{D8585C1A-043B-0FE7-47A2-1A18F14B36C9}"/>
              </a:ext>
            </a:extLst>
          </p:cNvPr>
          <p:cNvPicPr>
            <a:picLocks noChangeAspect="1"/>
          </p:cNvPicPr>
          <p:nvPr/>
        </p:nvPicPr>
        <p:blipFill>
          <a:blip r:embed="rId3"/>
          <a:stretch>
            <a:fillRect/>
          </a:stretch>
        </p:blipFill>
        <p:spPr>
          <a:xfrm>
            <a:off x="3265362" y="986292"/>
            <a:ext cx="5798858" cy="4102249"/>
          </a:xfrm>
          <a:prstGeom prst="rect">
            <a:avLst/>
          </a:prstGeom>
        </p:spPr>
      </p:pic>
      <p:pic>
        <p:nvPicPr>
          <p:cNvPr id="3" name="Graphic 2">
            <a:extLst>
              <a:ext uri="{FF2B5EF4-FFF2-40B4-BE49-F238E27FC236}">
                <a16:creationId xmlns:a16="http://schemas.microsoft.com/office/drawing/2014/main" id="{32396EF5-DB6C-2942-948A-43527D23DBB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711915" y="3839503"/>
            <a:ext cx="480484" cy="469901"/>
          </a:xfrm>
          <a:prstGeom prst="rect">
            <a:avLst/>
          </a:prstGeom>
        </p:spPr>
      </p:pic>
    </p:spTree>
    <p:extLst>
      <p:ext uri="{BB962C8B-B14F-4D97-AF65-F5344CB8AC3E}">
        <p14:creationId xmlns:p14="http://schemas.microsoft.com/office/powerpoint/2010/main" val="10270508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1390E2C-B489-AE38-778D-228A0693EA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1FD46C-D644-C353-5601-F6F191616633}"/>
              </a:ext>
            </a:extLst>
          </p:cNvPr>
          <p:cNvSpPr>
            <a:spLocks noGrp="1"/>
          </p:cNvSpPr>
          <p:nvPr>
            <p:ph type="title"/>
          </p:nvPr>
        </p:nvSpPr>
        <p:spPr>
          <a:xfrm>
            <a:off x="457200" y="14593"/>
            <a:ext cx="8593200" cy="857250"/>
          </a:xfrm>
        </p:spPr>
        <p:txBody>
          <a:bodyPr>
            <a:normAutofit/>
          </a:bodyPr>
          <a:lstStyle/>
          <a:p>
            <a:r>
              <a:rPr lang="en-US"/>
              <a:t>Why a Planning Guide? (1)</a:t>
            </a:r>
          </a:p>
        </p:txBody>
      </p:sp>
      <p:sp>
        <p:nvSpPr>
          <p:cNvPr id="4" name="TextBox 3">
            <a:extLst>
              <a:ext uri="{FF2B5EF4-FFF2-40B4-BE49-F238E27FC236}">
                <a16:creationId xmlns:a16="http://schemas.microsoft.com/office/drawing/2014/main" id="{EDDF8388-744D-ACB8-4D7C-35668EEB355D}"/>
              </a:ext>
            </a:extLst>
          </p:cNvPr>
          <p:cNvSpPr txBox="1"/>
          <p:nvPr/>
        </p:nvSpPr>
        <p:spPr>
          <a:xfrm>
            <a:off x="291019" y="1056112"/>
            <a:ext cx="857249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a:t>Why do we need a Planning Guide?</a:t>
            </a:r>
          </a:p>
        </p:txBody>
      </p:sp>
      <p:sp>
        <p:nvSpPr>
          <p:cNvPr id="13" name="TextBox 12">
            <a:extLst>
              <a:ext uri="{FF2B5EF4-FFF2-40B4-BE49-F238E27FC236}">
                <a16:creationId xmlns:a16="http://schemas.microsoft.com/office/drawing/2014/main" id="{F50CBD68-3134-C309-7135-D8725A896680}"/>
              </a:ext>
            </a:extLst>
          </p:cNvPr>
          <p:cNvSpPr txBox="1"/>
          <p:nvPr/>
        </p:nvSpPr>
        <p:spPr>
          <a:xfrm>
            <a:off x="153436" y="1695209"/>
            <a:ext cx="2269259"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Learning and assessment with -portfolios is a distinct experience for students.</a:t>
            </a:r>
          </a:p>
          <a:p>
            <a:endParaRPr lang="en-GB"/>
          </a:p>
          <a:p>
            <a:r>
              <a:rPr lang="en-GB"/>
              <a:t>Staff are often unfamiliar with designing for E-portfolio activities, and with the software</a:t>
            </a:r>
          </a:p>
        </p:txBody>
      </p:sp>
      <p:grpSp>
        <p:nvGrpSpPr>
          <p:cNvPr id="10" name="Group 9" descr="A simple graphical illustration showing a two level museum building. In the basement, someone is curating items in a store room. On the upper level, people are viewing and interacting with exhibits in different rooms">
            <a:extLst>
              <a:ext uri="{FF2B5EF4-FFF2-40B4-BE49-F238E27FC236}">
                <a16:creationId xmlns:a16="http://schemas.microsoft.com/office/drawing/2014/main" id="{E7865141-93DC-B31F-939A-5EE78A592392}"/>
              </a:ext>
            </a:extLst>
          </p:cNvPr>
          <p:cNvGrpSpPr/>
          <p:nvPr/>
        </p:nvGrpSpPr>
        <p:grpSpPr>
          <a:xfrm>
            <a:off x="2577916" y="1709132"/>
            <a:ext cx="6472484" cy="3194159"/>
            <a:chOff x="2041200" y="1612970"/>
            <a:chExt cx="7160400" cy="3570303"/>
          </a:xfrm>
        </p:grpSpPr>
        <p:pic>
          <p:nvPicPr>
            <p:cNvPr id="7" name="Picture 6" descr="An image showing a museum, illustrated in a simple graphic style. In the basement there is a person curating artefacts. On the upper level, people are looking at exhibits in different rooms and collections">
              <a:extLst>
                <a:ext uri="{FF2B5EF4-FFF2-40B4-BE49-F238E27FC236}">
                  <a16:creationId xmlns:a16="http://schemas.microsoft.com/office/drawing/2014/main" id="{02E1EB9B-DC6E-9568-E35C-FEC0968F3605}"/>
                </a:ext>
              </a:extLst>
            </p:cNvPr>
            <p:cNvPicPr>
              <a:picLocks noChangeAspect="1"/>
            </p:cNvPicPr>
            <p:nvPr/>
          </p:nvPicPr>
          <p:blipFill>
            <a:blip r:embed="rId3"/>
            <a:stretch>
              <a:fillRect/>
            </a:stretch>
          </p:blipFill>
          <p:spPr>
            <a:xfrm>
              <a:off x="2102400" y="1612970"/>
              <a:ext cx="6861600" cy="3028753"/>
            </a:xfrm>
            <a:prstGeom prst="rect">
              <a:avLst/>
            </a:prstGeom>
            <a:ln>
              <a:solidFill>
                <a:schemeClr val="bg1">
                  <a:lumMod val="65000"/>
                </a:schemeClr>
              </a:solidFill>
            </a:ln>
          </p:spPr>
        </p:pic>
        <p:sp>
          <p:nvSpPr>
            <p:cNvPr id="9" name="TextBox 8">
              <a:extLst>
                <a:ext uri="{FF2B5EF4-FFF2-40B4-BE49-F238E27FC236}">
                  <a16:creationId xmlns:a16="http://schemas.microsoft.com/office/drawing/2014/main" id="{A691DBCC-E00D-221C-32E5-AC67D048F660}"/>
                </a:ext>
              </a:extLst>
            </p:cNvPr>
            <p:cNvSpPr txBox="1"/>
            <p:nvPr/>
          </p:nvSpPr>
          <p:spPr>
            <a:xfrm>
              <a:off x="2041200" y="4667242"/>
              <a:ext cx="7160400" cy="516031"/>
            </a:xfrm>
            <a:prstGeom prst="rect">
              <a:avLst/>
            </a:prstGeom>
            <a:noFill/>
          </p:spPr>
          <p:txBody>
            <a:bodyPr wrap="square" lIns="91440" tIns="45720" rIns="91440" bIns="45720" anchor="t">
              <a:spAutoFit/>
            </a:bodyPr>
            <a:lstStyle/>
            <a:p>
              <a:r>
                <a:rPr lang="en-GB" sz="1200" b="0" i="0">
                  <a:solidFill>
                    <a:srgbClr val="333333"/>
                  </a:solidFill>
                  <a:effectLst/>
                  <a:latin typeface="Open Sans"/>
                  <a:ea typeface="Open Sans"/>
                  <a:cs typeface="Open Sans"/>
                </a:rPr>
                <a:t>This metaphor </a:t>
              </a:r>
              <a:r>
                <a:rPr lang="en-GB" sz="1200">
                  <a:solidFill>
                    <a:srgbClr val="333333"/>
                  </a:solidFill>
                  <a:latin typeface="Open Sans"/>
                  <a:ea typeface="Open Sans"/>
                  <a:cs typeface="Open Sans"/>
                </a:rPr>
                <a:t>(a Museum) </a:t>
              </a:r>
              <a:r>
                <a:rPr lang="en-GB" sz="1200" b="0" i="0">
                  <a:solidFill>
                    <a:srgbClr val="333333"/>
                  </a:solidFill>
                  <a:effectLst/>
                  <a:latin typeface="Open Sans"/>
                  <a:ea typeface="Open Sans"/>
                  <a:cs typeface="Open Sans"/>
                </a:rPr>
                <a:t>is used by </a:t>
              </a:r>
              <a:r>
                <a:rPr lang="en-GB" sz="1200" b="0" i="0" u="sng" dirty="0">
                  <a:solidFill>
                    <a:srgbClr val="224E64"/>
                  </a:solidFill>
                  <a:effectLst/>
                  <a:latin typeface="Open Sans"/>
                  <a:ea typeface="Open Sans"/>
                  <a:cs typeface="Open Sans"/>
                  <a:hlinkClick r:id="rId4"/>
                </a:rPr>
                <a:t>Mandia Mentis</a:t>
              </a:r>
              <a:r>
                <a:rPr lang="en-GB" sz="1200" b="0" i="0">
                  <a:solidFill>
                    <a:srgbClr val="333333"/>
                  </a:solidFill>
                  <a:effectLst/>
                  <a:latin typeface="Open Sans"/>
                  <a:ea typeface="Open Sans"/>
                  <a:cs typeface="Open Sans"/>
                </a:rPr>
                <a:t> at </a:t>
              </a:r>
              <a:r>
                <a:rPr lang="en-GB" sz="1200" b="0" i="0" u="sng" dirty="0">
                  <a:solidFill>
                    <a:srgbClr val="224E64"/>
                  </a:solidFill>
                  <a:effectLst/>
                  <a:latin typeface="Open Sans"/>
                  <a:ea typeface="Open Sans"/>
                  <a:cs typeface="Open Sans"/>
                  <a:hlinkClick r:id="rId5"/>
                </a:rPr>
                <a:t>Massey University</a:t>
              </a:r>
              <a:r>
                <a:rPr lang="en-GB" sz="1200" b="0" i="0">
                  <a:solidFill>
                    <a:srgbClr val="333333"/>
                  </a:solidFill>
                  <a:effectLst/>
                  <a:latin typeface="Open Sans"/>
                  <a:ea typeface="Open Sans"/>
                  <a:cs typeface="Open Sans"/>
                </a:rPr>
                <a:t> in New Zealand. </a:t>
              </a:r>
              <a:r>
                <a:rPr lang="en-GB" sz="1200">
                  <a:solidFill>
                    <a:srgbClr val="333333"/>
                  </a:solidFill>
                  <a:latin typeface="Open Sans"/>
                  <a:ea typeface="Open Sans"/>
                  <a:cs typeface="Open Sans"/>
                </a:rPr>
                <a:t>You can read more in the </a:t>
              </a:r>
              <a:r>
                <a:rPr lang="en-GB" sz="1200" dirty="0">
                  <a:solidFill>
                    <a:srgbClr val="333333"/>
                  </a:solidFill>
                  <a:latin typeface="Open Sans"/>
                  <a:ea typeface="Open Sans"/>
                  <a:cs typeface="Open Sans"/>
                  <a:hlinkClick r:id="rId6"/>
                </a:rPr>
                <a:t>Mahara manual (25.04)</a:t>
              </a:r>
              <a:endParaRPr lang="en-GB" sz="1200">
                <a:solidFill>
                  <a:srgbClr val="333333"/>
                </a:solidFill>
                <a:latin typeface="Open Sans"/>
                <a:ea typeface="Open Sans"/>
                <a:cs typeface="Open Sans"/>
              </a:endParaRPr>
            </a:p>
          </p:txBody>
        </p:sp>
      </p:grpSp>
    </p:spTree>
    <p:extLst>
      <p:ext uri="{BB962C8B-B14F-4D97-AF65-F5344CB8AC3E}">
        <p14:creationId xmlns:p14="http://schemas.microsoft.com/office/powerpoint/2010/main" val="16684213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70D42D8-DFCD-6A58-C7E2-8B8BC65A0C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B380C9-113E-CF22-3BF6-F8CC799AC800}"/>
              </a:ext>
            </a:extLst>
          </p:cNvPr>
          <p:cNvSpPr>
            <a:spLocks noGrp="1"/>
          </p:cNvSpPr>
          <p:nvPr>
            <p:ph type="title"/>
          </p:nvPr>
        </p:nvSpPr>
        <p:spPr>
          <a:xfrm>
            <a:off x="457200" y="14593"/>
            <a:ext cx="8593200" cy="857250"/>
          </a:xfrm>
        </p:spPr>
        <p:txBody>
          <a:bodyPr>
            <a:normAutofit/>
          </a:bodyPr>
          <a:lstStyle/>
          <a:p>
            <a:r>
              <a:rPr lang="en-US"/>
              <a:t>Why a Planning Guide? (2)</a:t>
            </a:r>
          </a:p>
        </p:txBody>
      </p:sp>
      <p:sp>
        <p:nvSpPr>
          <p:cNvPr id="4" name="TextBox 3">
            <a:extLst>
              <a:ext uri="{FF2B5EF4-FFF2-40B4-BE49-F238E27FC236}">
                <a16:creationId xmlns:a16="http://schemas.microsoft.com/office/drawing/2014/main" id="{9F2EA273-B5C0-CF0D-11DE-1C7FFF8A9D7C}"/>
              </a:ext>
            </a:extLst>
          </p:cNvPr>
          <p:cNvSpPr txBox="1"/>
          <p:nvPr/>
        </p:nvSpPr>
        <p:spPr>
          <a:xfrm>
            <a:off x="289914" y="940011"/>
            <a:ext cx="857249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a:t>Why do we need a Planning Guide?</a:t>
            </a:r>
          </a:p>
        </p:txBody>
      </p:sp>
      <p:sp>
        <p:nvSpPr>
          <p:cNvPr id="13" name="TextBox 12">
            <a:extLst>
              <a:ext uri="{FF2B5EF4-FFF2-40B4-BE49-F238E27FC236}">
                <a16:creationId xmlns:a16="http://schemas.microsoft.com/office/drawing/2014/main" id="{8CDF7C2E-0C56-CCFA-6225-D4E79A0EA2DB}"/>
              </a:ext>
            </a:extLst>
          </p:cNvPr>
          <p:cNvSpPr txBox="1"/>
          <p:nvPr/>
        </p:nvSpPr>
        <p:spPr>
          <a:xfrm>
            <a:off x="289913" y="1597795"/>
            <a:ext cx="3317167"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E-portfolio software is feature rich and flexible – a large toolkit</a:t>
            </a:r>
          </a:p>
          <a:p>
            <a:endParaRPr lang="en-GB"/>
          </a:p>
          <a:p>
            <a:r>
              <a:rPr lang="en-GB"/>
              <a:t>Before getting started with planning, staff need to</a:t>
            </a:r>
            <a:endParaRPr lang="en-GB">
              <a:ea typeface="Calibri"/>
              <a:cs typeface="Calibri"/>
            </a:endParaRPr>
          </a:p>
          <a:p>
            <a:endParaRPr lang="en-GB"/>
          </a:p>
          <a:p>
            <a:pPr marL="285750" indent="-285750">
              <a:buFont typeface="Arial" panose="020B0604020202020204" pitchFamily="34" charset="0"/>
              <a:buChar char="•"/>
            </a:pPr>
            <a:r>
              <a:rPr lang="en-GB"/>
              <a:t>Understand key design decisions</a:t>
            </a:r>
          </a:p>
          <a:p>
            <a:pPr marL="285750" indent="-285750">
              <a:buFont typeface="Arial" panose="020B0604020202020204" pitchFamily="34" charset="0"/>
              <a:buChar char="•"/>
            </a:pPr>
            <a:endParaRPr lang="en-GB"/>
          </a:p>
          <a:p>
            <a:pPr marL="285750" indent="-285750">
              <a:buFont typeface="Arial" panose="020B0604020202020204" pitchFamily="34" charset="0"/>
              <a:buChar char="•"/>
            </a:pPr>
            <a:r>
              <a:rPr lang="en-GB"/>
              <a:t>Understand what’s in the toolkit</a:t>
            </a:r>
            <a:endParaRPr lang="en-GB">
              <a:ea typeface="Calibri"/>
              <a:cs typeface="Calibri"/>
            </a:endParaRPr>
          </a:p>
        </p:txBody>
      </p:sp>
      <p:pic>
        <p:nvPicPr>
          <p:cNvPr id="6" name="Picture 5" descr="A black and white drawing two people reading the instruction booklet before starting to assemble flat-pack furniture">
            <a:extLst>
              <a:ext uri="{FF2B5EF4-FFF2-40B4-BE49-F238E27FC236}">
                <a16:creationId xmlns:a16="http://schemas.microsoft.com/office/drawing/2014/main" id="{327A3BD3-0AA1-BBA6-E072-EE775865F7DA}"/>
              </a:ext>
            </a:extLst>
          </p:cNvPr>
          <p:cNvPicPr>
            <a:picLocks noChangeAspect="1"/>
          </p:cNvPicPr>
          <p:nvPr/>
        </p:nvPicPr>
        <p:blipFill>
          <a:blip r:embed="rId2"/>
          <a:stretch>
            <a:fillRect/>
          </a:stretch>
        </p:blipFill>
        <p:spPr>
          <a:xfrm>
            <a:off x="3844829" y="1595080"/>
            <a:ext cx="4883341" cy="3224287"/>
          </a:xfrm>
          <a:prstGeom prst="rect">
            <a:avLst/>
          </a:prstGeom>
          <a:ln>
            <a:solidFill>
              <a:schemeClr val="bg1">
                <a:lumMod val="65000"/>
              </a:schemeClr>
            </a:solidFill>
          </a:ln>
        </p:spPr>
      </p:pic>
    </p:spTree>
    <p:extLst>
      <p:ext uri="{BB962C8B-B14F-4D97-AF65-F5344CB8AC3E}">
        <p14:creationId xmlns:p14="http://schemas.microsoft.com/office/powerpoint/2010/main" val="16674945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05439-9FCD-D1E4-6855-745D80B4F7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29BB5B-3BBF-C932-DFF7-8E62CAB1C47E}"/>
              </a:ext>
            </a:extLst>
          </p:cNvPr>
          <p:cNvSpPr>
            <a:spLocks noGrp="1"/>
          </p:cNvSpPr>
          <p:nvPr>
            <p:ph type="title"/>
          </p:nvPr>
        </p:nvSpPr>
        <p:spPr>
          <a:xfrm>
            <a:off x="457200" y="14593"/>
            <a:ext cx="8593200" cy="857250"/>
          </a:xfrm>
        </p:spPr>
        <p:txBody>
          <a:bodyPr>
            <a:normAutofit/>
          </a:bodyPr>
          <a:lstStyle/>
          <a:p>
            <a:r>
              <a:rPr lang="en-US"/>
              <a:t>Why a Planning Guide? (2)</a:t>
            </a:r>
          </a:p>
        </p:txBody>
      </p:sp>
      <p:sp>
        <p:nvSpPr>
          <p:cNvPr id="4" name="TextBox 3">
            <a:extLst>
              <a:ext uri="{FF2B5EF4-FFF2-40B4-BE49-F238E27FC236}">
                <a16:creationId xmlns:a16="http://schemas.microsoft.com/office/drawing/2014/main" id="{550AB571-6BBC-8CDA-3868-AFCA4981A4BF}"/>
              </a:ext>
            </a:extLst>
          </p:cNvPr>
          <p:cNvSpPr txBox="1"/>
          <p:nvPr/>
        </p:nvSpPr>
        <p:spPr>
          <a:xfrm>
            <a:off x="153436" y="897362"/>
            <a:ext cx="857249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a:t>Why do we need a Planning Guide?</a:t>
            </a:r>
          </a:p>
        </p:txBody>
      </p:sp>
      <p:sp>
        <p:nvSpPr>
          <p:cNvPr id="12" name="TextBox 11">
            <a:extLst>
              <a:ext uri="{FF2B5EF4-FFF2-40B4-BE49-F238E27FC236}">
                <a16:creationId xmlns:a16="http://schemas.microsoft.com/office/drawing/2014/main" id="{22292B38-C010-2485-B68E-3CA8710D7FC4}"/>
              </a:ext>
            </a:extLst>
          </p:cNvPr>
          <p:cNvSpPr txBox="1"/>
          <p:nvPr/>
        </p:nvSpPr>
        <p:spPr>
          <a:xfrm>
            <a:off x="289913" y="1597795"/>
            <a:ext cx="3317167"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E-portfolio software is feature rich and flexible – a large toolkit</a:t>
            </a:r>
          </a:p>
          <a:p>
            <a:endParaRPr lang="en-GB"/>
          </a:p>
          <a:p>
            <a:r>
              <a:rPr lang="en-GB"/>
              <a:t>Before getting started with planning, staff need to</a:t>
            </a:r>
            <a:endParaRPr lang="en-GB">
              <a:ea typeface="Calibri"/>
              <a:cs typeface="Calibri"/>
            </a:endParaRPr>
          </a:p>
          <a:p>
            <a:endParaRPr lang="en-GB"/>
          </a:p>
          <a:p>
            <a:pPr marL="285750" indent="-285750">
              <a:buFont typeface="Arial" panose="020B0604020202020204" pitchFamily="34" charset="0"/>
              <a:buChar char="•"/>
            </a:pPr>
            <a:r>
              <a:rPr lang="en-GB"/>
              <a:t>Understand key design decisions</a:t>
            </a:r>
          </a:p>
          <a:p>
            <a:pPr marL="285750" indent="-285750">
              <a:buFont typeface="Arial" panose="020B0604020202020204" pitchFamily="34" charset="0"/>
              <a:buChar char="•"/>
            </a:pPr>
            <a:endParaRPr lang="en-GB"/>
          </a:p>
          <a:p>
            <a:pPr marL="285750" indent="-285750">
              <a:buFont typeface="Arial" panose="020B0604020202020204" pitchFamily="34" charset="0"/>
              <a:buChar char="•"/>
            </a:pPr>
            <a:r>
              <a:rPr lang="en-GB"/>
              <a:t>Understand what’s in the toolkit</a:t>
            </a:r>
            <a:endParaRPr lang="en-GB">
              <a:ea typeface="Calibri"/>
              <a:cs typeface="Calibri"/>
            </a:endParaRPr>
          </a:p>
        </p:txBody>
      </p:sp>
      <p:pic>
        <p:nvPicPr>
          <p:cNvPr id="9" name="Picture 8" descr="An illustration of a woman holding a trail map, choosing from a number of routes to go exploring in the woods. There is a dense woodland with trees. A caption reads 'You can't see the woods for the trees. When you focus on the details, you might miss the bigger picture'">
            <a:extLst>
              <a:ext uri="{FF2B5EF4-FFF2-40B4-BE49-F238E27FC236}">
                <a16:creationId xmlns:a16="http://schemas.microsoft.com/office/drawing/2014/main" id="{64CC3B71-41DF-89FD-CD8E-33CAB586FA65}"/>
              </a:ext>
            </a:extLst>
          </p:cNvPr>
          <p:cNvPicPr>
            <a:picLocks noChangeAspect="1"/>
          </p:cNvPicPr>
          <p:nvPr/>
        </p:nvPicPr>
        <p:blipFill>
          <a:blip r:embed="rId2"/>
          <a:stretch>
            <a:fillRect/>
          </a:stretch>
        </p:blipFill>
        <p:spPr>
          <a:xfrm>
            <a:off x="4090458" y="1714500"/>
            <a:ext cx="4624918" cy="3100918"/>
          </a:xfrm>
          <a:prstGeom prst="rect">
            <a:avLst/>
          </a:prstGeom>
          <a:ln>
            <a:solidFill>
              <a:schemeClr val="bg1">
                <a:lumMod val="65000"/>
              </a:schemeClr>
            </a:solidFill>
          </a:ln>
        </p:spPr>
      </p:pic>
    </p:spTree>
    <p:extLst>
      <p:ext uri="{BB962C8B-B14F-4D97-AF65-F5344CB8AC3E}">
        <p14:creationId xmlns:p14="http://schemas.microsoft.com/office/powerpoint/2010/main" val="23280211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29B4C-7398-4FAB-833E-0BF47EFD46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FF751E-EBDE-3460-DC88-17A1D5685139}"/>
              </a:ext>
            </a:extLst>
          </p:cNvPr>
          <p:cNvSpPr>
            <a:spLocks noGrp="1"/>
          </p:cNvSpPr>
          <p:nvPr>
            <p:ph type="title"/>
          </p:nvPr>
        </p:nvSpPr>
        <p:spPr>
          <a:xfrm>
            <a:off x="457200" y="14593"/>
            <a:ext cx="8593200" cy="857250"/>
          </a:xfrm>
        </p:spPr>
        <p:txBody>
          <a:bodyPr>
            <a:noAutofit/>
          </a:bodyPr>
          <a:lstStyle/>
          <a:p>
            <a:r>
              <a:rPr lang="en-US" sz="3600"/>
              <a:t>How would I use the Planning Guide?</a:t>
            </a:r>
          </a:p>
        </p:txBody>
      </p:sp>
      <p:sp>
        <p:nvSpPr>
          <p:cNvPr id="4" name="TextBox 3">
            <a:extLst>
              <a:ext uri="{FF2B5EF4-FFF2-40B4-BE49-F238E27FC236}">
                <a16:creationId xmlns:a16="http://schemas.microsoft.com/office/drawing/2014/main" id="{C440D01C-CBA0-EA23-1476-563BCA0742D2}"/>
              </a:ext>
            </a:extLst>
          </p:cNvPr>
          <p:cNvSpPr txBox="1"/>
          <p:nvPr/>
        </p:nvSpPr>
        <p:spPr>
          <a:xfrm>
            <a:off x="148167" y="1106093"/>
            <a:ext cx="5333999"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GB"/>
              <a:t>To support planning at the early stages</a:t>
            </a:r>
            <a:endParaRPr lang="en-US">
              <a:ea typeface="Calibri"/>
              <a:cs typeface="Calibri"/>
            </a:endParaRPr>
          </a:p>
          <a:p>
            <a:pPr marL="342900" indent="-342900">
              <a:buFont typeface="Arial"/>
              <a:buChar char="•"/>
            </a:pPr>
            <a:endParaRPr lang="en-GB">
              <a:ea typeface="Calibri"/>
              <a:cs typeface="Calibri"/>
            </a:endParaRPr>
          </a:p>
          <a:p>
            <a:pPr marL="342900" indent="-342900">
              <a:buFont typeface="Arial"/>
              <a:buChar char="•"/>
            </a:pPr>
            <a:r>
              <a:rPr lang="en-GB">
                <a:ea typeface="Calibri"/>
                <a:cs typeface="Calibri"/>
              </a:rPr>
              <a:t>To help you decide if an E-portfolio is the best fit for your activity or assessment</a:t>
            </a:r>
          </a:p>
          <a:p>
            <a:pPr marL="342900" indent="-342900">
              <a:buFont typeface="Arial"/>
              <a:buChar char="•"/>
            </a:pPr>
            <a:endParaRPr lang="en-GB">
              <a:ea typeface="Calibri"/>
              <a:cs typeface="Calibri"/>
            </a:endParaRPr>
          </a:p>
          <a:p>
            <a:pPr marL="342900" indent="-342900">
              <a:buFont typeface="Arial"/>
              <a:buChar char="•"/>
            </a:pPr>
            <a:r>
              <a:rPr lang="en-GB">
                <a:ea typeface="Calibri"/>
                <a:cs typeface="Calibri"/>
              </a:rPr>
              <a:t>To help make sure you don't miss key decisions</a:t>
            </a:r>
          </a:p>
          <a:p>
            <a:pPr marL="342900" indent="-342900">
              <a:buFont typeface="Arial"/>
              <a:buChar char="•"/>
            </a:pPr>
            <a:endParaRPr lang="en-GB">
              <a:ea typeface="Calibri"/>
              <a:cs typeface="Calibri"/>
            </a:endParaRPr>
          </a:p>
          <a:p>
            <a:pPr marL="342900" indent="-342900">
              <a:buFont typeface="Arial"/>
              <a:buChar char="•"/>
            </a:pPr>
            <a:r>
              <a:rPr lang="en-GB">
                <a:ea typeface="Calibri"/>
                <a:cs typeface="Calibri"/>
              </a:rPr>
              <a:t>To revisit and improve established activities</a:t>
            </a:r>
          </a:p>
          <a:p>
            <a:pPr marL="800100" lvl="1" indent="-342900">
              <a:buFont typeface="Courier New"/>
              <a:buChar char="o"/>
            </a:pPr>
            <a:r>
              <a:rPr lang="en-GB">
                <a:ea typeface="Calibri"/>
                <a:cs typeface="Calibri"/>
              </a:rPr>
              <a:t>new activity types, templates and induction activities, formative feedback cycles</a:t>
            </a:r>
          </a:p>
          <a:p>
            <a:pPr marL="342900" indent="-342900">
              <a:buFont typeface="Arial"/>
              <a:buChar char="•"/>
            </a:pPr>
            <a:endParaRPr lang="en-GB">
              <a:ea typeface="Calibri"/>
              <a:cs typeface="Calibri"/>
            </a:endParaRPr>
          </a:p>
          <a:p>
            <a:pPr marL="342900" indent="-342900">
              <a:buFont typeface="Arial"/>
              <a:buChar char="•"/>
            </a:pPr>
            <a:r>
              <a:rPr lang="en-GB"/>
              <a:t>In conversations with TEL Team</a:t>
            </a:r>
            <a:endParaRPr lang="en-GB">
              <a:ea typeface="Calibri"/>
              <a:cs typeface="Calibri"/>
            </a:endParaRPr>
          </a:p>
          <a:p>
            <a:pPr marL="342900" indent="-342900">
              <a:buFont typeface="Arial"/>
              <a:buChar char="•"/>
            </a:pPr>
            <a:endParaRPr lang="en-GB">
              <a:ea typeface="Calibri"/>
              <a:cs typeface="Calibri"/>
            </a:endParaRPr>
          </a:p>
          <a:p>
            <a:pPr marL="342900" indent="-342900">
              <a:buFont typeface="Arial"/>
              <a:buChar char="•"/>
            </a:pPr>
            <a:r>
              <a:rPr lang="en-GB"/>
              <a:t>To support conversations with course teams</a:t>
            </a:r>
            <a:endParaRPr lang="en-GB">
              <a:ea typeface="Calibri"/>
              <a:cs typeface="Calibri"/>
            </a:endParaRPr>
          </a:p>
        </p:txBody>
      </p:sp>
      <p:pic>
        <p:nvPicPr>
          <p:cNvPr id="3" name="Picture 2" descr="An illustration of three people sharing ideas around a whiteboard">
            <a:extLst>
              <a:ext uri="{FF2B5EF4-FFF2-40B4-BE49-F238E27FC236}">
                <a16:creationId xmlns:a16="http://schemas.microsoft.com/office/drawing/2014/main" id="{AF593D18-E42F-5116-B205-2748A4C96522}"/>
              </a:ext>
            </a:extLst>
          </p:cNvPr>
          <p:cNvPicPr>
            <a:picLocks noChangeAspect="1"/>
          </p:cNvPicPr>
          <p:nvPr/>
        </p:nvPicPr>
        <p:blipFill>
          <a:blip r:embed="rId2"/>
          <a:stretch>
            <a:fillRect/>
          </a:stretch>
        </p:blipFill>
        <p:spPr>
          <a:xfrm>
            <a:off x="5651499" y="1216269"/>
            <a:ext cx="3227918" cy="1874879"/>
          </a:xfrm>
          <a:prstGeom prst="rect">
            <a:avLst/>
          </a:prstGeom>
          <a:ln>
            <a:solidFill>
              <a:schemeClr val="bg1">
                <a:lumMod val="65000"/>
              </a:schemeClr>
            </a:solidFill>
          </a:ln>
        </p:spPr>
      </p:pic>
    </p:spTree>
    <p:extLst>
      <p:ext uri="{BB962C8B-B14F-4D97-AF65-F5344CB8AC3E}">
        <p14:creationId xmlns:p14="http://schemas.microsoft.com/office/powerpoint/2010/main" val="28532916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AD449-DB48-944D-E72A-BB9C5B8ECF3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8D258F1-7E42-3F39-2762-9FE14EB24C9D}"/>
              </a:ext>
            </a:extLst>
          </p:cNvPr>
          <p:cNvSpPr>
            <a:spLocks noGrp="1"/>
          </p:cNvSpPr>
          <p:nvPr>
            <p:ph type="title"/>
          </p:nvPr>
        </p:nvSpPr>
        <p:spPr>
          <a:xfrm>
            <a:off x="457200" y="-857250"/>
            <a:ext cx="8229600" cy="857250"/>
          </a:xfrm>
        </p:spPr>
        <p:txBody>
          <a:bodyPr vert="horz" lIns="91440" tIns="45720" rIns="91440" bIns="45720" rtlCol="0" anchor="b">
            <a:normAutofit fontScale="90000"/>
          </a:bodyPr>
          <a:lstStyle/>
          <a:p>
            <a:r>
              <a:rPr lang="en-GB"/>
              <a:t>Planning Guide for e-portfolios: guiding questions</a:t>
            </a:r>
          </a:p>
        </p:txBody>
      </p:sp>
      <p:sp>
        <p:nvSpPr>
          <p:cNvPr id="2" name="TextBox 1">
            <a:extLst>
              <a:ext uri="{FF2B5EF4-FFF2-40B4-BE49-F238E27FC236}">
                <a16:creationId xmlns:a16="http://schemas.microsoft.com/office/drawing/2014/main" id="{A964D4E1-A90A-7BEA-082A-0077C65DFDC8}"/>
              </a:ext>
            </a:extLst>
          </p:cNvPr>
          <p:cNvSpPr txBox="1"/>
          <p:nvPr/>
        </p:nvSpPr>
        <p:spPr>
          <a:xfrm>
            <a:off x="179917" y="264584"/>
            <a:ext cx="2106083"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i="0">
                <a:solidFill>
                  <a:srgbClr val="333333"/>
                </a:solidFill>
                <a:latin typeface="Calibri"/>
                <a:ea typeface="Calibri"/>
                <a:cs typeface="Calibri"/>
              </a:rPr>
              <a:t>Guiding Questions</a:t>
            </a:r>
            <a:r>
              <a:rPr lang="en-US" b="0" i="0">
                <a:solidFill>
                  <a:srgbClr val="333333"/>
                </a:solidFill>
                <a:latin typeface="Calibri"/>
                <a:ea typeface="Calibri"/>
                <a:cs typeface="Calibri"/>
              </a:rPr>
              <a:t> that can help you in the decision-making process for or against the use of e-portfolios.</a:t>
            </a:r>
            <a:endParaRPr lang="en-US">
              <a:latin typeface="Calibri"/>
              <a:ea typeface="Calibri"/>
              <a:cs typeface="Calibri"/>
            </a:endParaRPr>
          </a:p>
          <a:p>
            <a:pPr algn="ctr"/>
            <a:endParaRPr lang="en-GB">
              <a:ea typeface="Calibri"/>
              <a:cs typeface="Calibri"/>
            </a:endParaRPr>
          </a:p>
        </p:txBody>
      </p:sp>
      <p:pic>
        <p:nvPicPr>
          <p:cNvPr id="4" name="Picture 3" descr="A screenshot showing an excerpt from the Planning guide for e-portfolios diagram, highlighting the Guiding Questions.">
            <a:extLst>
              <a:ext uri="{FF2B5EF4-FFF2-40B4-BE49-F238E27FC236}">
                <a16:creationId xmlns:a16="http://schemas.microsoft.com/office/drawing/2014/main" id="{01B84865-4F6F-426E-8C99-CD27A8C29304}"/>
              </a:ext>
            </a:extLst>
          </p:cNvPr>
          <p:cNvPicPr>
            <a:picLocks noChangeAspect="1"/>
          </p:cNvPicPr>
          <p:nvPr/>
        </p:nvPicPr>
        <p:blipFill>
          <a:blip r:embed="rId3"/>
          <a:stretch>
            <a:fillRect/>
          </a:stretch>
        </p:blipFill>
        <p:spPr>
          <a:xfrm>
            <a:off x="2449659" y="0"/>
            <a:ext cx="1027348" cy="5143500"/>
          </a:xfrm>
          <a:prstGeom prst="rect">
            <a:avLst/>
          </a:prstGeom>
        </p:spPr>
      </p:pic>
      <p:sp>
        <p:nvSpPr>
          <p:cNvPr id="3" name="TextBox 2">
            <a:extLst>
              <a:ext uri="{FF2B5EF4-FFF2-40B4-BE49-F238E27FC236}">
                <a16:creationId xmlns:a16="http://schemas.microsoft.com/office/drawing/2014/main" id="{DCD5CE8D-B2E6-334D-9AFA-2FF76A8AF025}"/>
              </a:ext>
            </a:extLst>
          </p:cNvPr>
          <p:cNvSpPr txBox="1"/>
          <p:nvPr/>
        </p:nvSpPr>
        <p:spPr>
          <a:xfrm>
            <a:off x="3704166" y="264584"/>
            <a:ext cx="1735667" cy="36933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333333"/>
                </a:solidFill>
                <a:ea typeface="+mn-lt"/>
                <a:cs typeface="+mn-lt"/>
              </a:rPr>
              <a:t>Constructive alignment</a:t>
            </a:r>
            <a:endParaRPr lang="en-US" b="1"/>
          </a:p>
          <a:p>
            <a:endParaRPr lang="en-US">
              <a:solidFill>
                <a:srgbClr val="333333"/>
              </a:solidFill>
              <a:ea typeface="+mn-lt"/>
              <a:cs typeface="+mn-lt"/>
            </a:endParaRPr>
          </a:p>
          <a:p>
            <a:r>
              <a:rPr lang="en-US">
                <a:solidFill>
                  <a:srgbClr val="333333"/>
                </a:solidFill>
                <a:ea typeface="+mn-lt"/>
                <a:cs typeface="+mn-lt"/>
              </a:rPr>
              <a:t>Planning and implementation suggestions: </a:t>
            </a:r>
            <a:endParaRPr lang="en-US">
              <a:solidFill>
                <a:srgbClr val="000000"/>
              </a:solidFill>
              <a:ea typeface="+mn-lt"/>
              <a:cs typeface="+mn-lt"/>
            </a:endParaRPr>
          </a:p>
          <a:p>
            <a:endParaRPr lang="en-US">
              <a:solidFill>
                <a:srgbClr val="333333"/>
              </a:solidFill>
              <a:ea typeface="+mn-lt"/>
              <a:cs typeface="+mn-lt"/>
            </a:endParaRPr>
          </a:p>
          <a:p>
            <a:r>
              <a:rPr lang="en-US" dirty="0">
                <a:solidFill>
                  <a:srgbClr val="333333"/>
                </a:solidFill>
                <a:ea typeface="+mn-lt"/>
                <a:cs typeface="+mn-lt"/>
              </a:rPr>
              <a:t>Use these suggestions to plan for effective e-</a:t>
            </a:r>
            <a:r>
              <a:rPr lang="en-US">
                <a:solidFill>
                  <a:srgbClr val="333333"/>
                </a:solidFill>
                <a:ea typeface="+mn-lt"/>
                <a:cs typeface="+mn-lt"/>
              </a:rPr>
              <a:t>portfolio use </a:t>
            </a:r>
            <a:r>
              <a:rPr lang="en-US" b="0" i="0">
                <a:solidFill>
                  <a:srgbClr val="333333"/>
                </a:solidFill>
                <a:ea typeface="+mn-lt"/>
                <a:cs typeface="+mn-lt"/>
              </a:rPr>
              <a:t>in </a:t>
            </a:r>
            <a:r>
              <a:rPr lang="en-US" dirty="0">
                <a:solidFill>
                  <a:srgbClr val="333333"/>
                </a:solidFill>
                <a:ea typeface="+mn-lt"/>
                <a:cs typeface="+mn-lt"/>
              </a:rPr>
              <a:t>your course</a:t>
            </a:r>
            <a:endParaRPr lang="en-US" dirty="0">
              <a:ea typeface="Calibri"/>
              <a:cs typeface="Calibri"/>
            </a:endParaRPr>
          </a:p>
        </p:txBody>
      </p:sp>
      <p:pic>
        <p:nvPicPr>
          <p:cNvPr id="7" name="Picture 6" descr="A screenshot showing an exceprt from the Planning guide for e-portfolios diagram, highlighting considerations for Constructive Alignment.">
            <a:extLst>
              <a:ext uri="{FF2B5EF4-FFF2-40B4-BE49-F238E27FC236}">
                <a16:creationId xmlns:a16="http://schemas.microsoft.com/office/drawing/2014/main" id="{2A8DE838-F714-9A03-DC0E-0B2C639674BE}"/>
              </a:ext>
            </a:extLst>
          </p:cNvPr>
          <p:cNvPicPr>
            <a:picLocks noChangeAspect="1"/>
          </p:cNvPicPr>
          <p:nvPr/>
        </p:nvPicPr>
        <p:blipFill>
          <a:blip r:embed="rId4"/>
          <a:stretch>
            <a:fillRect/>
          </a:stretch>
        </p:blipFill>
        <p:spPr>
          <a:xfrm>
            <a:off x="5482377" y="0"/>
            <a:ext cx="3343913" cy="5143500"/>
          </a:xfrm>
          <a:prstGeom prst="rect">
            <a:avLst/>
          </a:prstGeom>
        </p:spPr>
      </p:pic>
      <p:sp>
        <p:nvSpPr>
          <p:cNvPr id="8" name="Rectangle 7">
            <a:extLst>
              <a:ext uri="{FF2B5EF4-FFF2-40B4-BE49-F238E27FC236}">
                <a16:creationId xmlns:a16="http://schemas.microsoft.com/office/drawing/2014/main" id="{B94AB6DF-4C9B-9986-EB1C-7F449DD6AF97}"/>
              </a:ext>
              <a:ext uri="{C183D7F6-B498-43B3-948B-1728B52AA6E4}">
                <adec:decorative xmlns:adec="http://schemas.microsoft.com/office/drawing/2017/decorative" val="1"/>
              </a:ext>
            </a:extLst>
          </p:cNvPr>
          <p:cNvSpPr/>
          <p:nvPr/>
        </p:nvSpPr>
        <p:spPr>
          <a:xfrm>
            <a:off x="5528430" y="2212219"/>
            <a:ext cx="2349436" cy="1344687"/>
          </a:xfrm>
          <a:prstGeom prst="rect">
            <a:avLst/>
          </a:prstGeom>
          <a:noFill/>
          <a:ln w="28575">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522804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29B4C-7398-4FAB-833E-0BF47EFD46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FF751E-EBDE-3460-DC88-17A1D5685139}"/>
              </a:ext>
            </a:extLst>
          </p:cNvPr>
          <p:cNvSpPr>
            <a:spLocks noGrp="1"/>
          </p:cNvSpPr>
          <p:nvPr>
            <p:ph type="title"/>
          </p:nvPr>
        </p:nvSpPr>
        <p:spPr>
          <a:xfrm>
            <a:off x="457200" y="14593"/>
            <a:ext cx="8593200" cy="857250"/>
          </a:xfrm>
        </p:spPr>
        <p:txBody>
          <a:bodyPr>
            <a:noAutofit/>
          </a:bodyPr>
          <a:lstStyle/>
          <a:p>
            <a:r>
              <a:rPr lang="en-US" sz="3600"/>
              <a:t>Discussion activity (1)</a:t>
            </a:r>
          </a:p>
        </p:txBody>
      </p:sp>
      <p:grpSp>
        <p:nvGrpSpPr>
          <p:cNvPr id="9" name="Group 8" descr="A clock icon with a 10 minute time window for discussion activity">
            <a:extLst>
              <a:ext uri="{FF2B5EF4-FFF2-40B4-BE49-F238E27FC236}">
                <a16:creationId xmlns:a16="http://schemas.microsoft.com/office/drawing/2014/main" id="{2A2DC0F3-5F5F-39E2-3493-F50C96A20D32}"/>
              </a:ext>
            </a:extLst>
          </p:cNvPr>
          <p:cNvGrpSpPr/>
          <p:nvPr/>
        </p:nvGrpSpPr>
        <p:grpSpPr>
          <a:xfrm>
            <a:off x="236008" y="3416300"/>
            <a:ext cx="2840566" cy="919691"/>
            <a:chOff x="236008" y="3395133"/>
            <a:chExt cx="2840566" cy="919691"/>
          </a:xfrm>
        </p:grpSpPr>
        <p:pic>
          <p:nvPicPr>
            <p:cNvPr id="6" name="Graphic 5" descr="Alarm clock with solid fill">
              <a:extLst>
                <a:ext uri="{FF2B5EF4-FFF2-40B4-BE49-F238E27FC236}">
                  <a16:creationId xmlns:a16="http://schemas.microsoft.com/office/drawing/2014/main" id="{C451803C-4D02-EC50-75F2-472A803F338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51883" y="3395133"/>
              <a:ext cx="914400" cy="914400"/>
            </a:xfrm>
            <a:prstGeom prst="rect">
              <a:avLst/>
            </a:prstGeom>
          </p:spPr>
        </p:pic>
        <p:sp>
          <p:nvSpPr>
            <p:cNvPr id="7" name="TextBox 6">
              <a:extLst>
                <a:ext uri="{FF2B5EF4-FFF2-40B4-BE49-F238E27FC236}">
                  <a16:creationId xmlns:a16="http://schemas.microsoft.com/office/drawing/2014/main" id="{1DB81848-69B4-CD83-AE64-A4F6BD99F9F3}"/>
                </a:ext>
              </a:extLst>
            </p:cNvPr>
            <p:cNvSpPr txBox="1"/>
            <p:nvPr/>
          </p:nvSpPr>
          <p:spPr>
            <a:xfrm>
              <a:off x="1158875" y="3656542"/>
              <a:ext cx="156845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a:ea typeface="Calibri"/>
                  <a:cs typeface="Calibri"/>
                </a:rPr>
                <a:t>10 minutes</a:t>
              </a:r>
              <a:endParaRPr lang="en-GB" sz="2400"/>
            </a:p>
          </p:txBody>
        </p:sp>
        <p:sp>
          <p:nvSpPr>
            <p:cNvPr id="8" name="Rectangle: Rounded Corners 7">
              <a:extLst>
                <a:ext uri="{FF2B5EF4-FFF2-40B4-BE49-F238E27FC236}">
                  <a16:creationId xmlns:a16="http://schemas.microsoft.com/office/drawing/2014/main" id="{334B43BC-4D35-91C2-0B1E-2592ACD59AD9}"/>
                </a:ext>
              </a:extLst>
            </p:cNvPr>
            <p:cNvSpPr/>
            <p:nvPr/>
          </p:nvSpPr>
          <p:spPr>
            <a:xfrm>
              <a:off x="236008" y="3400424"/>
              <a:ext cx="2840566" cy="914400"/>
            </a:xfrm>
            <a:prstGeom prst="round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grpSp>
      <p:sp>
        <p:nvSpPr>
          <p:cNvPr id="4" name="TextBox 3">
            <a:extLst>
              <a:ext uri="{FF2B5EF4-FFF2-40B4-BE49-F238E27FC236}">
                <a16:creationId xmlns:a16="http://schemas.microsoft.com/office/drawing/2014/main" id="{B6C4A401-8612-2680-8E7A-24A3A7B1B383}"/>
              </a:ext>
            </a:extLst>
          </p:cNvPr>
          <p:cNvSpPr txBox="1"/>
          <p:nvPr/>
        </p:nvSpPr>
        <p:spPr>
          <a:xfrm>
            <a:off x="3369663" y="983962"/>
            <a:ext cx="5772499" cy="393954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b="1" dirty="0"/>
              <a:t>Consider </a:t>
            </a:r>
            <a:r>
              <a:rPr lang="en-GB" sz="2000" b="1"/>
              <a:t>a portfolio activity in your learning context</a:t>
            </a:r>
            <a:endParaRPr lang="en-GB" sz="2000" b="1">
              <a:ea typeface="Calibri"/>
              <a:cs typeface="Calibri"/>
            </a:endParaRPr>
          </a:p>
          <a:p>
            <a:pPr marL="285750" indent="-285750">
              <a:spcBef>
                <a:spcPts val="600"/>
              </a:spcBef>
              <a:spcAft>
                <a:spcPts val="600"/>
              </a:spcAft>
              <a:buFont typeface="Arial"/>
              <a:buChar char="•"/>
            </a:pPr>
            <a:r>
              <a:rPr lang="en-GB" sz="2000" dirty="0">
                <a:ea typeface="Calibri"/>
                <a:cs typeface="Calibri"/>
              </a:rPr>
              <a:t>How do I encourage self-reflection, building </a:t>
            </a:r>
            <a:r>
              <a:rPr lang="en-GB" sz="2000">
                <a:ea typeface="Calibri"/>
                <a:cs typeface="Calibri"/>
              </a:rPr>
              <a:t>toward deeper</a:t>
            </a:r>
            <a:r>
              <a:rPr lang="en-GB" sz="2000" dirty="0">
                <a:ea typeface="Calibri"/>
                <a:cs typeface="Calibri"/>
              </a:rPr>
              <a:t> reflection?</a:t>
            </a:r>
          </a:p>
          <a:p>
            <a:pPr marL="285750" indent="-285750">
              <a:spcBef>
                <a:spcPts val="600"/>
              </a:spcBef>
              <a:spcAft>
                <a:spcPts val="600"/>
              </a:spcAft>
              <a:buFont typeface="Arial"/>
              <a:buChar char="•"/>
            </a:pPr>
            <a:r>
              <a:rPr lang="en-GB" sz="2000">
                <a:ea typeface="Calibri"/>
                <a:cs typeface="Calibri"/>
              </a:rPr>
              <a:t>How</a:t>
            </a:r>
            <a:r>
              <a:rPr lang="en-GB" sz="2000" dirty="0">
                <a:ea typeface="Calibri"/>
                <a:cs typeface="Calibri"/>
              </a:rPr>
              <a:t> do I help students develop metacognitive </a:t>
            </a:r>
            <a:r>
              <a:rPr lang="en-GB" sz="2000">
                <a:ea typeface="Calibri"/>
                <a:cs typeface="Calibri"/>
              </a:rPr>
              <a:t>strategies and self-directed learning?</a:t>
            </a:r>
            <a:endParaRPr lang="en-GB" dirty="0">
              <a:ea typeface="Calibri"/>
              <a:cs typeface="Calibri"/>
            </a:endParaRPr>
          </a:p>
          <a:p>
            <a:pPr marL="285750" indent="-285750">
              <a:spcBef>
                <a:spcPts val="600"/>
              </a:spcBef>
              <a:spcAft>
                <a:spcPts val="600"/>
              </a:spcAft>
              <a:buFont typeface="Arial"/>
              <a:buChar char="•"/>
            </a:pPr>
            <a:r>
              <a:rPr lang="en-GB" sz="2000">
                <a:ea typeface="Calibri"/>
                <a:cs typeface="Calibri"/>
              </a:rPr>
              <a:t>How do I promote digital media literacy?</a:t>
            </a:r>
            <a:endParaRPr lang="en-GB" sz="2000" dirty="0">
              <a:ea typeface="Calibri"/>
              <a:cs typeface="Calibri"/>
            </a:endParaRPr>
          </a:p>
          <a:p>
            <a:pPr marL="285750" indent="-285750">
              <a:spcBef>
                <a:spcPts val="600"/>
              </a:spcBef>
              <a:spcAft>
                <a:spcPts val="600"/>
              </a:spcAft>
              <a:buFont typeface="Arial"/>
              <a:buChar char="•"/>
            </a:pPr>
            <a:endParaRPr lang="en-GB" sz="2000" dirty="0">
              <a:ea typeface="Calibri"/>
              <a:cs typeface="Calibri"/>
            </a:endParaRPr>
          </a:p>
          <a:p>
            <a:pPr marL="742950" lvl="1" indent="-285750">
              <a:spcAft>
                <a:spcPts val="600"/>
              </a:spcAft>
              <a:buFont typeface="Courier New"/>
              <a:buChar char="o"/>
            </a:pPr>
            <a:r>
              <a:rPr lang="en-GB" sz="2000">
                <a:ea typeface="Calibri"/>
                <a:cs typeface="Calibri"/>
              </a:rPr>
              <a:t>targeted</a:t>
            </a:r>
            <a:r>
              <a:rPr lang="en-GB" sz="2000" dirty="0">
                <a:ea typeface="Calibri"/>
                <a:cs typeface="Calibri"/>
              </a:rPr>
              <a:t> guidance vs. creative freedom</a:t>
            </a:r>
            <a:endParaRPr lang="en-GB"/>
          </a:p>
          <a:p>
            <a:pPr marL="742950" lvl="1" indent="-285750">
              <a:spcAft>
                <a:spcPts val="600"/>
              </a:spcAft>
              <a:buFont typeface="Courier New"/>
              <a:buChar char="o"/>
            </a:pPr>
            <a:r>
              <a:rPr lang="en-GB" sz="2000" dirty="0">
                <a:ea typeface="Calibri"/>
                <a:cs typeface="Calibri"/>
              </a:rPr>
              <a:t>Examples, peer revi</a:t>
            </a:r>
            <a:r>
              <a:rPr lang="en-GB" sz="2000">
                <a:ea typeface="Calibri"/>
                <a:cs typeface="Calibri"/>
              </a:rPr>
              <a:t>ew</a:t>
            </a:r>
            <a:endParaRPr lang="en-GB" sz="2000" dirty="0">
              <a:ea typeface="Calibri"/>
              <a:cs typeface="Calibri"/>
            </a:endParaRPr>
          </a:p>
          <a:p>
            <a:pPr marL="742950" lvl="1" indent="-285750">
              <a:spcAft>
                <a:spcPts val="600"/>
              </a:spcAft>
              <a:buFont typeface="Courier New"/>
              <a:buChar char="o"/>
            </a:pPr>
            <a:r>
              <a:rPr lang="en-GB" sz="2000">
                <a:ea typeface="Calibri"/>
                <a:cs typeface="Calibri"/>
              </a:rPr>
              <a:t>prompts and feedback (tutor, peer, external)</a:t>
            </a:r>
          </a:p>
        </p:txBody>
      </p:sp>
      <p:pic>
        <p:nvPicPr>
          <p:cNvPr id="5" name="Picture 4">
            <a:extLst>
              <a:ext uri="{FF2B5EF4-FFF2-40B4-BE49-F238E27FC236}">
                <a16:creationId xmlns:a16="http://schemas.microsoft.com/office/drawing/2014/main" id="{49858200-65D0-24DF-25D5-CF4268BF266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40900" y="1153583"/>
            <a:ext cx="2851951" cy="1830918"/>
          </a:xfrm>
          <a:prstGeom prst="rect">
            <a:avLst/>
          </a:prstGeom>
          <a:ln>
            <a:solidFill>
              <a:schemeClr val="bg1">
                <a:lumMod val="65000"/>
              </a:schemeClr>
            </a:solidFill>
          </a:ln>
        </p:spPr>
      </p:pic>
    </p:spTree>
    <p:extLst>
      <p:ext uri="{BB962C8B-B14F-4D97-AF65-F5344CB8AC3E}">
        <p14:creationId xmlns:p14="http://schemas.microsoft.com/office/powerpoint/2010/main" val="21026196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2BA44-7529-E055-C831-94B9297E5C0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07FCE66-EEB1-F956-87B5-DC0BDAF956BB}"/>
              </a:ext>
            </a:extLst>
          </p:cNvPr>
          <p:cNvSpPr>
            <a:spLocks noGrp="1"/>
          </p:cNvSpPr>
          <p:nvPr>
            <p:ph type="title"/>
          </p:nvPr>
        </p:nvSpPr>
        <p:spPr>
          <a:xfrm>
            <a:off x="457200" y="-857250"/>
            <a:ext cx="8229600" cy="857250"/>
          </a:xfrm>
        </p:spPr>
        <p:txBody>
          <a:bodyPr vert="horz" lIns="91440" tIns="45720" rIns="91440" bIns="45720" rtlCol="0" anchor="b">
            <a:normAutofit fontScale="90000"/>
          </a:bodyPr>
          <a:lstStyle/>
          <a:p>
            <a:r>
              <a:rPr lang="en-GB"/>
              <a:t>Planning Guide for e-portfolios: e-portfolio design</a:t>
            </a:r>
          </a:p>
        </p:txBody>
      </p:sp>
      <p:sp>
        <p:nvSpPr>
          <p:cNvPr id="2" name="TextBox 1">
            <a:extLst>
              <a:ext uri="{FF2B5EF4-FFF2-40B4-BE49-F238E27FC236}">
                <a16:creationId xmlns:a16="http://schemas.microsoft.com/office/drawing/2014/main" id="{D17227F0-F0A3-F9F5-32D8-4C4ECBD18A65}"/>
              </a:ext>
            </a:extLst>
          </p:cNvPr>
          <p:cNvSpPr txBox="1"/>
          <p:nvPr/>
        </p:nvSpPr>
        <p:spPr>
          <a:xfrm>
            <a:off x="179917" y="264584"/>
            <a:ext cx="2106083"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333333"/>
                </a:solidFill>
                <a:ea typeface="+mn-lt"/>
                <a:cs typeface="+mn-lt"/>
              </a:rPr>
              <a:t>E-Portfolio design </a:t>
            </a:r>
            <a:r>
              <a:rPr lang="en-US" b="1" i="0">
                <a:solidFill>
                  <a:srgbClr val="333333"/>
                </a:solidFill>
                <a:ea typeface="+mn-lt"/>
                <a:cs typeface="+mn-lt"/>
              </a:rPr>
              <a:t>in </a:t>
            </a:r>
            <a:r>
              <a:rPr lang="en-US" b="1">
                <a:solidFill>
                  <a:srgbClr val="333333"/>
                </a:solidFill>
                <a:ea typeface="+mn-lt"/>
                <a:cs typeface="+mn-lt"/>
              </a:rPr>
              <a:t>Mahara</a:t>
            </a:r>
            <a:r>
              <a:rPr lang="en-US">
                <a:solidFill>
                  <a:srgbClr val="333333"/>
                </a:solidFill>
                <a:ea typeface="+mn-lt"/>
                <a:cs typeface="+mn-lt"/>
              </a:rPr>
              <a:t>: This section addresses implementation in Mahara</a:t>
            </a:r>
            <a:endParaRPr lang="en-US"/>
          </a:p>
          <a:p>
            <a:pPr algn="ctr"/>
            <a:endParaRPr lang="en-GB">
              <a:ea typeface="Calibri"/>
              <a:cs typeface="Calibri"/>
            </a:endParaRPr>
          </a:p>
        </p:txBody>
      </p:sp>
      <p:pic>
        <p:nvPicPr>
          <p:cNvPr id="6" name="Picture 5" descr="A screenshot showing an excerpt from the Planning guide for e-portfolios diagram. Key design decisions are highlighted, including: Consider using a Smart Evidence Framework, Should a template be specified? Should certain resources or artefacts be used? What forms of interaction will take place in Mahara?">
            <a:extLst>
              <a:ext uri="{FF2B5EF4-FFF2-40B4-BE49-F238E27FC236}">
                <a16:creationId xmlns:a16="http://schemas.microsoft.com/office/drawing/2014/main" id="{DA406821-2CBC-BC1D-F443-A2A1E3DD2520}"/>
              </a:ext>
            </a:extLst>
          </p:cNvPr>
          <p:cNvPicPr>
            <a:picLocks noChangeAspect="1"/>
          </p:cNvPicPr>
          <p:nvPr/>
        </p:nvPicPr>
        <p:blipFill>
          <a:blip r:embed="rId2"/>
          <a:stretch>
            <a:fillRect/>
          </a:stretch>
        </p:blipFill>
        <p:spPr>
          <a:xfrm>
            <a:off x="3753635" y="0"/>
            <a:ext cx="5002230" cy="5143500"/>
          </a:xfrm>
          <a:prstGeom prst="rect">
            <a:avLst/>
          </a:prstGeom>
        </p:spPr>
      </p:pic>
      <p:sp>
        <p:nvSpPr>
          <p:cNvPr id="8" name="Rectangle 7">
            <a:extLst>
              <a:ext uri="{FF2B5EF4-FFF2-40B4-BE49-F238E27FC236}">
                <a16:creationId xmlns:a16="http://schemas.microsoft.com/office/drawing/2014/main" id="{4C502505-0D0D-F295-A38D-34768D12EF7C}"/>
              </a:ext>
              <a:ext uri="{C183D7F6-B498-43B3-948B-1728B52AA6E4}">
                <adec:decorative xmlns:adec="http://schemas.microsoft.com/office/drawing/2017/decorative" val="1"/>
              </a:ext>
            </a:extLst>
          </p:cNvPr>
          <p:cNvSpPr/>
          <p:nvPr/>
        </p:nvSpPr>
        <p:spPr>
          <a:xfrm>
            <a:off x="4834467" y="569383"/>
            <a:ext cx="1253066" cy="342900"/>
          </a:xfrm>
          <a:prstGeom prst="rect">
            <a:avLst/>
          </a:prstGeom>
          <a:noFill/>
          <a:ln w="28575">
            <a:solidFill>
              <a:srgbClr val="FFC000"/>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3C956976-C051-BBBF-58D2-AEF75E753D86}"/>
              </a:ext>
              <a:ext uri="{C183D7F6-B498-43B3-948B-1728B52AA6E4}">
                <adec:decorative xmlns:adec="http://schemas.microsoft.com/office/drawing/2017/decorative" val="1"/>
              </a:ext>
            </a:extLst>
          </p:cNvPr>
          <p:cNvSpPr/>
          <p:nvPr/>
        </p:nvSpPr>
        <p:spPr>
          <a:xfrm>
            <a:off x="6242050" y="294217"/>
            <a:ext cx="1210733" cy="776816"/>
          </a:xfrm>
          <a:prstGeom prst="rect">
            <a:avLst/>
          </a:prstGeom>
          <a:noFill/>
          <a:ln w="28575">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5CC39CB7-08A9-543E-FCBB-5A963C653FFE}"/>
              </a:ext>
              <a:ext uri="{C183D7F6-B498-43B3-948B-1728B52AA6E4}">
                <adec:decorative xmlns:adec="http://schemas.microsoft.com/office/drawing/2017/decorative" val="1"/>
              </a:ext>
            </a:extLst>
          </p:cNvPr>
          <p:cNvSpPr/>
          <p:nvPr/>
        </p:nvSpPr>
        <p:spPr>
          <a:xfrm>
            <a:off x="4817406" y="1096180"/>
            <a:ext cx="628650" cy="1888066"/>
          </a:xfrm>
          <a:prstGeom prst="rect">
            <a:avLst/>
          </a:prstGeom>
          <a:noFill/>
          <a:ln w="28575">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B370964B-16E9-5492-CFB8-5F67725C7F54}"/>
              </a:ext>
              <a:ext uri="{C183D7F6-B498-43B3-948B-1728B52AA6E4}">
                <adec:decorative xmlns:adec="http://schemas.microsoft.com/office/drawing/2017/decorative" val="1"/>
              </a:ext>
            </a:extLst>
          </p:cNvPr>
          <p:cNvSpPr/>
          <p:nvPr/>
        </p:nvSpPr>
        <p:spPr>
          <a:xfrm>
            <a:off x="4834466" y="3934883"/>
            <a:ext cx="2578036" cy="903816"/>
          </a:xfrm>
          <a:prstGeom prst="rect">
            <a:avLst/>
          </a:prstGeom>
          <a:noFill/>
          <a:ln w="28575">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798866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742BEA-84F0-832D-266D-AD4E8AB245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64E16B-067A-1879-28A1-409CA9AA26E8}"/>
              </a:ext>
            </a:extLst>
          </p:cNvPr>
          <p:cNvSpPr>
            <a:spLocks noGrp="1"/>
          </p:cNvSpPr>
          <p:nvPr>
            <p:ph type="title"/>
          </p:nvPr>
        </p:nvSpPr>
        <p:spPr>
          <a:xfrm>
            <a:off x="457200" y="14593"/>
            <a:ext cx="8593200" cy="857250"/>
          </a:xfrm>
        </p:spPr>
        <p:txBody>
          <a:bodyPr>
            <a:noAutofit/>
          </a:bodyPr>
          <a:lstStyle/>
          <a:p>
            <a:r>
              <a:rPr lang="en-US" sz="3600"/>
              <a:t>Using a template</a:t>
            </a:r>
            <a:endParaRPr lang="en-US"/>
          </a:p>
        </p:txBody>
      </p:sp>
      <p:grpSp>
        <p:nvGrpSpPr>
          <p:cNvPr id="5" name="Group 4" descr="Key design decision&#10;- should a template be specified?">
            <a:extLst>
              <a:ext uri="{FF2B5EF4-FFF2-40B4-BE49-F238E27FC236}">
                <a16:creationId xmlns:a16="http://schemas.microsoft.com/office/drawing/2014/main" id="{3B89B5E1-87B2-6639-2FBA-6296CE500B48}"/>
              </a:ext>
              <a:ext uri="{C183D7F6-B498-43B3-948B-1728B52AA6E4}">
                <adec:decorative xmlns:adec="http://schemas.microsoft.com/office/drawing/2017/decorative" val="0"/>
              </a:ext>
            </a:extLst>
          </p:cNvPr>
          <p:cNvGrpSpPr/>
          <p:nvPr/>
        </p:nvGrpSpPr>
        <p:grpSpPr>
          <a:xfrm>
            <a:off x="358725" y="896630"/>
            <a:ext cx="4518075" cy="3719572"/>
            <a:chOff x="358725" y="896630"/>
            <a:chExt cx="4518075" cy="3719572"/>
          </a:xfrm>
        </p:grpSpPr>
        <p:sp>
          <p:nvSpPr>
            <p:cNvPr id="6" name="TextBox 5">
              <a:extLst>
                <a:ext uri="{FF2B5EF4-FFF2-40B4-BE49-F238E27FC236}">
                  <a16:creationId xmlns:a16="http://schemas.microsoft.com/office/drawing/2014/main" id="{FABD89CF-4F30-63D0-AD29-B6075E738B69}"/>
                </a:ext>
              </a:extLst>
            </p:cNvPr>
            <p:cNvSpPr txBox="1"/>
            <p:nvPr/>
          </p:nvSpPr>
          <p:spPr>
            <a:xfrm>
              <a:off x="358725" y="1199882"/>
              <a:ext cx="4518075"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b="1">
                  <a:ea typeface="Calibri"/>
                  <a:cs typeface="Calibri"/>
                </a:rPr>
                <a:t>Key design decision</a:t>
              </a:r>
            </a:p>
            <a:p>
              <a:endParaRPr lang="en-GB" sz="2400" b="1">
                <a:ea typeface="Calibri"/>
                <a:cs typeface="Calibri"/>
              </a:endParaRPr>
            </a:p>
            <a:p>
              <a:pPr marL="342900" indent="-342900">
                <a:buFont typeface="Arial" panose="020B0604020202020204" pitchFamily="34" charset="0"/>
                <a:buChar char="•"/>
              </a:pPr>
              <a:r>
                <a:rPr lang="en-GB" sz="2400">
                  <a:ea typeface="Calibri"/>
                  <a:cs typeface="Calibri"/>
                </a:rPr>
                <a:t>Should a template be specified?</a:t>
              </a:r>
            </a:p>
            <a:p>
              <a:pPr marL="342900" indent="-342900">
                <a:buFont typeface="Arial" panose="020B0604020202020204" pitchFamily="34" charset="0"/>
                <a:buChar char="•"/>
              </a:pPr>
              <a:endParaRPr lang="en-GB" sz="2400">
                <a:ea typeface="Calibri"/>
                <a:cs typeface="Calibri"/>
              </a:endParaRPr>
            </a:p>
            <a:p>
              <a:r>
                <a:rPr lang="en-GB" sz="2400" b="1">
                  <a:ea typeface="Calibri"/>
                  <a:cs typeface="Calibri"/>
                </a:rPr>
                <a:t>Example E-portfolios</a:t>
              </a:r>
            </a:p>
            <a:p>
              <a:pPr marL="342900" indent="-342900">
                <a:buFont typeface="Arial" panose="020B0604020202020204" pitchFamily="34" charset="0"/>
                <a:buChar char="•"/>
              </a:pPr>
              <a:r>
                <a:rPr lang="en-GB" sz="2400">
                  <a:ea typeface="Calibri"/>
                  <a:cs typeface="Calibri"/>
                </a:rPr>
                <a:t>Portfolio </a:t>
              </a:r>
              <a:r>
                <a:rPr lang="en-GB" sz="2400">
                  <a:ea typeface="Calibri"/>
                  <a:cs typeface="Calibri"/>
                  <a:hlinkClick r:id="rId2"/>
                </a:rPr>
                <a:t>template</a:t>
              </a:r>
              <a:r>
                <a:rPr lang="en-GB" sz="2400">
                  <a:ea typeface="Calibri"/>
                  <a:cs typeface="Calibri"/>
                </a:rPr>
                <a:t> and </a:t>
              </a:r>
              <a:r>
                <a:rPr lang="en-GB" sz="2400">
                  <a:ea typeface="Calibri"/>
                  <a:cs typeface="Calibri"/>
                  <a:hlinkClick r:id="rId3"/>
                </a:rPr>
                <a:t>example</a:t>
              </a:r>
              <a:r>
                <a:rPr lang="en-GB" sz="2400">
                  <a:ea typeface="Calibri"/>
                  <a:cs typeface="Calibri"/>
                </a:rPr>
                <a:t> (</a:t>
              </a:r>
              <a:r>
                <a:rPr lang="en-GB" sz="2400">
                  <a:ea typeface="+mn-lt"/>
                  <a:cs typeface="+mn-lt"/>
                </a:rPr>
                <a:t>Universität Würzburg)</a:t>
              </a:r>
              <a:endParaRPr lang="en-GB" sz="2400"/>
            </a:p>
            <a:p>
              <a:pPr marL="342900" indent="-342900">
                <a:buFont typeface="Arial" panose="020B0604020202020204" pitchFamily="34" charset="0"/>
                <a:buChar char="•"/>
              </a:pPr>
              <a:r>
                <a:rPr lang="en-GB" sz="2400"/>
                <a:t>MSc Nursing </a:t>
              </a:r>
              <a:r>
                <a:rPr lang="en-GB" sz="2400" u="sng">
                  <a:hlinkClick r:id="rId4"/>
                </a:rPr>
                <a:t>Leena </a:t>
              </a:r>
              <a:r>
                <a:rPr lang="en-GB" sz="2400" u="sng" err="1">
                  <a:hlinkClick r:id="rId4"/>
                </a:rPr>
                <a:t>Namburu</a:t>
              </a:r>
              <a:r>
                <a:rPr lang="en-GB" sz="2400" u="sng"/>
                <a:t> </a:t>
              </a:r>
              <a:r>
                <a:rPr lang="en-GB" sz="2400"/>
                <a:t>(DCU)</a:t>
              </a:r>
              <a:endParaRPr lang="en-GB" sz="2400">
                <a:ea typeface="Calibri"/>
                <a:cs typeface="Calibri"/>
              </a:endParaRPr>
            </a:p>
          </p:txBody>
        </p:sp>
        <p:pic>
          <p:nvPicPr>
            <p:cNvPr id="7" name="Graphic 6" descr="Blueprint with solid fill">
              <a:extLst>
                <a:ext uri="{FF2B5EF4-FFF2-40B4-BE49-F238E27FC236}">
                  <a16:creationId xmlns:a16="http://schemas.microsoft.com/office/drawing/2014/main" id="{0DE91A11-EF43-510B-EB4A-86C21F8CCCC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403826" y="896630"/>
              <a:ext cx="999361" cy="999361"/>
            </a:xfrm>
            <a:prstGeom prst="rect">
              <a:avLst/>
            </a:prstGeom>
          </p:spPr>
        </p:pic>
      </p:grpSp>
      <p:sp>
        <p:nvSpPr>
          <p:cNvPr id="8" name="TextBox 7">
            <a:extLst>
              <a:ext uri="{FF2B5EF4-FFF2-40B4-BE49-F238E27FC236}">
                <a16:creationId xmlns:a16="http://schemas.microsoft.com/office/drawing/2014/main" id="{6A30D70D-D0A0-B7F5-1260-050E25808FFE}"/>
              </a:ext>
            </a:extLst>
          </p:cNvPr>
          <p:cNvSpPr txBox="1"/>
          <p:nvPr/>
        </p:nvSpPr>
        <p:spPr>
          <a:xfrm>
            <a:off x="5174750" y="1199882"/>
            <a:ext cx="3875650" cy="3693319"/>
          </a:xfrm>
          <a:prstGeom prst="rect">
            <a:avLst/>
          </a:prstGeom>
          <a:noFill/>
        </p:spPr>
        <p:txBody>
          <a:bodyPr wrap="square">
            <a:spAutoFit/>
          </a:bodyPr>
          <a:lstStyle/>
          <a:p>
            <a:pPr algn="l">
              <a:buNone/>
            </a:pPr>
            <a:r>
              <a:rPr lang="en-GB" b="1">
                <a:solidFill>
                  <a:srgbClr val="000000"/>
                </a:solidFill>
              </a:rPr>
              <a:t>Should I use a template</a:t>
            </a:r>
            <a:r>
              <a:rPr lang="en-GB" b="1" i="0">
                <a:solidFill>
                  <a:srgbClr val="000000"/>
                </a:solidFill>
                <a:effectLst/>
              </a:rPr>
              <a:t>? </a:t>
            </a:r>
          </a:p>
          <a:p>
            <a:r>
              <a:rPr lang="en-GB"/>
              <a:t>A template is a pre-created page, or collection of pages, that others can copy to use for themselves.  </a:t>
            </a:r>
          </a:p>
          <a:p>
            <a:endParaRPr lang="en-GB"/>
          </a:p>
          <a:p>
            <a:r>
              <a:rPr lang="en-GB"/>
              <a:t>You can create any page or collection and allow it to be copied, acting as a template. </a:t>
            </a:r>
          </a:p>
          <a:p>
            <a:endParaRPr lang="en-GB"/>
          </a:p>
          <a:p>
            <a:r>
              <a:rPr lang="en-GB"/>
              <a:t>Templates can be a useful timesaver for students. Importantly they provide helpful scaffolding for students when they first start to build an e-portfolio. </a:t>
            </a:r>
          </a:p>
        </p:txBody>
      </p:sp>
    </p:spTree>
    <p:extLst>
      <p:ext uri="{BB962C8B-B14F-4D97-AF65-F5344CB8AC3E}">
        <p14:creationId xmlns:p14="http://schemas.microsoft.com/office/powerpoint/2010/main" val="22532198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7F30A1-12B5-00EA-4B15-FFCD581CAB5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77210FF-347D-26D8-B81C-197B9AF55AB4}"/>
              </a:ext>
            </a:extLst>
          </p:cNvPr>
          <p:cNvSpPr>
            <a:spLocks noGrp="1"/>
          </p:cNvSpPr>
          <p:nvPr>
            <p:ph type="title"/>
          </p:nvPr>
        </p:nvSpPr>
        <p:spPr>
          <a:xfrm>
            <a:off x="457200" y="-857250"/>
            <a:ext cx="8229600" cy="857250"/>
          </a:xfrm>
        </p:spPr>
        <p:txBody>
          <a:bodyPr vert="horz" lIns="91440" tIns="45720" rIns="91440" bIns="45720" rtlCol="0" anchor="b">
            <a:normAutofit/>
          </a:bodyPr>
          <a:lstStyle/>
          <a:p>
            <a:r>
              <a:rPr lang="en-GB"/>
              <a:t>Template</a:t>
            </a:r>
            <a:r>
              <a:rPr lang="en-GB" baseline="0"/>
              <a:t> </a:t>
            </a:r>
            <a:r>
              <a:rPr lang="en-GB"/>
              <a:t>example</a:t>
            </a:r>
          </a:p>
        </p:txBody>
      </p:sp>
      <p:pic>
        <p:nvPicPr>
          <p:cNvPr id="5" name="Picture 4" descr="A screenshot showing an example portfolio template page, including Instructions where scaffolding tips can be added, a placeholder for a Portfolio description with some prompts, and a table of contents where learners can add evidence.">
            <a:extLst>
              <a:ext uri="{FF2B5EF4-FFF2-40B4-BE49-F238E27FC236}">
                <a16:creationId xmlns:a16="http://schemas.microsoft.com/office/drawing/2014/main" id="{7E5950EB-36B2-2E3D-6F93-09566DC0769A}"/>
              </a:ext>
            </a:extLst>
          </p:cNvPr>
          <p:cNvPicPr>
            <a:picLocks noChangeAspect="1"/>
          </p:cNvPicPr>
          <p:nvPr/>
        </p:nvPicPr>
        <p:blipFill>
          <a:blip r:embed="rId2"/>
          <a:srcRect/>
          <a:stretch/>
        </p:blipFill>
        <p:spPr>
          <a:xfrm>
            <a:off x="63524" y="487540"/>
            <a:ext cx="9016952" cy="4168420"/>
          </a:xfrm>
          <a:prstGeom prst="rect">
            <a:avLst/>
          </a:prstGeom>
          <a:ln>
            <a:solidFill>
              <a:schemeClr val="bg1">
                <a:lumMod val="65000"/>
              </a:schemeClr>
            </a:solidFill>
          </a:ln>
        </p:spPr>
      </p:pic>
    </p:spTree>
    <p:extLst>
      <p:ext uri="{BB962C8B-B14F-4D97-AF65-F5344CB8AC3E}">
        <p14:creationId xmlns:p14="http://schemas.microsoft.com/office/powerpoint/2010/main" val="40746675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4E46A2-4118-B6C0-A4B3-25E1F1B9A1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73F6F2-1061-73D3-6940-1CB06EF8CE04}"/>
              </a:ext>
            </a:extLst>
          </p:cNvPr>
          <p:cNvSpPr>
            <a:spLocks noGrp="1"/>
          </p:cNvSpPr>
          <p:nvPr>
            <p:ph type="title"/>
          </p:nvPr>
        </p:nvSpPr>
        <p:spPr>
          <a:xfrm>
            <a:off x="457200" y="14593"/>
            <a:ext cx="8593200" cy="857250"/>
          </a:xfrm>
        </p:spPr>
        <p:txBody>
          <a:bodyPr>
            <a:noAutofit/>
          </a:bodyPr>
          <a:lstStyle/>
          <a:p>
            <a:r>
              <a:rPr lang="en-US" sz="3600"/>
              <a:t>'Artefacts' and applications</a:t>
            </a:r>
          </a:p>
        </p:txBody>
      </p:sp>
      <p:grpSp>
        <p:nvGrpSpPr>
          <p:cNvPr id="5" name="Group 4" descr="Key design decision&#10;- what is the subject of the assessment?&#10;- should or must certain resources or artefacts be uploaded?">
            <a:extLst>
              <a:ext uri="{FF2B5EF4-FFF2-40B4-BE49-F238E27FC236}">
                <a16:creationId xmlns:a16="http://schemas.microsoft.com/office/drawing/2014/main" id="{203C7DE7-356C-2AA6-1799-4537D8E0B17C}"/>
              </a:ext>
            </a:extLst>
          </p:cNvPr>
          <p:cNvGrpSpPr/>
          <p:nvPr/>
        </p:nvGrpSpPr>
        <p:grpSpPr>
          <a:xfrm>
            <a:off x="358725" y="896630"/>
            <a:ext cx="4044462" cy="3350240"/>
            <a:chOff x="358725" y="896630"/>
            <a:chExt cx="4044462" cy="3350240"/>
          </a:xfrm>
        </p:grpSpPr>
        <p:sp>
          <p:nvSpPr>
            <p:cNvPr id="4" name="TextBox 3">
              <a:extLst>
                <a:ext uri="{FF2B5EF4-FFF2-40B4-BE49-F238E27FC236}">
                  <a16:creationId xmlns:a16="http://schemas.microsoft.com/office/drawing/2014/main" id="{2B151DB0-A76D-F153-CFA7-EB8822E91283}"/>
                </a:ext>
              </a:extLst>
            </p:cNvPr>
            <p:cNvSpPr txBox="1"/>
            <p:nvPr/>
          </p:nvSpPr>
          <p:spPr>
            <a:xfrm>
              <a:off x="358725" y="1199882"/>
              <a:ext cx="3875649"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b="1">
                  <a:ea typeface="Calibri"/>
                  <a:cs typeface="Calibri"/>
                </a:rPr>
                <a:t>Key design decision</a:t>
              </a:r>
            </a:p>
            <a:p>
              <a:pPr marL="342900" indent="-342900">
                <a:buFont typeface="Arial" panose="020B0604020202020204" pitchFamily="34" charset="0"/>
                <a:buChar char="•"/>
              </a:pPr>
              <a:endParaRPr lang="en-GB" sz="2400">
                <a:ea typeface="Calibri"/>
                <a:cs typeface="Calibri"/>
              </a:endParaRPr>
            </a:p>
            <a:p>
              <a:pPr marL="342900" indent="-342900">
                <a:buFont typeface="Arial" panose="020B0604020202020204" pitchFamily="34" charset="0"/>
                <a:buChar char="•"/>
              </a:pPr>
              <a:r>
                <a:rPr lang="en-GB" sz="2400">
                  <a:ea typeface="Calibri"/>
                  <a:cs typeface="Calibri"/>
                </a:rPr>
                <a:t>What is the subject of the assessment (which tasks?)</a:t>
              </a:r>
            </a:p>
            <a:p>
              <a:pPr marL="342900" indent="-342900">
                <a:buFont typeface="Arial" panose="020B0604020202020204" pitchFamily="34" charset="0"/>
                <a:buChar char="•"/>
              </a:pPr>
              <a:endParaRPr lang="en-GB" sz="2400">
                <a:ea typeface="Calibri"/>
                <a:cs typeface="Calibri"/>
              </a:endParaRPr>
            </a:p>
            <a:p>
              <a:pPr marL="342900" indent="-342900">
                <a:buFont typeface="Arial" panose="020B0604020202020204" pitchFamily="34" charset="0"/>
                <a:buChar char="•"/>
              </a:pPr>
              <a:r>
                <a:rPr lang="en-GB" sz="2400">
                  <a:ea typeface="Calibri"/>
                  <a:cs typeface="Calibri"/>
                </a:rPr>
                <a:t>Should / must certain resources or artefacts be used or uploaded?</a:t>
              </a:r>
              <a:endParaRPr lang="en-GB">
                <a:ea typeface="Calibri"/>
                <a:cs typeface="Calibri"/>
              </a:endParaRPr>
            </a:p>
          </p:txBody>
        </p:sp>
        <p:pic>
          <p:nvPicPr>
            <p:cNvPr id="3" name="Graphic 2" descr="Blueprint with solid fill">
              <a:extLst>
                <a:ext uri="{FF2B5EF4-FFF2-40B4-BE49-F238E27FC236}">
                  <a16:creationId xmlns:a16="http://schemas.microsoft.com/office/drawing/2014/main" id="{8A3E8CC7-B197-FE3D-202A-BB8DEAD1DD5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403826" y="896630"/>
              <a:ext cx="999361" cy="999361"/>
            </a:xfrm>
            <a:prstGeom prst="rect">
              <a:avLst/>
            </a:prstGeom>
          </p:spPr>
        </p:pic>
      </p:grpSp>
      <p:sp>
        <p:nvSpPr>
          <p:cNvPr id="6" name="TextBox 5">
            <a:extLst>
              <a:ext uri="{FF2B5EF4-FFF2-40B4-BE49-F238E27FC236}">
                <a16:creationId xmlns:a16="http://schemas.microsoft.com/office/drawing/2014/main" id="{4CD1978F-3E45-2FB4-436B-AB361E19F06B}"/>
              </a:ext>
            </a:extLst>
          </p:cNvPr>
          <p:cNvSpPr txBox="1"/>
          <p:nvPr/>
        </p:nvSpPr>
        <p:spPr>
          <a:xfrm>
            <a:off x="5081953" y="1199882"/>
            <a:ext cx="3875650" cy="3139321"/>
          </a:xfrm>
          <a:prstGeom prst="rect">
            <a:avLst/>
          </a:prstGeom>
          <a:noFill/>
        </p:spPr>
        <p:txBody>
          <a:bodyPr wrap="square" lIns="91440" tIns="45720" rIns="91440" bIns="45720" anchor="t">
            <a:spAutoFit/>
          </a:bodyPr>
          <a:lstStyle/>
          <a:p>
            <a:r>
              <a:rPr lang="en-GB">
                <a:ea typeface="Calibri"/>
                <a:cs typeface="Calibri"/>
              </a:rPr>
              <a:t>Multimedia presentation</a:t>
            </a:r>
          </a:p>
          <a:p>
            <a:pPr marL="285750" indent="-285750">
              <a:buFont typeface="Arial"/>
              <a:buChar char="•"/>
            </a:pPr>
            <a:r>
              <a:rPr lang="en-GB">
                <a:ea typeface="Calibri"/>
                <a:cs typeface="Calibri"/>
              </a:rPr>
              <a:t>Text / image</a:t>
            </a:r>
          </a:p>
          <a:p>
            <a:pPr marL="285750" indent="-285750">
              <a:buFont typeface="Arial"/>
              <a:buChar char="•"/>
            </a:pPr>
            <a:r>
              <a:rPr lang="en-GB">
                <a:ea typeface="Calibri"/>
                <a:cs typeface="Calibri"/>
              </a:rPr>
              <a:t>Video (student-created media hosted in Panopto assignment)</a:t>
            </a:r>
            <a:endParaRPr lang="en-GB"/>
          </a:p>
          <a:p>
            <a:pPr marL="285750" indent="-285750">
              <a:buFont typeface="Arial"/>
              <a:buChar char="•"/>
            </a:pPr>
            <a:endParaRPr lang="en-GB">
              <a:ea typeface="Calibri"/>
              <a:cs typeface="Calibri"/>
            </a:endParaRPr>
          </a:p>
          <a:p>
            <a:r>
              <a:rPr lang="en-GB">
                <a:ea typeface="Calibri"/>
                <a:cs typeface="Calibri"/>
              </a:rPr>
              <a:t>Re-useable content</a:t>
            </a:r>
          </a:p>
          <a:p>
            <a:pPr marL="285750" indent="-285750">
              <a:buFont typeface="Arial"/>
              <a:buChar char="•"/>
            </a:pPr>
            <a:r>
              <a:rPr lang="en-GB">
                <a:ea typeface="Calibri"/>
                <a:cs typeface="Calibri"/>
              </a:rPr>
              <a:t>Files</a:t>
            </a:r>
          </a:p>
          <a:p>
            <a:pPr marL="285750" indent="-285750">
              <a:buFont typeface="Arial"/>
              <a:buChar char="•"/>
            </a:pPr>
            <a:r>
              <a:rPr lang="en-GB">
                <a:ea typeface="Calibri"/>
                <a:cs typeface="Calibri"/>
              </a:rPr>
              <a:t>Journals</a:t>
            </a:r>
          </a:p>
          <a:p>
            <a:pPr marL="285750" indent="-285750">
              <a:buFont typeface="Arial"/>
              <a:buChar char="•"/>
            </a:pPr>
            <a:r>
              <a:rPr lang="en-GB">
                <a:ea typeface="Calibri"/>
                <a:cs typeface="Calibri"/>
              </a:rPr>
              <a:t>Plans</a:t>
            </a:r>
          </a:p>
          <a:p>
            <a:pPr marL="285750" indent="-285750">
              <a:buFont typeface="Arial"/>
              <a:buChar char="•"/>
            </a:pPr>
            <a:r>
              <a:rPr lang="en-GB">
                <a:ea typeface="Calibri"/>
                <a:cs typeface="Calibri"/>
              </a:rPr>
              <a:t>CPD</a:t>
            </a:r>
          </a:p>
          <a:p>
            <a:pPr marL="285750" indent="-285750">
              <a:buFont typeface="Arial"/>
              <a:buChar char="•"/>
            </a:pPr>
            <a:r>
              <a:rPr lang="en-GB">
                <a:ea typeface="Calibri"/>
                <a:cs typeface="Calibri"/>
              </a:rPr>
              <a:t>Résumé (CV)</a:t>
            </a:r>
          </a:p>
        </p:txBody>
      </p:sp>
    </p:spTree>
    <p:extLst>
      <p:ext uri="{BB962C8B-B14F-4D97-AF65-F5344CB8AC3E}">
        <p14:creationId xmlns:p14="http://schemas.microsoft.com/office/powerpoint/2010/main" val="16456791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9FB15B-C3C0-F3D5-49BE-792FC8596B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64C58E-436A-EE3F-9901-B911FD4F09FA}"/>
              </a:ext>
            </a:extLst>
          </p:cNvPr>
          <p:cNvSpPr>
            <a:spLocks noGrp="1"/>
          </p:cNvSpPr>
          <p:nvPr>
            <p:ph type="title"/>
          </p:nvPr>
        </p:nvSpPr>
        <p:spPr>
          <a:xfrm>
            <a:off x="457200" y="14593"/>
            <a:ext cx="8593200" cy="857250"/>
          </a:xfrm>
        </p:spPr>
        <p:txBody>
          <a:bodyPr>
            <a:noAutofit/>
          </a:bodyPr>
          <a:lstStyle/>
          <a:p>
            <a:r>
              <a:rPr lang="en-US" sz="3600"/>
              <a:t>'Artefacts' and applications (2)</a:t>
            </a:r>
          </a:p>
        </p:txBody>
      </p:sp>
      <p:sp>
        <p:nvSpPr>
          <p:cNvPr id="4" name="TextBox 3">
            <a:extLst>
              <a:ext uri="{FF2B5EF4-FFF2-40B4-BE49-F238E27FC236}">
                <a16:creationId xmlns:a16="http://schemas.microsoft.com/office/drawing/2014/main" id="{E3181215-5BC5-3321-08AA-533032CBB116}"/>
              </a:ext>
            </a:extLst>
          </p:cNvPr>
          <p:cNvSpPr txBox="1"/>
          <p:nvPr/>
        </p:nvSpPr>
        <p:spPr>
          <a:xfrm>
            <a:off x="358725" y="1199882"/>
            <a:ext cx="7096175" cy="38472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b="1">
                <a:ea typeface="Calibri"/>
                <a:cs typeface="Calibri"/>
              </a:rPr>
              <a:t>Example E-portfolios</a:t>
            </a:r>
          </a:p>
          <a:p>
            <a:endParaRPr lang="en-GB" sz="2200">
              <a:ea typeface="Calibri"/>
              <a:cs typeface="Calibri"/>
            </a:endParaRPr>
          </a:p>
          <a:p>
            <a:r>
              <a:rPr lang="en-GB" sz="2200">
                <a:ea typeface="Calibri"/>
                <a:cs typeface="Calibri"/>
              </a:rPr>
              <a:t>MSc in Public Relations &amp; Strategic Comm </a:t>
            </a:r>
            <a:r>
              <a:rPr lang="en-GB" sz="2200" u="sng">
                <a:hlinkClick r:id="rId2"/>
              </a:rPr>
              <a:t>Mia Iversen</a:t>
            </a:r>
            <a:r>
              <a:rPr lang="en-GB" sz="2200">
                <a:ea typeface="Calibri"/>
                <a:cs typeface="Calibri"/>
              </a:rPr>
              <a:t> (DCU)</a:t>
            </a:r>
          </a:p>
          <a:p>
            <a:pPr marL="342900" indent="-342900">
              <a:buFont typeface="Arial" panose="020B0604020202020204" pitchFamily="34" charset="0"/>
              <a:buChar char="•"/>
            </a:pPr>
            <a:r>
              <a:rPr lang="en-GB" sz="2200">
                <a:ea typeface="Calibri"/>
                <a:cs typeface="Calibri"/>
              </a:rPr>
              <a:t>Multi-media artefacts (text / image / embedded media)</a:t>
            </a:r>
          </a:p>
          <a:p>
            <a:endParaRPr lang="en-GB" sz="2200">
              <a:ea typeface="Calibri"/>
              <a:cs typeface="Calibri"/>
            </a:endParaRPr>
          </a:p>
          <a:p>
            <a:r>
              <a:rPr lang="en-GB" sz="2200">
                <a:ea typeface="Calibri"/>
                <a:cs typeface="Calibri"/>
                <a:hlinkClick r:id="rId3"/>
              </a:rPr>
              <a:t>Employability and Personal development</a:t>
            </a:r>
            <a:r>
              <a:rPr lang="en-GB" sz="2200">
                <a:ea typeface="Calibri"/>
                <a:cs typeface="Calibri"/>
              </a:rPr>
              <a:t> Year 3 student (Southampton Solent University)</a:t>
            </a:r>
          </a:p>
          <a:p>
            <a:pPr marL="342900" indent="-342900">
              <a:buFont typeface="Arial" panose="020B0604020202020204" pitchFamily="34" charset="0"/>
              <a:buChar char="•"/>
            </a:pPr>
            <a:r>
              <a:rPr lang="en-GB" sz="2200">
                <a:ea typeface="Calibri"/>
                <a:cs typeface="Calibri"/>
              </a:rPr>
              <a:t>Uses Plans &amp; CPD</a:t>
            </a:r>
          </a:p>
          <a:p>
            <a:pPr marL="342900" indent="-342900">
              <a:buFont typeface="Arial" panose="020B0604020202020204" pitchFamily="34" charset="0"/>
              <a:buChar char="•"/>
            </a:pPr>
            <a:endParaRPr lang="en-GB" sz="2200">
              <a:ea typeface="Calibri"/>
              <a:cs typeface="Calibri"/>
            </a:endParaRPr>
          </a:p>
          <a:p>
            <a:r>
              <a:rPr lang="en-GB" sz="2200">
                <a:ea typeface="Calibri"/>
                <a:cs typeface="Calibri"/>
                <a:hlinkClick r:id="rId4"/>
              </a:rPr>
              <a:t>Examples of E-portfolios</a:t>
            </a:r>
            <a:r>
              <a:rPr lang="en-GB" sz="2200">
                <a:ea typeface="Calibri"/>
                <a:cs typeface="Calibri"/>
              </a:rPr>
              <a:t> (Southampton Solent University)</a:t>
            </a:r>
          </a:p>
          <a:p>
            <a:r>
              <a:rPr lang="en-GB" sz="2200">
                <a:ea typeface="Calibri"/>
                <a:cs typeface="Calibri"/>
                <a:hlinkClick r:id="rId5"/>
              </a:rPr>
              <a:t>Examples of E-portfolios</a:t>
            </a:r>
            <a:r>
              <a:rPr lang="en-GB" sz="2200">
                <a:ea typeface="Calibri"/>
                <a:cs typeface="Calibri"/>
              </a:rPr>
              <a:t> (Dublin City University)</a:t>
            </a:r>
          </a:p>
        </p:txBody>
      </p:sp>
    </p:spTree>
    <p:extLst>
      <p:ext uri="{BB962C8B-B14F-4D97-AF65-F5344CB8AC3E}">
        <p14:creationId xmlns:p14="http://schemas.microsoft.com/office/powerpoint/2010/main" val="18330765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A71D8A-4619-6FF7-8737-D7819E860E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397F76-BE48-AB08-7F1A-545E824FFDCA}"/>
              </a:ext>
            </a:extLst>
          </p:cNvPr>
          <p:cNvSpPr>
            <a:spLocks noGrp="1"/>
          </p:cNvSpPr>
          <p:nvPr>
            <p:ph type="title"/>
          </p:nvPr>
        </p:nvSpPr>
        <p:spPr>
          <a:xfrm>
            <a:off x="457200" y="14593"/>
            <a:ext cx="8593200" cy="857250"/>
          </a:xfrm>
        </p:spPr>
        <p:txBody>
          <a:bodyPr>
            <a:noAutofit/>
          </a:bodyPr>
          <a:lstStyle/>
          <a:p>
            <a:r>
              <a:rPr lang="en-US" sz="3600"/>
              <a:t>Interactions in Mahara</a:t>
            </a:r>
          </a:p>
        </p:txBody>
      </p:sp>
      <p:grpSp>
        <p:nvGrpSpPr>
          <p:cNvPr id="7" name="Group 6" descr="Key design decision&#10;- what forms of interaction in Mahara?">
            <a:extLst>
              <a:ext uri="{FF2B5EF4-FFF2-40B4-BE49-F238E27FC236}">
                <a16:creationId xmlns:a16="http://schemas.microsoft.com/office/drawing/2014/main" id="{997D5347-3E5E-3F9E-0E91-A86D3733877A}"/>
              </a:ext>
            </a:extLst>
          </p:cNvPr>
          <p:cNvGrpSpPr/>
          <p:nvPr/>
        </p:nvGrpSpPr>
        <p:grpSpPr>
          <a:xfrm>
            <a:off x="358725" y="896630"/>
            <a:ext cx="4044462" cy="4088904"/>
            <a:chOff x="358725" y="896630"/>
            <a:chExt cx="4044462" cy="4088904"/>
          </a:xfrm>
        </p:grpSpPr>
        <p:sp>
          <p:nvSpPr>
            <p:cNvPr id="4" name="TextBox 3">
              <a:extLst>
                <a:ext uri="{FF2B5EF4-FFF2-40B4-BE49-F238E27FC236}">
                  <a16:creationId xmlns:a16="http://schemas.microsoft.com/office/drawing/2014/main" id="{ABCDFE07-0866-D6CD-CABA-8B4F9C8FB220}"/>
                </a:ext>
              </a:extLst>
            </p:cNvPr>
            <p:cNvSpPr txBox="1"/>
            <p:nvPr/>
          </p:nvSpPr>
          <p:spPr>
            <a:xfrm>
              <a:off x="358725" y="1199882"/>
              <a:ext cx="3875649"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b="1">
                  <a:ea typeface="Calibri"/>
                  <a:cs typeface="Calibri"/>
                </a:rPr>
                <a:t>Key design decision</a:t>
              </a:r>
            </a:p>
            <a:p>
              <a:endParaRPr lang="en-GB" sz="2400">
                <a:ea typeface="Calibri"/>
                <a:cs typeface="Calibri"/>
              </a:endParaRPr>
            </a:p>
            <a:p>
              <a:pPr marL="342900" indent="-342900">
                <a:buFont typeface="Arial" panose="020B0604020202020204" pitchFamily="34" charset="0"/>
                <a:buChar char="•"/>
              </a:pPr>
              <a:r>
                <a:rPr lang="en-GB" sz="2400">
                  <a:ea typeface="Calibri"/>
                  <a:cs typeface="Calibri"/>
                </a:rPr>
                <a:t>What forms of interaction in Mahara?</a:t>
              </a:r>
            </a:p>
            <a:p>
              <a:r>
                <a:rPr lang="en-GB" sz="2400">
                  <a:ea typeface="Calibri"/>
                  <a:cs typeface="Calibri"/>
                </a:rPr>
                <a:t> </a:t>
              </a:r>
            </a:p>
            <a:p>
              <a:pPr marL="342900" indent="-342900">
                <a:buFont typeface="Arial" panose="020B0604020202020204" pitchFamily="34" charset="0"/>
                <a:buChar char="•"/>
              </a:pPr>
              <a:r>
                <a:rPr lang="en-GB" sz="2400">
                  <a:ea typeface="Calibri"/>
                  <a:cs typeface="Calibri"/>
                </a:rPr>
                <a:t>To support students working in phases: introduction, collection, selection &amp; reflection, presentation, feedback</a:t>
              </a:r>
            </a:p>
          </p:txBody>
        </p:sp>
        <p:pic>
          <p:nvPicPr>
            <p:cNvPr id="6" name="Graphic 5" descr="Blueprint with solid fill">
              <a:extLst>
                <a:ext uri="{FF2B5EF4-FFF2-40B4-BE49-F238E27FC236}">
                  <a16:creationId xmlns:a16="http://schemas.microsoft.com/office/drawing/2014/main" id="{678A784C-6845-5133-DC16-66FB80DFFE1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403826" y="896630"/>
              <a:ext cx="999361" cy="999361"/>
            </a:xfrm>
            <a:prstGeom prst="rect">
              <a:avLst/>
            </a:prstGeom>
          </p:spPr>
        </p:pic>
      </p:grpSp>
      <p:sp>
        <p:nvSpPr>
          <p:cNvPr id="5" name="TextBox 4">
            <a:extLst>
              <a:ext uri="{FF2B5EF4-FFF2-40B4-BE49-F238E27FC236}">
                <a16:creationId xmlns:a16="http://schemas.microsoft.com/office/drawing/2014/main" id="{F29DE1A3-94F5-4131-D415-2E3341F55FCA}"/>
              </a:ext>
            </a:extLst>
          </p:cNvPr>
          <p:cNvSpPr txBox="1"/>
          <p:nvPr/>
        </p:nvSpPr>
        <p:spPr>
          <a:xfrm>
            <a:off x="5081953" y="1199882"/>
            <a:ext cx="3875650" cy="2862322"/>
          </a:xfrm>
          <a:prstGeom prst="rect">
            <a:avLst/>
          </a:prstGeom>
          <a:noFill/>
        </p:spPr>
        <p:txBody>
          <a:bodyPr wrap="square" lIns="91440" tIns="45720" rIns="91440" bIns="45720" anchor="t">
            <a:spAutoFit/>
          </a:bodyPr>
          <a:lstStyle/>
          <a:p>
            <a:r>
              <a:rPr lang="en-GB">
                <a:ea typeface="Calibri"/>
                <a:cs typeface="Calibri"/>
              </a:rPr>
              <a:t>Comments</a:t>
            </a:r>
          </a:p>
          <a:p>
            <a:pPr marL="285750" indent="-285750">
              <a:buFont typeface="Arial" panose="020B0604020202020204" pitchFamily="34" charset="0"/>
              <a:buChar char="•"/>
            </a:pPr>
            <a:r>
              <a:rPr lang="en-GB">
                <a:ea typeface="Calibri"/>
                <a:cs typeface="Calibri"/>
              </a:rPr>
              <a:t>From staff, peers, externals</a:t>
            </a:r>
          </a:p>
          <a:p>
            <a:pPr marL="285750" indent="-285750">
              <a:buFont typeface="Arial" panose="020B0604020202020204" pitchFamily="34" charset="0"/>
              <a:buChar char="•"/>
            </a:pPr>
            <a:endParaRPr lang="en-GB">
              <a:ea typeface="Calibri"/>
              <a:cs typeface="Calibri"/>
            </a:endParaRPr>
          </a:p>
          <a:p>
            <a:r>
              <a:rPr lang="en-GB">
                <a:ea typeface="Calibri"/>
                <a:cs typeface="Calibri"/>
              </a:rPr>
              <a:t>Formative submission milestones &amp; feedback</a:t>
            </a:r>
          </a:p>
          <a:p>
            <a:pPr marL="285750" indent="-285750">
              <a:buFont typeface="Arial" panose="020B0604020202020204" pitchFamily="34" charset="0"/>
              <a:buChar char="•"/>
            </a:pPr>
            <a:r>
              <a:rPr lang="en-GB">
                <a:ea typeface="Calibri"/>
                <a:cs typeface="Calibri"/>
              </a:rPr>
              <a:t>Smart Evidence Framework Annotations</a:t>
            </a:r>
          </a:p>
          <a:p>
            <a:pPr marL="285750" indent="-285750">
              <a:buFont typeface="Arial" panose="020B0604020202020204" pitchFamily="34" charset="0"/>
              <a:buChar char="•"/>
            </a:pPr>
            <a:r>
              <a:rPr lang="en-GB">
                <a:ea typeface="Calibri"/>
                <a:cs typeface="Calibri"/>
              </a:rPr>
              <a:t>Self or peer assessment</a:t>
            </a:r>
          </a:p>
          <a:p>
            <a:pPr marL="285750" indent="-285750">
              <a:buFont typeface="Arial" panose="020B0604020202020204" pitchFamily="34" charset="0"/>
              <a:buChar char="•"/>
            </a:pPr>
            <a:endParaRPr lang="en-GB">
              <a:ea typeface="Calibri"/>
              <a:cs typeface="Calibri"/>
            </a:endParaRPr>
          </a:p>
          <a:p>
            <a:r>
              <a:rPr lang="en-GB">
                <a:ea typeface="Calibri"/>
                <a:cs typeface="Calibri"/>
              </a:rPr>
              <a:t>Mahara forums (groups)</a:t>
            </a:r>
          </a:p>
        </p:txBody>
      </p:sp>
    </p:spTree>
    <p:extLst>
      <p:ext uri="{BB962C8B-B14F-4D97-AF65-F5344CB8AC3E}">
        <p14:creationId xmlns:p14="http://schemas.microsoft.com/office/powerpoint/2010/main" val="39370327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09296-7D71-3C09-AF6E-3B234D4A3C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DD1458-B27A-8676-92B1-3AC956A48ECC}"/>
              </a:ext>
            </a:extLst>
          </p:cNvPr>
          <p:cNvSpPr>
            <a:spLocks noGrp="1"/>
          </p:cNvSpPr>
          <p:nvPr>
            <p:ph type="title"/>
          </p:nvPr>
        </p:nvSpPr>
        <p:spPr>
          <a:xfrm>
            <a:off x="457200" y="14593"/>
            <a:ext cx="8593200" cy="857250"/>
          </a:xfrm>
        </p:spPr>
        <p:txBody>
          <a:bodyPr>
            <a:noAutofit/>
          </a:bodyPr>
          <a:lstStyle/>
          <a:p>
            <a:r>
              <a:rPr lang="en-US" sz="3600"/>
              <a:t>Smart Evidence Framework</a:t>
            </a:r>
            <a:endParaRPr lang="en-US"/>
          </a:p>
        </p:txBody>
      </p:sp>
      <p:grpSp>
        <p:nvGrpSpPr>
          <p:cNvPr id="8" name="Group 7" descr="Key design decision&#10;- do I assess against a formal competency of skills framework?&#10;- consider use of Smart Evidence Framework">
            <a:extLst>
              <a:ext uri="{FF2B5EF4-FFF2-40B4-BE49-F238E27FC236}">
                <a16:creationId xmlns:a16="http://schemas.microsoft.com/office/drawing/2014/main" id="{6DC942A0-BE78-FBBF-0479-77DD0026DFBB}"/>
              </a:ext>
              <a:ext uri="{C183D7F6-B498-43B3-948B-1728B52AA6E4}">
                <adec:decorative xmlns:adec="http://schemas.microsoft.com/office/drawing/2017/decorative" val="0"/>
              </a:ext>
            </a:extLst>
          </p:cNvPr>
          <p:cNvGrpSpPr/>
          <p:nvPr/>
        </p:nvGrpSpPr>
        <p:grpSpPr>
          <a:xfrm>
            <a:off x="358726" y="896630"/>
            <a:ext cx="4044462" cy="4088904"/>
            <a:chOff x="358726" y="896630"/>
            <a:chExt cx="4044462" cy="4088904"/>
          </a:xfrm>
        </p:grpSpPr>
        <p:sp>
          <p:nvSpPr>
            <p:cNvPr id="3" name="TextBox 2">
              <a:extLst>
                <a:ext uri="{FF2B5EF4-FFF2-40B4-BE49-F238E27FC236}">
                  <a16:creationId xmlns:a16="http://schemas.microsoft.com/office/drawing/2014/main" id="{3E8C41C1-A322-0C3A-682A-25FB922779B8}"/>
                </a:ext>
              </a:extLst>
            </p:cNvPr>
            <p:cNvSpPr txBox="1"/>
            <p:nvPr/>
          </p:nvSpPr>
          <p:spPr>
            <a:xfrm>
              <a:off x="358726" y="1199882"/>
              <a:ext cx="4044462"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b="1">
                  <a:ea typeface="Calibri"/>
                  <a:cs typeface="Calibri"/>
                </a:rPr>
                <a:t>Key design decision</a:t>
              </a:r>
            </a:p>
            <a:p>
              <a:endParaRPr lang="en-GB" sz="2400" b="1">
                <a:ea typeface="Calibri"/>
                <a:cs typeface="Calibri"/>
              </a:endParaRPr>
            </a:p>
            <a:p>
              <a:pPr marL="342900" indent="-342900">
                <a:buFont typeface="Arial" panose="020B0604020202020204" pitchFamily="34" charset="0"/>
                <a:buChar char="•"/>
              </a:pPr>
              <a:r>
                <a:rPr lang="en-GB" sz="2400">
                  <a:ea typeface="Calibri"/>
                  <a:cs typeface="Calibri"/>
                </a:rPr>
                <a:t>Do I assess against a formal competency or skills framework?</a:t>
              </a:r>
            </a:p>
            <a:p>
              <a:pPr marL="342900" indent="-342900">
                <a:buFont typeface="Arial" panose="020B0604020202020204" pitchFamily="34" charset="0"/>
                <a:buChar char="•"/>
              </a:pPr>
              <a:endParaRPr lang="en-GB" sz="2400">
                <a:ea typeface="Calibri"/>
                <a:cs typeface="Calibri"/>
              </a:endParaRPr>
            </a:p>
            <a:p>
              <a:pPr marL="342900" indent="-342900">
                <a:buFont typeface="Arial" panose="020B0604020202020204" pitchFamily="34" charset="0"/>
                <a:buChar char="•"/>
              </a:pPr>
              <a:r>
                <a:rPr lang="en-GB" sz="2400">
                  <a:ea typeface="Calibri"/>
                  <a:cs typeface="Calibri"/>
                </a:rPr>
                <a:t>Consider use of Smart Evidence Framework</a:t>
              </a:r>
            </a:p>
            <a:p>
              <a:pPr marL="342900" indent="-342900">
                <a:buFont typeface="Arial" panose="020B0604020202020204" pitchFamily="34" charset="0"/>
                <a:buChar char="•"/>
              </a:pPr>
              <a:endParaRPr lang="en-GB" sz="2400">
                <a:ea typeface="Calibri"/>
                <a:cs typeface="Calibri"/>
              </a:endParaRPr>
            </a:p>
            <a:p>
              <a:endParaRPr lang="en-GB" sz="2400">
                <a:ea typeface="Calibri"/>
                <a:cs typeface="Calibri"/>
              </a:endParaRPr>
            </a:p>
          </p:txBody>
        </p:sp>
        <p:pic>
          <p:nvPicPr>
            <p:cNvPr id="5" name="Graphic 4" descr="Blueprint with solid fill">
              <a:extLst>
                <a:ext uri="{FF2B5EF4-FFF2-40B4-BE49-F238E27FC236}">
                  <a16:creationId xmlns:a16="http://schemas.microsoft.com/office/drawing/2014/main" id="{102429DE-03B3-E122-9239-012FBD56546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403826" y="896630"/>
              <a:ext cx="999361" cy="999361"/>
            </a:xfrm>
            <a:prstGeom prst="rect">
              <a:avLst/>
            </a:prstGeom>
          </p:spPr>
        </p:pic>
      </p:grpSp>
      <p:sp>
        <p:nvSpPr>
          <p:cNvPr id="7" name="TextBox 6">
            <a:extLst>
              <a:ext uri="{FF2B5EF4-FFF2-40B4-BE49-F238E27FC236}">
                <a16:creationId xmlns:a16="http://schemas.microsoft.com/office/drawing/2014/main" id="{E65FD49B-BEC4-58A6-625C-D7770C48991D}"/>
              </a:ext>
            </a:extLst>
          </p:cNvPr>
          <p:cNvSpPr txBox="1"/>
          <p:nvPr/>
        </p:nvSpPr>
        <p:spPr>
          <a:xfrm>
            <a:off x="5081953" y="1199882"/>
            <a:ext cx="3875650" cy="3416320"/>
          </a:xfrm>
          <a:prstGeom prst="rect">
            <a:avLst/>
          </a:prstGeom>
          <a:noFill/>
        </p:spPr>
        <p:txBody>
          <a:bodyPr wrap="square" lIns="91440" tIns="45720" rIns="91440" bIns="45720" anchor="t">
            <a:spAutoFit/>
          </a:bodyPr>
          <a:lstStyle/>
          <a:p>
            <a:pPr algn="l">
              <a:buNone/>
            </a:pPr>
            <a:r>
              <a:rPr lang="en-GB" b="1" i="0">
                <a:solidFill>
                  <a:srgbClr val="000000"/>
                </a:solidFill>
                <a:effectLst/>
              </a:rPr>
              <a:t>What is a Smart Evidence Framework? </a:t>
            </a:r>
          </a:p>
          <a:p>
            <a:pPr algn="l">
              <a:buNone/>
            </a:pPr>
            <a:r>
              <a:rPr lang="en-GB" b="0" i="0">
                <a:solidFill>
                  <a:srgbClr val="000000"/>
                </a:solidFill>
                <a:effectLst/>
              </a:rPr>
              <a:t>Using a Smart Evidence Framework in Mahara, staff create a set of criteria or competencies (known as standards). </a:t>
            </a:r>
          </a:p>
          <a:p>
            <a:pPr algn="l">
              <a:buNone/>
            </a:pPr>
            <a:endParaRPr lang="en-GB">
              <a:solidFill>
                <a:srgbClr val="000000"/>
              </a:solidFill>
            </a:endParaRPr>
          </a:p>
          <a:p>
            <a:pPr algn="l">
              <a:buNone/>
            </a:pPr>
            <a:r>
              <a:rPr lang="en-GB" b="0" i="0">
                <a:solidFill>
                  <a:srgbClr val="000000"/>
                </a:solidFill>
                <a:effectLst/>
              </a:rPr>
              <a:t>As they build their portfolio, students map evidence against the standards. </a:t>
            </a:r>
          </a:p>
          <a:p>
            <a:pPr algn="l">
              <a:buNone/>
            </a:pPr>
            <a:endParaRPr lang="en-GB">
              <a:solidFill>
                <a:srgbClr val="000000"/>
              </a:solidFill>
            </a:endParaRPr>
          </a:p>
          <a:p>
            <a:pPr algn="l">
              <a:buNone/>
            </a:pPr>
            <a:r>
              <a:rPr lang="en-GB" b="0" i="0">
                <a:solidFill>
                  <a:srgbClr val="000000"/>
                </a:solidFill>
                <a:effectLst/>
              </a:rPr>
              <a:t>A Smart Evidence framework displays as the first page of their portfolio. </a:t>
            </a:r>
          </a:p>
          <a:p>
            <a:pPr algn="l">
              <a:buNone/>
            </a:pPr>
            <a:endParaRPr lang="en-GB">
              <a:solidFill>
                <a:srgbClr val="000000"/>
              </a:solidFill>
            </a:endParaRPr>
          </a:p>
          <a:p>
            <a:pPr algn="l">
              <a:buNone/>
            </a:pPr>
            <a:r>
              <a:rPr lang="en-GB" b="0" i="0" dirty="0">
                <a:solidFill>
                  <a:srgbClr val="000000"/>
                </a:solidFill>
                <a:effectLst/>
              </a:rPr>
              <a:t>Staff can review completion at a glance</a:t>
            </a:r>
            <a:endParaRPr lang="en-GB" b="0" i="0" dirty="0">
              <a:solidFill>
                <a:srgbClr val="000000"/>
              </a:solidFill>
              <a:effectLst/>
              <a:ea typeface="Calibri"/>
              <a:cs typeface="Calibri"/>
            </a:endParaRPr>
          </a:p>
        </p:txBody>
      </p:sp>
    </p:spTree>
    <p:extLst>
      <p:ext uri="{BB962C8B-B14F-4D97-AF65-F5344CB8AC3E}">
        <p14:creationId xmlns:p14="http://schemas.microsoft.com/office/powerpoint/2010/main" val="1038565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F44747-F110-1A56-C08F-AB79E2C904F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541EF39-0951-8CB3-2781-FBF3087DE3A0}"/>
              </a:ext>
            </a:extLst>
          </p:cNvPr>
          <p:cNvSpPr>
            <a:spLocks noGrp="1"/>
          </p:cNvSpPr>
          <p:nvPr>
            <p:ph type="title"/>
          </p:nvPr>
        </p:nvSpPr>
        <p:spPr>
          <a:xfrm>
            <a:off x="457200" y="-857250"/>
            <a:ext cx="8229600" cy="857250"/>
          </a:xfrm>
        </p:spPr>
        <p:txBody>
          <a:bodyPr vert="horz" lIns="91440" tIns="45720" rIns="91440" bIns="45720" rtlCol="0" anchor="b">
            <a:normAutofit fontScale="90000"/>
          </a:bodyPr>
          <a:lstStyle/>
          <a:p>
            <a:r>
              <a:rPr lang="en-GB"/>
              <a:t>Smart Evidence Framework example</a:t>
            </a:r>
          </a:p>
        </p:txBody>
      </p:sp>
      <p:pic>
        <p:nvPicPr>
          <p:cNvPr id="5" name="Picture 4" descr="Screenshot showing Smart Evidence map, with a standard selected in the grid, and an Annotation Block ready to populate for that standard">
            <a:extLst>
              <a:ext uri="{FF2B5EF4-FFF2-40B4-BE49-F238E27FC236}">
                <a16:creationId xmlns:a16="http://schemas.microsoft.com/office/drawing/2014/main" id="{8C9E8562-A920-9E3A-086A-537ABC0AC510}"/>
              </a:ext>
            </a:extLst>
          </p:cNvPr>
          <p:cNvPicPr>
            <a:picLocks noChangeAspect="1"/>
          </p:cNvPicPr>
          <p:nvPr/>
        </p:nvPicPr>
        <p:blipFill>
          <a:blip r:embed="rId2"/>
          <a:stretch>
            <a:fillRect/>
          </a:stretch>
        </p:blipFill>
        <p:spPr>
          <a:xfrm>
            <a:off x="606153" y="44039"/>
            <a:ext cx="7931693" cy="5055421"/>
          </a:xfrm>
          <a:prstGeom prst="rect">
            <a:avLst/>
          </a:prstGeom>
          <a:ln>
            <a:solidFill>
              <a:schemeClr val="bg1">
                <a:lumMod val="65000"/>
              </a:schemeClr>
            </a:solidFill>
          </a:ln>
        </p:spPr>
      </p:pic>
    </p:spTree>
    <p:extLst>
      <p:ext uri="{BB962C8B-B14F-4D97-AF65-F5344CB8AC3E}">
        <p14:creationId xmlns:p14="http://schemas.microsoft.com/office/powerpoint/2010/main" val="7980196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999001-18BE-109B-D7A8-BDBF2A006C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A0509F-A398-AC7F-1BA8-8F3B60F47303}"/>
              </a:ext>
            </a:extLst>
          </p:cNvPr>
          <p:cNvSpPr>
            <a:spLocks noGrp="1"/>
          </p:cNvSpPr>
          <p:nvPr>
            <p:ph type="title"/>
          </p:nvPr>
        </p:nvSpPr>
        <p:spPr>
          <a:xfrm>
            <a:off x="457200" y="14593"/>
            <a:ext cx="8593200" cy="857250"/>
          </a:xfrm>
        </p:spPr>
        <p:txBody>
          <a:bodyPr>
            <a:noAutofit/>
          </a:bodyPr>
          <a:lstStyle/>
          <a:p>
            <a:r>
              <a:rPr lang="en-US" sz="3600"/>
              <a:t>Discussion activity (2)</a:t>
            </a:r>
          </a:p>
        </p:txBody>
      </p:sp>
      <p:grpSp>
        <p:nvGrpSpPr>
          <p:cNvPr id="9" name="Group 8" descr="A clock icon with a 10 minute time window for discussion activity">
            <a:extLst>
              <a:ext uri="{FF2B5EF4-FFF2-40B4-BE49-F238E27FC236}">
                <a16:creationId xmlns:a16="http://schemas.microsoft.com/office/drawing/2014/main" id="{EE185FE2-7181-4FBF-5E84-4B31C2E7BB61}"/>
              </a:ext>
            </a:extLst>
          </p:cNvPr>
          <p:cNvGrpSpPr/>
          <p:nvPr/>
        </p:nvGrpSpPr>
        <p:grpSpPr>
          <a:xfrm>
            <a:off x="236008" y="3416300"/>
            <a:ext cx="2840566" cy="919691"/>
            <a:chOff x="236008" y="3395133"/>
            <a:chExt cx="2840566" cy="919691"/>
          </a:xfrm>
        </p:grpSpPr>
        <p:pic>
          <p:nvPicPr>
            <p:cNvPr id="6" name="Graphic 5" descr="Alarm clock with solid fill">
              <a:extLst>
                <a:ext uri="{FF2B5EF4-FFF2-40B4-BE49-F238E27FC236}">
                  <a16:creationId xmlns:a16="http://schemas.microsoft.com/office/drawing/2014/main" id="{4D25690F-53C5-2E11-0DDB-DC8F25EA37E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51883" y="3395133"/>
              <a:ext cx="914400" cy="914400"/>
            </a:xfrm>
            <a:prstGeom prst="rect">
              <a:avLst/>
            </a:prstGeom>
          </p:spPr>
        </p:pic>
        <p:sp>
          <p:nvSpPr>
            <p:cNvPr id="7" name="TextBox 6">
              <a:extLst>
                <a:ext uri="{FF2B5EF4-FFF2-40B4-BE49-F238E27FC236}">
                  <a16:creationId xmlns:a16="http://schemas.microsoft.com/office/drawing/2014/main" id="{C3FA1B1B-AF1E-460A-7965-AA2BDE2C471D}"/>
                </a:ext>
              </a:extLst>
            </p:cNvPr>
            <p:cNvSpPr txBox="1"/>
            <p:nvPr/>
          </p:nvSpPr>
          <p:spPr>
            <a:xfrm>
              <a:off x="1158875" y="3656542"/>
              <a:ext cx="156845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a:ea typeface="Calibri"/>
                  <a:cs typeface="Calibri"/>
                </a:rPr>
                <a:t>10 minutes</a:t>
              </a:r>
              <a:endParaRPr lang="en-GB" sz="2400"/>
            </a:p>
          </p:txBody>
        </p:sp>
        <p:sp>
          <p:nvSpPr>
            <p:cNvPr id="8" name="Rectangle: Rounded Corners 7">
              <a:extLst>
                <a:ext uri="{FF2B5EF4-FFF2-40B4-BE49-F238E27FC236}">
                  <a16:creationId xmlns:a16="http://schemas.microsoft.com/office/drawing/2014/main" id="{301FBEF1-8083-5FBA-B218-2F9D7BAC53F6}"/>
                </a:ext>
              </a:extLst>
            </p:cNvPr>
            <p:cNvSpPr/>
            <p:nvPr/>
          </p:nvSpPr>
          <p:spPr>
            <a:xfrm>
              <a:off x="236008" y="3400424"/>
              <a:ext cx="2840566" cy="914400"/>
            </a:xfrm>
            <a:prstGeom prst="round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grpSp>
      <p:sp>
        <p:nvSpPr>
          <p:cNvPr id="4" name="TextBox 3">
            <a:extLst>
              <a:ext uri="{FF2B5EF4-FFF2-40B4-BE49-F238E27FC236}">
                <a16:creationId xmlns:a16="http://schemas.microsoft.com/office/drawing/2014/main" id="{DC918924-05E4-F038-78E1-6B61F97C4014}"/>
              </a:ext>
            </a:extLst>
          </p:cNvPr>
          <p:cNvSpPr txBox="1"/>
          <p:nvPr/>
        </p:nvSpPr>
        <p:spPr>
          <a:xfrm>
            <a:off x="3369663" y="983962"/>
            <a:ext cx="5772499" cy="40318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b="1"/>
              <a:t>Consider a portfolio  activity in your learning context</a:t>
            </a:r>
            <a:endParaRPr lang="en-GB" sz="2000" b="1">
              <a:ea typeface="Calibri"/>
              <a:cs typeface="Calibri"/>
            </a:endParaRPr>
          </a:p>
          <a:p>
            <a:pPr marL="342900" indent="-342900">
              <a:buFont typeface="Arial"/>
              <a:buChar char="•"/>
            </a:pPr>
            <a:endParaRPr lang="en-GB" sz="2000">
              <a:ea typeface="Calibri"/>
              <a:cs typeface="Calibri"/>
            </a:endParaRPr>
          </a:p>
          <a:p>
            <a:r>
              <a:rPr lang="en-GB" sz="2000">
                <a:ea typeface="+mn-lt"/>
                <a:cs typeface="+mn-lt"/>
              </a:rPr>
              <a:t>In your context, which tasks will you assess (if any)? </a:t>
            </a:r>
            <a:endParaRPr lang="en-GB" sz="2000">
              <a:ea typeface="Calibri"/>
              <a:cs typeface="Calibri"/>
            </a:endParaRPr>
          </a:p>
          <a:p>
            <a:pPr>
              <a:buFont typeface="Arial"/>
              <a:buChar char="•"/>
            </a:pPr>
            <a:endParaRPr lang="en-GB"/>
          </a:p>
          <a:p>
            <a:r>
              <a:rPr lang="en-GB" sz="2000">
                <a:ea typeface="+mn-lt"/>
                <a:cs typeface="+mn-lt"/>
              </a:rPr>
              <a:t>Which Mahara artefacts might help your students showcase their learning? </a:t>
            </a:r>
            <a:endParaRPr lang="en-GB">
              <a:ea typeface="Calibri"/>
              <a:cs typeface="Calibri"/>
            </a:endParaRPr>
          </a:p>
          <a:p>
            <a:pPr>
              <a:buFont typeface="Arial"/>
              <a:buChar char="•"/>
            </a:pPr>
            <a:endParaRPr lang="en-GB"/>
          </a:p>
          <a:p>
            <a:pPr>
              <a:spcAft>
                <a:spcPts val="600"/>
              </a:spcAft>
            </a:pPr>
            <a:r>
              <a:rPr lang="en-GB" sz="2000">
                <a:ea typeface="+mn-lt"/>
                <a:cs typeface="+mn-lt"/>
              </a:rPr>
              <a:t>What support might students need? </a:t>
            </a:r>
            <a:endParaRPr lang="en-GB">
              <a:ea typeface="Calibri"/>
              <a:cs typeface="Calibri"/>
            </a:endParaRPr>
          </a:p>
          <a:p>
            <a:pPr marL="742950" lvl="1" indent="-285750">
              <a:spcAft>
                <a:spcPts val="600"/>
              </a:spcAft>
              <a:buFont typeface="Courier New"/>
              <a:buChar char="o"/>
            </a:pPr>
            <a:r>
              <a:rPr lang="en-GB" sz="2000">
                <a:ea typeface="Calibri"/>
                <a:cs typeface="Calibri"/>
              </a:rPr>
              <a:t>Induction activities</a:t>
            </a:r>
          </a:p>
          <a:p>
            <a:pPr marL="742950" lvl="1" indent="-285750">
              <a:spcAft>
                <a:spcPts val="600"/>
              </a:spcAft>
              <a:buFont typeface="Courier New"/>
              <a:buChar char="o"/>
            </a:pPr>
            <a:r>
              <a:rPr lang="en-GB" sz="2000">
                <a:ea typeface="Calibri"/>
                <a:cs typeface="Calibri"/>
              </a:rPr>
              <a:t>Student guidance</a:t>
            </a:r>
            <a:endParaRPr lang="en-GB" sz="2000" dirty="0">
              <a:ea typeface="Calibri"/>
              <a:cs typeface="Calibri"/>
            </a:endParaRPr>
          </a:p>
          <a:p>
            <a:pPr marL="742950" lvl="1" indent="-285750">
              <a:spcAft>
                <a:spcPts val="600"/>
              </a:spcAft>
              <a:buFont typeface="Courier New"/>
              <a:buChar char="o"/>
            </a:pPr>
            <a:r>
              <a:rPr lang="en-GB" sz="2000">
                <a:ea typeface="Calibri"/>
                <a:cs typeface="Calibri"/>
              </a:rPr>
              <a:t>Templates, Examples</a:t>
            </a:r>
          </a:p>
          <a:p>
            <a:pPr marL="742950" lvl="1" indent="-285750">
              <a:spcAft>
                <a:spcPts val="600"/>
              </a:spcAft>
              <a:buFont typeface="Courier New"/>
              <a:buChar char="o"/>
            </a:pPr>
            <a:r>
              <a:rPr lang="en-GB" sz="2000">
                <a:ea typeface="Calibri"/>
                <a:cs typeface="Calibri"/>
              </a:rPr>
              <a:t>Formative feedback</a:t>
            </a:r>
          </a:p>
        </p:txBody>
      </p:sp>
      <p:pic>
        <p:nvPicPr>
          <p:cNvPr id="5" name="Picture 4">
            <a:extLst>
              <a:ext uri="{FF2B5EF4-FFF2-40B4-BE49-F238E27FC236}">
                <a16:creationId xmlns:a16="http://schemas.microsoft.com/office/drawing/2014/main" id="{B0EF603D-65CF-EA01-31C7-B6133BAB153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40900" y="1153583"/>
            <a:ext cx="2851951" cy="1830918"/>
          </a:xfrm>
          <a:prstGeom prst="rect">
            <a:avLst/>
          </a:prstGeom>
          <a:ln>
            <a:solidFill>
              <a:schemeClr val="bg1">
                <a:lumMod val="65000"/>
              </a:schemeClr>
            </a:solidFill>
          </a:ln>
        </p:spPr>
      </p:pic>
    </p:spTree>
    <p:extLst>
      <p:ext uri="{BB962C8B-B14F-4D97-AF65-F5344CB8AC3E}">
        <p14:creationId xmlns:p14="http://schemas.microsoft.com/office/powerpoint/2010/main" val="36739236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D0C20-BA5A-4ADF-AED4-0D4FB9F7EE8D}"/>
              </a:ext>
            </a:extLst>
          </p:cNvPr>
          <p:cNvSpPr>
            <a:spLocks noGrp="1"/>
          </p:cNvSpPr>
          <p:nvPr>
            <p:ph type="title"/>
          </p:nvPr>
        </p:nvSpPr>
        <p:spPr>
          <a:xfrm>
            <a:off x="457200" y="14593"/>
            <a:ext cx="8229600" cy="857250"/>
          </a:xfrm>
        </p:spPr>
        <p:txBody>
          <a:bodyPr>
            <a:normAutofit/>
          </a:bodyPr>
          <a:lstStyle/>
          <a:p>
            <a:r>
              <a:rPr lang="en-US">
                <a:latin typeface="HelveticaNeueLT Std Lt"/>
              </a:rPr>
              <a:t>Further guidance &amp; support</a:t>
            </a:r>
            <a:endParaRPr lang="en-GB">
              <a:solidFill>
                <a:schemeClr val="bg1"/>
              </a:solidFill>
              <a:latin typeface="HelveticaNeueLT Std Lt"/>
            </a:endParaRPr>
          </a:p>
        </p:txBody>
      </p:sp>
      <p:sp>
        <p:nvSpPr>
          <p:cNvPr id="9" name="TextBox 8">
            <a:extLst>
              <a:ext uri="{FF2B5EF4-FFF2-40B4-BE49-F238E27FC236}">
                <a16:creationId xmlns:a16="http://schemas.microsoft.com/office/drawing/2014/main" id="{8FF23E05-0E6D-86C6-1DA3-56F4E094A5B4}"/>
              </a:ext>
            </a:extLst>
          </p:cNvPr>
          <p:cNvSpPr txBox="1"/>
          <p:nvPr/>
        </p:nvSpPr>
        <p:spPr>
          <a:xfrm>
            <a:off x="572910" y="1092541"/>
            <a:ext cx="7998179" cy="36625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spcAft>
                <a:spcPts val="1200"/>
              </a:spcAft>
              <a:buFont typeface="Arial,Sans-Serif"/>
              <a:buChar char="•"/>
            </a:pPr>
            <a:r>
              <a:rPr lang="en-GB">
                <a:ea typeface="Calibri"/>
                <a:cs typeface="Calibri"/>
                <a:hlinkClick r:id="rId3"/>
              </a:rPr>
              <a:t>E-portfolio Planning Guide</a:t>
            </a:r>
            <a:endParaRPr lang="en-GB">
              <a:ea typeface="Calibri"/>
              <a:cs typeface="Calibri"/>
            </a:endParaRPr>
          </a:p>
          <a:p>
            <a:pPr marL="914400" lvl="1" indent="-457200">
              <a:spcAft>
                <a:spcPts val="1200"/>
              </a:spcAft>
              <a:buFont typeface="Courier New,monospace"/>
              <a:buChar char="o"/>
            </a:pPr>
            <a:r>
              <a:rPr lang="en-GB" b="1">
                <a:ea typeface="Calibri"/>
                <a:cs typeface="Calibri"/>
              </a:rPr>
              <a:t>Come and talk to TEL Team</a:t>
            </a:r>
            <a:endParaRPr lang="en-US">
              <a:ea typeface="Calibri"/>
              <a:cs typeface="Calibri"/>
            </a:endParaRPr>
          </a:p>
          <a:p>
            <a:pPr marL="914400" lvl="1" indent="-457200">
              <a:spcAft>
                <a:spcPts val="1200"/>
              </a:spcAft>
              <a:buFont typeface="Courier New,monospace"/>
              <a:buChar char="o"/>
            </a:pPr>
            <a:r>
              <a:rPr lang="en-GB">
                <a:ea typeface="Calibri"/>
                <a:cs typeface="Calibri"/>
              </a:rPr>
              <a:t>We can help with planning, designing templates, staff development for wider teams, advice to support student induction</a:t>
            </a:r>
          </a:p>
          <a:p>
            <a:pPr marL="457200" indent="-457200">
              <a:spcAft>
                <a:spcPts val="1200"/>
              </a:spcAft>
              <a:buFont typeface="Arial"/>
              <a:buChar char="•"/>
            </a:pPr>
            <a:r>
              <a:rPr lang="en-GB">
                <a:ea typeface="Calibri"/>
                <a:cs typeface="Calibri"/>
                <a:hlinkClick r:id="rId4"/>
              </a:rPr>
              <a:t>Mahara guidance</a:t>
            </a:r>
            <a:r>
              <a:rPr lang="en-GB">
                <a:ea typeface="Calibri"/>
                <a:cs typeface="Calibri"/>
              </a:rPr>
              <a:t> (Learning &amp; Teaching Hub)</a:t>
            </a:r>
          </a:p>
          <a:p>
            <a:pPr marL="457200" indent="-457200">
              <a:spcAft>
                <a:spcPts val="1200"/>
              </a:spcAft>
              <a:buFont typeface="Arial"/>
              <a:buChar char="•"/>
            </a:pPr>
            <a:r>
              <a:rPr lang="en-GB">
                <a:ea typeface="Calibri"/>
                <a:cs typeface="Calibri"/>
                <a:hlinkClick r:id="rId5"/>
              </a:rPr>
              <a:t>Mahara Basic</a:t>
            </a:r>
            <a:r>
              <a:rPr lang="en-GB">
                <a:ea typeface="Calibri"/>
                <a:cs typeface="Calibri"/>
              </a:rPr>
              <a:t> guide for students</a:t>
            </a:r>
          </a:p>
          <a:p>
            <a:pPr marL="457200" indent="-457200">
              <a:spcAft>
                <a:spcPts val="1200"/>
              </a:spcAft>
              <a:buFont typeface="Arial"/>
              <a:buChar char="•"/>
            </a:pPr>
            <a:r>
              <a:rPr lang="en-GB">
                <a:ea typeface="+mn-lt"/>
                <a:cs typeface="+mn-lt"/>
              </a:rPr>
              <a:t>Mahara Demonstration – refreshed user interface (coming September 26)</a:t>
            </a:r>
          </a:p>
          <a:p>
            <a:pPr marL="914400" lvl="1" indent="-457200">
              <a:spcAft>
                <a:spcPts val="1200"/>
              </a:spcAft>
              <a:buFont typeface="Courier New,monospace"/>
              <a:buChar char="o"/>
            </a:pPr>
            <a:r>
              <a:rPr lang="en-GB">
                <a:ea typeface="Calibri"/>
                <a:cs typeface="Calibri"/>
                <a:hlinkClick r:id="rId6"/>
              </a:rPr>
              <a:t>Register for our Demo next week</a:t>
            </a:r>
            <a:r>
              <a:rPr lang="en-GB">
                <a:ea typeface="Calibri"/>
                <a:cs typeface="Calibri"/>
              </a:rPr>
              <a:t> (23 June)</a:t>
            </a:r>
          </a:p>
          <a:p>
            <a:pPr marL="914400" lvl="1" indent="-457200">
              <a:spcAft>
                <a:spcPts val="1200"/>
              </a:spcAft>
              <a:buFont typeface="Courier New,monospace"/>
              <a:buChar char="o"/>
            </a:pPr>
            <a:r>
              <a:rPr lang="en-GB">
                <a:ea typeface="Calibri"/>
                <a:cs typeface="Calibri"/>
                <a:hlinkClick r:id="rId7"/>
              </a:rPr>
              <a:t>Register for our Demo in September</a:t>
            </a:r>
            <a:r>
              <a:rPr lang="en-GB">
                <a:ea typeface="Calibri"/>
                <a:cs typeface="Calibri"/>
              </a:rPr>
              <a:t> (15 September) </a:t>
            </a:r>
          </a:p>
        </p:txBody>
      </p:sp>
    </p:spTree>
    <p:extLst>
      <p:ext uri="{BB962C8B-B14F-4D97-AF65-F5344CB8AC3E}">
        <p14:creationId xmlns:p14="http://schemas.microsoft.com/office/powerpoint/2010/main" val="5845108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1976175-6028-70DC-FA50-5724AB26E4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3FE830-5219-0A18-827E-F2B90EEF6356}"/>
              </a:ext>
            </a:extLst>
          </p:cNvPr>
          <p:cNvSpPr>
            <a:spLocks noGrp="1"/>
          </p:cNvSpPr>
          <p:nvPr>
            <p:ph type="title"/>
          </p:nvPr>
        </p:nvSpPr>
        <p:spPr>
          <a:xfrm>
            <a:off x="457200" y="14593"/>
            <a:ext cx="8229600" cy="857250"/>
          </a:xfrm>
        </p:spPr>
        <p:txBody>
          <a:bodyPr>
            <a:normAutofit/>
          </a:bodyPr>
          <a:lstStyle/>
          <a:p>
            <a:r>
              <a:rPr lang="en-US">
                <a:latin typeface="HelveticaNeueLT Std Lt"/>
              </a:rPr>
              <a:t>Further resources</a:t>
            </a:r>
            <a:endParaRPr lang="en-GB">
              <a:solidFill>
                <a:schemeClr val="bg1"/>
              </a:solidFill>
              <a:latin typeface="HelveticaNeueLT Std Lt"/>
            </a:endParaRPr>
          </a:p>
        </p:txBody>
      </p:sp>
      <p:sp>
        <p:nvSpPr>
          <p:cNvPr id="9" name="TextBox 8">
            <a:extLst>
              <a:ext uri="{FF2B5EF4-FFF2-40B4-BE49-F238E27FC236}">
                <a16:creationId xmlns:a16="http://schemas.microsoft.com/office/drawing/2014/main" id="{11ED5D80-879D-C57B-03AA-8D5C39FCF7CF}"/>
              </a:ext>
            </a:extLst>
          </p:cNvPr>
          <p:cNvSpPr txBox="1"/>
          <p:nvPr/>
        </p:nvSpPr>
        <p:spPr>
          <a:xfrm>
            <a:off x="565165" y="1161541"/>
            <a:ext cx="7998179" cy="261610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spcAft>
                <a:spcPts val="600"/>
              </a:spcAft>
              <a:buFont typeface="Arial"/>
              <a:buChar char="•"/>
            </a:pPr>
            <a:r>
              <a:rPr lang="en-GB" sz="2400">
                <a:ea typeface="Calibri"/>
                <a:cs typeface="Calibri"/>
                <a:hlinkClick r:id="rId3"/>
              </a:rPr>
              <a:t>Mahara Dev site</a:t>
            </a:r>
            <a:endParaRPr lang="en-GB" sz="2400">
              <a:ea typeface="Calibri"/>
              <a:cs typeface="Calibri"/>
            </a:endParaRPr>
          </a:p>
          <a:p>
            <a:pPr marL="914400" lvl="1" indent="-457200">
              <a:spcAft>
                <a:spcPts val="600"/>
              </a:spcAft>
              <a:buFont typeface="Courier New"/>
              <a:buChar char="o"/>
            </a:pPr>
            <a:r>
              <a:rPr lang="en-GB" sz="2400">
                <a:ea typeface="Calibri"/>
                <a:cs typeface="Calibri"/>
              </a:rPr>
              <a:t>Hosted by Mahara.org</a:t>
            </a:r>
          </a:p>
          <a:p>
            <a:pPr marL="914400" lvl="1" indent="-457200">
              <a:spcAft>
                <a:spcPts val="600"/>
              </a:spcAft>
              <a:buFont typeface="Courier New"/>
              <a:buChar char="o"/>
            </a:pPr>
            <a:r>
              <a:rPr lang="en-GB" sz="2400">
                <a:ea typeface="Calibri"/>
                <a:cs typeface="Calibri"/>
              </a:rPr>
              <a:t>You can play – it is reset every 24 hours</a:t>
            </a:r>
          </a:p>
          <a:p>
            <a:pPr marL="914400" lvl="1" indent="-457200">
              <a:spcAft>
                <a:spcPts val="600"/>
              </a:spcAft>
              <a:buFont typeface="Courier New"/>
              <a:buChar char="o"/>
            </a:pPr>
            <a:endParaRPr lang="en-GB" sz="2400">
              <a:ea typeface="Calibri"/>
              <a:cs typeface="Calibri"/>
            </a:endParaRPr>
          </a:p>
          <a:p>
            <a:pPr marL="457200" indent="-457200">
              <a:spcAft>
                <a:spcPts val="600"/>
              </a:spcAft>
              <a:buFont typeface="Arial"/>
              <a:buChar char="•"/>
            </a:pPr>
            <a:r>
              <a:rPr lang="en-GB" sz="2400">
                <a:ea typeface="+mn-lt"/>
                <a:cs typeface="+mn-lt"/>
              </a:rPr>
              <a:t>Donaldson, L. (Ed.). (2021). </a:t>
            </a:r>
            <a:r>
              <a:rPr lang="en-GB" sz="2400" i="1" u="sng">
                <a:ea typeface="+mn-lt"/>
                <a:cs typeface="+mn-lt"/>
                <a:hlinkClick r:id="rId4"/>
              </a:rPr>
              <a:t>Exemplars of best practice with </a:t>
            </a:r>
            <a:r>
              <a:rPr lang="en-GB" sz="2400" i="1" u="sng" err="1">
                <a:ea typeface="+mn-lt"/>
                <a:cs typeface="+mn-lt"/>
                <a:hlinkClick r:id="rId4"/>
              </a:rPr>
              <a:t>Eportfolio</a:t>
            </a:r>
            <a:r>
              <a:rPr lang="en-GB" sz="2400" i="1" u="sng">
                <a:ea typeface="+mn-lt"/>
                <a:cs typeface="+mn-lt"/>
                <a:hlinkClick r:id="rId4"/>
              </a:rPr>
              <a:t> based assessment at Dublin City University.</a:t>
            </a:r>
            <a:r>
              <a:rPr lang="en-GB" sz="2400">
                <a:ea typeface="+mn-lt"/>
                <a:cs typeface="+mn-lt"/>
              </a:rPr>
              <a:t> NIDL.</a:t>
            </a:r>
          </a:p>
        </p:txBody>
      </p:sp>
    </p:spTree>
    <p:extLst>
      <p:ext uri="{BB962C8B-B14F-4D97-AF65-F5344CB8AC3E}">
        <p14:creationId xmlns:p14="http://schemas.microsoft.com/office/powerpoint/2010/main" val="3463414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080DADC-6B7A-E82F-484E-EA8DB0EB58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8D2783-DCED-FD85-D075-7BB361250E12}"/>
              </a:ext>
            </a:extLst>
          </p:cNvPr>
          <p:cNvSpPr>
            <a:spLocks noGrp="1"/>
          </p:cNvSpPr>
          <p:nvPr>
            <p:ph type="title"/>
          </p:nvPr>
        </p:nvSpPr>
        <p:spPr>
          <a:xfrm>
            <a:off x="457200" y="14593"/>
            <a:ext cx="8229600" cy="857250"/>
          </a:xfrm>
        </p:spPr>
        <p:txBody>
          <a:bodyPr>
            <a:normAutofit/>
          </a:bodyPr>
          <a:lstStyle/>
          <a:p>
            <a:r>
              <a:rPr lang="en-US">
                <a:latin typeface="HelveticaNeueLT Std Lt"/>
              </a:rPr>
              <a:t>What next?</a:t>
            </a:r>
            <a:endParaRPr lang="en-GB">
              <a:solidFill>
                <a:schemeClr val="bg1"/>
              </a:solidFill>
              <a:latin typeface="HelveticaNeueLT Std Lt"/>
            </a:endParaRPr>
          </a:p>
        </p:txBody>
      </p:sp>
      <p:sp>
        <p:nvSpPr>
          <p:cNvPr id="4" name="TextBox 3">
            <a:extLst>
              <a:ext uri="{FF2B5EF4-FFF2-40B4-BE49-F238E27FC236}">
                <a16:creationId xmlns:a16="http://schemas.microsoft.com/office/drawing/2014/main" id="{F70387C9-BB0F-4F32-56A8-56FBFF074524}"/>
              </a:ext>
            </a:extLst>
          </p:cNvPr>
          <p:cNvSpPr txBox="1"/>
          <p:nvPr/>
        </p:nvSpPr>
        <p:spPr>
          <a:xfrm>
            <a:off x="565165" y="1289489"/>
            <a:ext cx="7998179" cy="35702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1200"/>
              </a:spcAft>
            </a:pPr>
            <a:r>
              <a:rPr lang="en-GB" sz="3200">
                <a:ea typeface="Calibri"/>
                <a:cs typeface="Calibri"/>
                <a:hlinkClick r:id="rId3"/>
              </a:rPr>
              <a:t>Menti.com - Joining link</a:t>
            </a:r>
            <a:endParaRPr lang="en-GB" sz="3200">
              <a:ea typeface="Calibri"/>
              <a:cs typeface="Calibri"/>
            </a:endParaRPr>
          </a:p>
          <a:p>
            <a:pPr>
              <a:spcAft>
                <a:spcPts val="1200"/>
              </a:spcAft>
            </a:pPr>
            <a:r>
              <a:rPr lang="en-GB" sz="3200">
                <a:ea typeface="Calibri"/>
                <a:cs typeface="Calibri"/>
              </a:rPr>
              <a:t>Code 6573 3579</a:t>
            </a:r>
          </a:p>
          <a:p>
            <a:pPr>
              <a:spcAft>
                <a:spcPts val="1200"/>
              </a:spcAft>
            </a:pPr>
            <a:endParaRPr lang="en-GB" sz="3200">
              <a:ea typeface="Calibri"/>
              <a:cs typeface="Calibri"/>
            </a:endParaRPr>
          </a:p>
          <a:p>
            <a:pPr>
              <a:spcAft>
                <a:spcPts val="1200"/>
              </a:spcAft>
            </a:pPr>
            <a:endParaRPr lang="en-GB" sz="3200">
              <a:ea typeface="Calibri"/>
              <a:cs typeface="Calibri"/>
            </a:endParaRPr>
          </a:p>
          <a:p>
            <a:pPr marL="457200" indent="-457200">
              <a:spcAft>
                <a:spcPts val="1200"/>
              </a:spcAft>
              <a:buFont typeface="Arial" panose="020B0604020202020204" pitchFamily="34" charset="0"/>
              <a:buChar char="•"/>
            </a:pPr>
            <a:r>
              <a:rPr lang="en-GB" sz="2400">
                <a:ea typeface="Calibri"/>
                <a:cs typeface="Calibri"/>
              </a:rPr>
              <a:t>How's your confidence with Planning for e-portfolios?</a:t>
            </a:r>
          </a:p>
          <a:p>
            <a:pPr marL="457200" indent="-457200">
              <a:spcAft>
                <a:spcPts val="1200"/>
              </a:spcAft>
              <a:buFont typeface="Arial" panose="020B0604020202020204" pitchFamily="34" charset="0"/>
              <a:buChar char="•"/>
            </a:pPr>
            <a:r>
              <a:rPr lang="en-GB" sz="2400">
                <a:ea typeface="Calibri"/>
                <a:cs typeface="Calibri"/>
              </a:rPr>
              <a:t>What are your next steps after today's session?</a:t>
            </a:r>
          </a:p>
        </p:txBody>
      </p:sp>
      <p:pic>
        <p:nvPicPr>
          <p:cNvPr id="5" name="Picture 4" descr="A qr code with a black and white background&#10;&#10;AI-generated content may be incorrect.">
            <a:extLst>
              <a:ext uri="{FF2B5EF4-FFF2-40B4-BE49-F238E27FC236}">
                <a16:creationId xmlns:a16="http://schemas.microsoft.com/office/drawing/2014/main" id="{6388ABA4-1FAE-4D3B-045F-6D96A49B90C2}"/>
              </a:ext>
            </a:extLst>
          </p:cNvPr>
          <p:cNvPicPr>
            <a:picLocks noChangeAspect="1"/>
          </p:cNvPicPr>
          <p:nvPr/>
        </p:nvPicPr>
        <p:blipFill>
          <a:blip r:embed="rId4"/>
          <a:stretch>
            <a:fillRect/>
          </a:stretch>
        </p:blipFill>
        <p:spPr>
          <a:xfrm>
            <a:off x="6693732" y="930134"/>
            <a:ext cx="1561295" cy="2236749"/>
          </a:xfrm>
          <a:prstGeom prst="rect">
            <a:avLst/>
          </a:prstGeom>
        </p:spPr>
      </p:pic>
    </p:spTree>
    <p:extLst>
      <p:ext uri="{BB962C8B-B14F-4D97-AF65-F5344CB8AC3E}">
        <p14:creationId xmlns:p14="http://schemas.microsoft.com/office/powerpoint/2010/main" val="13417146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238FC-E353-4D77-F763-C1D0316A44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69F49F-EFFC-D4B9-6531-960EA6B3FD42}"/>
              </a:ext>
            </a:extLst>
          </p:cNvPr>
          <p:cNvSpPr>
            <a:spLocks noGrp="1"/>
          </p:cNvSpPr>
          <p:nvPr>
            <p:ph type="title"/>
          </p:nvPr>
        </p:nvSpPr>
        <p:spPr>
          <a:xfrm>
            <a:off x="457200" y="14593"/>
            <a:ext cx="8229600" cy="857250"/>
          </a:xfrm>
        </p:spPr>
        <p:txBody>
          <a:bodyPr>
            <a:normAutofit/>
          </a:bodyPr>
          <a:lstStyle/>
          <a:p>
            <a:r>
              <a:rPr lang="en-US">
                <a:latin typeface="HelveticaNeueLT Std Lt"/>
              </a:rPr>
              <a:t>References</a:t>
            </a:r>
            <a:endParaRPr lang="en-US">
              <a:solidFill>
                <a:schemeClr val="bg1"/>
              </a:solidFill>
              <a:latin typeface="HelveticaNeueLT Std Lt"/>
            </a:endParaRPr>
          </a:p>
        </p:txBody>
      </p:sp>
      <p:sp>
        <p:nvSpPr>
          <p:cNvPr id="9" name="TextBox 8">
            <a:extLst>
              <a:ext uri="{FF2B5EF4-FFF2-40B4-BE49-F238E27FC236}">
                <a16:creationId xmlns:a16="http://schemas.microsoft.com/office/drawing/2014/main" id="{5A591DBE-4EC8-2A51-CBBE-503639335727}"/>
              </a:ext>
            </a:extLst>
          </p:cNvPr>
          <p:cNvSpPr txBox="1"/>
          <p:nvPr/>
        </p:nvSpPr>
        <p:spPr>
          <a:xfrm>
            <a:off x="318205" y="871843"/>
            <a:ext cx="8825795" cy="43396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a:t>Attributions and CC license</a:t>
            </a:r>
          </a:p>
          <a:p>
            <a:endParaRPr lang="en-GB" b="1"/>
          </a:p>
          <a:p>
            <a:r>
              <a:rPr lang="en-GB" sz="1600" b="1" dirty="0"/>
              <a:t>Planning and decision-making guide for e-portfolios at University of Bath (V1UOB-04.2026) </a:t>
            </a:r>
            <a:r>
              <a:rPr lang="en-GB" sz="1600" dirty="0"/>
              <a:t>is a derivative of Planning and decision-making guide for the use of e-portfolios in academic teaching by Hannah Brodel, Martina </a:t>
            </a:r>
            <a:r>
              <a:rPr lang="en-GB" sz="1600" dirty="0" err="1"/>
              <a:t>Osterrieder</a:t>
            </a:r>
            <a:r>
              <a:rPr lang="en-GB" sz="1600" dirty="0"/>
              <a:t>, Cordula Schwiderski, Martin Sticht, Susanne Timm, Translation Janina Weiß, used under [CC BY-SA 4.0]</a:t>
            </a:r>
            <a:endParaRPr lang="en-GB" sz="1600" dirty="0">
              <a:ea typeface="Calibri"/>
              <a:cs typeface="Calibri"/>
            </a:endParaRPr>
          </a:p>
          <a:p>
            <a:endParaRPr lang="en-GB" sz="1600"/>
          </a:p>
          <a:p>
            <a:r>
              <a:rPr lang="en-GB" sz="1600"/>
              <a:t>University of Bath, Centre for Learning &amp; Teaching has modified this work by changing terminology to reflect UK Higher Education and amending the diagram to reflect Mahara implementation at University of Bath. This derivative work is licensed under [CC BY-SA 4.0] by University of Bath Centre for Learning &amp; Teaching</a:t>
            </a:r>
          </a:p>
          <a:p>
            <a:endParaRPr lang="en-GB" sz="1600">
              <a:ea typeface="+mn-lt"/>
              <a:cs typeface="+mn-lt"/>
            </a:endParaRPr>
          </a:p>
          <a:p>
            <a:r>
              <a:rPr lang="en-GB" sz="1400" b="1">
                <a:ea typeface="+mn-lt"/>
                <a:cs typeface="+mn-lt"/>
              </a:rPr>
              <a:t>Use of GenAI</a:t>
            </a:r>
          </a:p>
          <a:p>
            <a:r>
              <a:rPr lang="en-GB" sz="1400">
                <a:ea typeface="+mn-lt"/>
                <a:cs typeface="+mn-lt"/>
              </a:rPr>
              <a:t>AI systems have been used to create presentation material: </a:t>
            </a:r>
          </a:p>
          <a:p>
            <a:pPr marL="285750" indent="-285750">
              <a:buFont typeface="Arial" panose="020B0604020202020204" pitchFamily="34" charset="0"/>
              <a:buChar char="•"/>
            </a:pPr>
            <a:r>
              <a:rPr lang="en-GB" sz="1400">
                <a:ea typeface="+mn-lt"/>
                <a:cs typeface="+mn-lt"/>
              </a:rPr>
              <a:t>To generate icon style images, Slide 3 (MS Copilot 2026)</a:t>
            </a:r>
            <a:endParaRPr lang="en-US" sz="1400">
              <a:ea typeface="+mn-lt"/>
              <a:cs typeface="+mn-lt"/>
            </a:endParaRPr>
          </a:p>
          <a:p>
            <a:pPr marL="285750" indent="-285750">
              <a:buFont typeface="Arial" panose="020B0604020202020204" pitchFamily="34" charset="0"/>
              <a:buChar char="•"/>
            </a:pPr>
            <a:r>
              <a:rPr lang="en-GB" sz="1400">
                <a:ea typeface="+mn-lt"/>
                <a:cs typeface="+mn-lt"/>
              </a:rPr>
              <a:t>To generate ideas for metaphors for professional development growth (MS Copilot 2026)</a:t>
            </a:r>
          </a:p>
          <a:p>
            <a:pPr marL="285750" indent="-285750">
              <a:buFont typeface="Arial" panose="020B0604020202020204" pitchFamily="34" charset="0"/>
              <a:buChar char="•"/>
            </a:pPr>
            <a:r>
              <a:rPr lang="en-GB" sz="1400">
                <a:ea typeface="+mn-lt"/>
                <a:cs typeface="+mn-lt"/>
              </a:rPr>
              <a:t>To generate images to illustrate metaphors, Slides 6-7 (OpenAI ChatGPT-5)</a:t>
            </a:r>
            <a:endParaRPr lang="en-GB" sz="1400">
              <a:ea typeface="Calibri"/>
              <a:cs typeface="Calibri"/>
            </a:endParaRPr>
          </a:p>
        </p:txBody>
      </p:sp>
    </p:spTree>
    <p:extLst>
      <p:ext uri="{BB962C8B-B14F-4D97-AF65-F5344CB8AC3E}">
        <p14:creationId xmlns:p14="http://schemas.microsoft.com/office/powerpoint/2010/main" val="25808357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AF9F6"/>
        </a:solidFill>
        <a:effectLst/>
      </p:bgPr>
    </p:bg>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7337CAC7-0777-4773-9492-9D9EF266E7B8}"/>
              </a:ext>
            </a:extLst>
          </p:cNvPr>
          <p:cNvSpPr>
            <a:spLocks noGrp="1"/>
          </p:cNvSpPr>
          <p:nvPr>
            <p:ph type="ctrTitle"/>
          </p:nvPr>
        </p:nvSpPr>
        <p:spPr>
          <a:xfrm>
            <a:off x="685800" y="-1102519"/>
            <a:ext cx="7772400" cy="1102519"/>
          </a:xfrm>
        </p:spPr>
        <p:txBody>
          <a:bodyPr vert="horz" lIns="91440" tIns="45720" rIns="91440" bIns="45720" rtlCol="0" anchor="b">
            <a:normAutofit/>
          </a:bodyPr>
          <a:lstStyle/>
          <a:p>
            <a:r>
              <a:rPr lang="en-US"/>
              <a:t>CLT closing slide</a:t>
            </a:r>
            <a:endParaRPr lang="en-GB"/>
          </a:p>
        </p:txBody>
      </p:sp>
      <p:pic>
        <p:nvPicPr>
          <p:cNvPr id="10" name="Picture 9" descr="Centre for Learning &amp; Teaching logo."/>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8524"/>
            <a:ext cx="9057736" cy="5094976"/>
          </a:xfrm>
          <a:prstGeom prst="rect">
            <a:avLst/>
          </a:prstGeom>
        </p:spPr>
      </p:pic>
      <p:pic>
        <p:nvPicPr>
          <p:cNvPr id="9" name="Picture 8" descr="University of Bath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7374" y="0"/>
            <a:ext cx="1986626" cy="890878"/>
          </a:xfrm>
          <a:prstGeom prst="rect">
            <a:avLst/>
          </a:prstGeom>
        </p:spPr>
      </p:pic>
      <p:sp>
        <p:nvSpPr>
          <p:cNvPr id="3" name="TextBox 2"/>
          <p:cNvSpPr txBox="1"/>
          <p:nvPr/>
        </p:nvSpPr>
        <p:spPr>
          <a:xfrm>
            <a:off x="607141" y="1193834"/>
            <a:ext cx="8024037" cy="2340192"/>
          </a:xfrm>
          <a:prstGeom prst="rect">
            <a:avLst/>
          </a:prstGeom>
          <a:noFill/>
        </p:spPr>
        <p:txBody>
          <a:bodyPr wrap="square" rtlCol="0">
            <a:spAutoFit/>
          </a:bodyPr>
          <a:lstStyle/>
          <a:p>
            <a:r>
              <a:rPr lang="en-US" sz="2000">
                <a:latin typeface="HelveticaNeueLT Std Lt"/>
                <a:cs typeface="HelveticaNeueLT Std Lt"/>
              </a:rPr>
              <a:t>Produced by</a:t>
            </a:r>
          </a:p>
          <a:p>
            <a:pPr algn="ctr">
              <a:lnSpc>
                <a:spcPct val="150000"/>
              </a:lnSpc>
            </a:pPr>
            <a:r>
              <a:rPr lang="en-US" sz="3600">
                <a:latin typeface="HelveticaNeueLT Std"/>
                <a:cs typeface="HelveticaNeueLT Std"/>
              </a:rPr>
              <a:t>Centre for Learning &amp; Teaching</a:t>
            </a:r>
          </a:p>
          <a:p>
            <a:pPr algn="ctr">
              <a:lnSpc>
                <a:spcPct val="150000"/>
              </a:lnSpc>
            </a:pPr>
            <a:r>
              <a:rPr lang="en-US" sz="2000">
                <a:latin typeface="HelveticaNeueLT Std Lt"/>
                <a:cs typeface="HelveticaNeueLT Std Lt"/>
              </a:rPr>
              <a:t>in conjunction with</a:t>
            </a:r>
          </a:p>
          <a:p>
            <a:pPr algn="ctr">
              <a:lnSpc>
                <a:spcPct val="150000"/>
              </a:lnSpc>
            </a:pPr>
            <a:r>
              <a:rPr lang="en-US" sz="3200">
                <a:latin typeface="HelveticaNeueLT Std Lt"/>
                <a:cs typeface="HelveticaNeueLT Std Lt"/>
              </a:rPr>
              <a:t>Technology Enhanced Learning Team</a:t>
            </a:r>
          </a:p>
        </p:txBody>
      </p:sp>
      <p:grpSp>
        <p:nvGrpSpPr>
          <p:cNvPr id="2" name="Group 1" descr="2017 - This work is licenced under a Creative Commons Attribution-NonCommerical-NoDerivatives 4.0 International Licence">
            <a:extLst>
              <a:ext uri="{FF2B5EF4-FFF2-40B4-BE49-F238E27FC236}">
                <a16:creationId xmlns:a16="http://schemas.microsoft.com/office/drawing/2014/main" id="{9561DD95-1E01-476F-8038-64D7ADE00F3F}"/>
              </a:ext>
            </a:extLst>
          </p:cNvPr>
          <p:cNvGrpSpPr/>
          <p:nvPr/>
        </p:nvGrpSpPr>
        <p:grpSpPr>
          <a:xfrm>
            <a:off x="414753" y="4776859"/>
            <a:ext cx="8792570" cy="267155"/>
            <a:chOff x="414753" y="4776859"/>
            <a:chExt cx="8792570" cy="267155"/>
          </a:xfrm>
        </p:grpSpPr>
        <p:pic>
          <p:nvPicPr>
            <p:cNvPr id="6" name="Picture 5" descr="Creative Commons logo&#10;"/>
            <p:cNvPicPr>
              <a:picLocks noChangeAspect="1"/>
            </p:cNvPicPr>
            <p:nvPr/>
          </p:nvPicPr>
          <p:blipFill>
            <a:blip r:embed="rId4">
              <a:lum bright="60000"/>
            </a:blip>
            <a:stretch>
              <a:fillRect/>
            </a:stretch>
          </p:blipFill>
          <p:spPr>
            <a:xfrm>
              <a:off x="414753" y="4776859"/>
              <a:ext cx="281032" cy="267155"/>
            </a:xfrm>
            <a:prstGeom prst="rect">
              <a:avLst/>
            </a:prstGeom>
          </p:spPr>
        </p:pic>
        <p:sp>
          <p:nvSpPr>
            <p:cNvPr id="7" name="TextBox 6"/>
            <p:cNvSpPr txBox="1"/>
            <p:nvPr/>
          </p:nvSpPr>
          <p:spPr>
            <a:xfrm>
              <a:off x="695785" y="4776859"/>
              <a:ext cx="8511538" cy="261610"/>
            </a:xfrm>
            <a:prstGeom prst="rect">
              <a:avLst/>
            </a:prstGeom>
            <a:noFill/>
          </p:spPr>
          <p:txBody>
            <a:bodyPr wrap="square" lIns="91440" tIns="45720" rIns="91440" bIns="45720" rtlCol="0" anchor="t">
              <a:spAutoFit/>
            </a:bodyPr>
            <a:lstStyle/>
            <a:p>
              <a:r>
                <a:rPr lang="en-US" sz="1100">
                  <a:latin typeface="HelveticaNeueLT Std Lt"/>
                  <a:cs typeface="HelveticaNeueLT Std Lt"/>
                </a:rPr>
                <a:t>2026 - This work is licensed under a Creative Commons Attribution-</a:t>
              </a:r>
              <a:r>
                <a:rPr lang="en-US" sz="1100" err="1">
                  <a:latin typeface="HelveticaNeueLT Std Lt"/>
                  <a:cs typeface="HelveticaNeueLT Std Lt"/>
                </a:rPr>
                <a:t>NonCommercial</a:t>
              </a:r>
              <a:r>
                <a:rPr lang="en-US" sz="1100">
                  <a:latin typeface="HelveticaNeueLT Std Lt"/>
                  <a:cs typeface="HelveticaNeueLT Std Lt"/>
                </a:rPr>
                <a:t>-</a:t>
              </a:r>
              <a:r>
                <a:rPr lang="en-US" sz="1100" err="1">
                  <a:latin typeface="HelveticaNeueLT Std Lt"/>
                  <a:cs typeface="HelveticaNeueLT Std Lt"/>
                </a:rPr>
                <a:t>NoDerivatives</a:t>
              </a:r>
              <a:r>
                <a:rPr lang="en-US" sz="1100">
                  <a:latin typeface="HelveticaNeueLT Std Lt"/>
                  <a:cs typeface="HelveticaNeueLT Std Lt"/>
                </a:rPr>
                <a:t> 4.0 International License </a:t>
              </a:r>
            </a:p>
          </p:txBody>
        </p:sp>
      </p:grpSp>
    </p:spTree>
    <p:extLst>
      <p:ext uri="{BB962C8B-B14F-4D97-AF65-F5344CB8AC3E}">
        <p14:creationId xmlns:p14="http://schemas.microsoft.com/office/powerpoint/2010/main" val="1444973492"/>
      </p:ext>
    </p:extLst>
  </p:cSld>
  <p:clrMapOvr>
    <a:masterClrMapping/>
  </p:clrMapOvr>
  <p:transition spd="slow">
    <p:fade/>
  </p:transition>
</p:sld>
</file>

<file path=ppt/tags/tag1.xml><?xml version="1.0" encoding="utf-8"?>
<p:tagLst xmlns:a="http://schemas.openxmlformats.org/drawingml/2006/main" xmlns:r="http://schemas.openxmlformats.org/officeDocument/2006/relationships" xmlns:p="http://schemas.openxmlformats.org/presentationml/2006/main">
  <p:tag name="TPVERSION" val="8"/>
  <p:tag name="TPFULLVERSION" val="2.1.0.9"/>
  <p:tag name="TPOS" val="2"/>
  <p:tag name="TPLASTSAVEVERSION" val="6.2 PC"/>
  <p:tag name="TPLASTSAVEPRODUCT" val="TurningPoint web for PowerPoint"/>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enAI Beginners Workshop presentation TEAMS version Nov 2024 with new screenshots" id="{CB4EC892-B3A0-4090-B16C-3C68B906A2FB}" vid="{6451B8A3-E805-4429-8F55-F2515A3AE6C3}"/>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nAI Beginners Workshop presentation TEAMS version Nov 2024 with new screenshots" id="{CB4EC892-B3A0-4090-B16C-3C68B906A2FB}" vid="{E35FDC5A-CC42-45A6-82DA-8C773E4322D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CCE7B06C7A4AD439BD17AFD297B32B6" ma:contentTypeVersion="18" ma:contentTypeDescription="Create a new document." ma:contentTypeScope="" ma:versionID="3f49855e822a747ceced49c31d837e73">
  <xsd:schema xmlns:xsd="http://www.w3.org/2001/XMLSchema" xmlns:xs="http://www.w3.org/2001/XMLSchema" xmlns:p="http://schemas.microsoft.com/office/2006/metadata/properties" xmlns:ns2="12545316-4597-4fad-8d4c-963aca4a7e43" xmlns:ns3="7ceff3d1-26d0-4a19-9784-ffc192f0c3e4" xmlns:ns4="7baf63a6-8159-4531-922f-8d695af1915f" targetNamespace="http://schemas.microsoft.com/office/2006/metadata/properties" ma:root="true" ma:fieldsID="0eb1622fa0f93b580a86b88605590d57" ns2:_="" ns3:_="" ns4:_="">
    <xsd:import namespace="12545316-4597-4fad-8d4c-963aca4a7e43"/>
    <xsd:import namespace="7ceff3d1-26d0-4a19-9784-ffc192f0c3e4"/>
    <xsd:import namespace="7baf63a6-8159-4531-922f-8d695af1915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3:SharedWithUsers" minOccurs="0"/>
                <xsd:element ref="ns3:SharedWithDetails"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2:MediaLengthInSeconds" minOccurs="0"/>
                <xsd:element ref="ns2:MediaServiceLocation"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2545316-4597-4fad-8d4c-963aca4a7e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5693718-8356-48ba-866a-85db3a9efc2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ceff3d1-26d0-4a19-9784-ffc192f0c3e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baf63a6-8159-4531-922f-8d695af1915f"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b3de8453-3d93-40e3-b7c9-8c4ee99d16ef}" ma:internalName="TaxCatchAll" ma:showField="CatchAllData" ma:web="7ceff3d1-26d0-4a19-9784-ffc192f0c3e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7ceff3d1-26d0-4a19-9784-ffc192f0c3e4">
      <UserInfo>
        <DisplayName>Mark Egan</DisplayName>
        <AccountId>679</AccountId>
        <AccountType/>
      </UserInfo>
      <UserInfo>
        <DisplayName>Stephanie Kamffer</DisplayName>
        <AccountId>57</AccountId>
        <AccountType/>
      </UserInfo>
    </SharedWithUsers>
    <lcf76f155ced4ddcb4097134ff3c332f xmlns="12545316-4597-4fad-8d4c-963aca4a7e43">
      <Terms xmlns="http://schemas.microsoft.com/office/infopath/2007/PartnerControls"/>
    </lcf76f155ced4ddcb4097134ff3c332f>
    <TaxCatchAll xmlns="7baf63a6-8159-4531-922f-8d695af1915f" xsi:nil="true"/>
  </documentManagement>
</p:properties>
</file>

<file path=customXml/itemProps1.xml><?xml version="1.0" encoding="utf-8"?>
<ds:datastoreItem xmlns:ds="http://schemas.openxmlformats.org/officeDocument/2006/customXml" ds:itemID="{2A5A3F6F-0F4E-4000-B9E6-0A2992F6BC35}">
  <ds:schemaRefs>
    <ds:schemaRef ds:uri="12545316-4597-4fad-8d4c-963aca4a7e43"/>
    <ds:schemaRef ds:uri="7baf63a6-8159-4531-922f-8d695af1915f"/>
    <ds:schemaRef ds:uri="7ceff3d1-26d0-4a19-9784-ffc192f0c3e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36F50A7-2C17-43F9-98C3-21466BE6F884}">
  <ds:schemaRefs>
    <ds:schemaRef ds:uri="http://schemas.microsoft.com/sharepoint/v3/contenttype/forms"/>
  </ds:schemaRefs>
</ds:datastoreItem>
</file>

<file path=customXml/itemProps3.xml><?xml version="1.0" encoding="utf-8"?>
<ds:datastoreItem xmlns:ds="http://schemas.openxmlformats.org/officeDocument/2006/customXml" ds:itemID="{DEC67E95-36EA-4CEF-AB60-E03A9FF921E0}">
  <ds:schemaRefs>
    <ds:schemaRef ds:uri="12545316-4597-4fad-8d4c-963aca4a7e43"/>
    <ds:schemaRef ds:uri="7baf63a6-8159-4531-922f-8d695af1915f"/>
    <ds:schemaRef ds:uri="7ceff3d1-26d0-4a19-9784-ffc192f0c3e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32c8e38f-1201-4b06-939f-990c98dd26c2}" enabled="1" method="Privileged" siteId="{377e3d22-4ea1-422d-b0ad-8fcc89406b9e}" removed="0"/>
</clbl:labelList>
</file>

<file path=docProps/app.xml><?xml version="1.0" encoding="utf-8"?>
<Properties xmlns="http://schemas.openxmlformats.org/officeDocument/2006/extended-properties" xmlns:vt="http://schemas.openxmlformats.org/officeDocument/2006/docPropsVTypes">
  <Template>GenAI Beginners Workshop presentation TEAMS version Nov 2024 with new screenshots</Template>
  <Application>Microsoft Office PowerPoint</Application>
  <PresentationFormat>On-screen Show (16:9)</PresentationFormat>
  <Slides>24</Slides>
  <Notes>3</Notes>
  <HiddenSlides>1</HiddenSlides>
  <ScaleCrop>false</ScaleCrop>
  <HeadingPairs>
    <vt:vector size="4" baseType="variant">
      <vt:variant>
        <vt:lpstr>Theme</vt:lpstr>
      </vt:variant>
      <vt:variant>
        <vt:i4>2</vt:i4>
      </vt:variant>
      <vt:variant>
        <vt:lpstr>Slide Titles</vt:lpstr>
      </vt:variant>
      <vt:variant>
        <vt:i4>24</vt:i4>
      </vt:variant>
    </vt:vector>
  </HeadingPairs>
  <TitlesOfParts>
    <vt:vector size="26" baseType="lpstr">
      <vt:lpstr>Office Theme</vt:lpstr>
      <vt:lpstr>Custom Design</vt:lpstr>
      <vt:lpstr>Planning for E-portfolios </vt:lpstr>
      <vt:lpstr>Your experience</vt:lpstr>
      <vt:lpstr>Today's session</vt:lpstr>
      <vt:lpstr>It's all in the planning</vt:lpstr>
      <vt:lpstr>Why a Planning Guide? (1)</vt:lpstr>
      <vt:lpstr>Why a Planning Guide? (2)</vt:lpstr>
      <vt:lpstr>Why a Planning Guide? (2)</vt:lpstr>
      <vt:lpstr>How would I use the Planning Guide?</vt:lpstr>
      <vt:lpstr>Planning Guide for e-portfolios: guiding questions</vt:lpstr>
      <vt:lpstr>Discussion activity (1)</vt:lpstr>
      <vt:lpstr>Planning Guide for e-portfolios: e-portfolio design</vt:lpstr>
      <vt:lpstr>Using a template</vt:lpstr>
      <vt:lpstr>Template example</vt:lpstr>
      <vt:lpstr>'Artefacts' and applications</vt:lpstr>
      <vt:lpstr>'Artefacts' and applications (2)</vt:lpstr>
      <vt:lpstr>Interactions in Mahara</vt:lpstr>
      <vt:lpstr>Smart Evidence Framework</vt:lpstr>
      <vt:lpstr>Smart Evidence Framework example</vt:lpstr>
      <vt:lpstr>Discussion activity (2)</vt:lpstr>
      <vt:lpstr>Further guidance &amp; support</vt:lpstr>
      <vt:lpstr>Further resources</vt:lpstr>
      <vt:lpstr>What next?</vt:lpstr>
      <vt:lpstr>References</vt:lpstr>
      <vt:lpstr>CLT closing slide</vt:lpstr>
    </vt:vector>
  </TitlesOfParts>
  <Manager/>
  <Company>University of Bath</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Generative AI</dc:title>
  <dc:subject/>
  <dc:creator>Mark Egan</dc:creator>
  <cp:keywords/>
  <dc:description/>
  <cp:revision>61</cp:revision>
  <dcterms:created xsi:type="dcterms:W3CDTF">2025-01-16T14:44:25Z</dcterms:created>
  <dcterms:modified xsi:type="dcterms:W3CDTF">2026-06-18T10:30:22Z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0x010100DCCE7B06C7A4AD439BD17AFD297B32B6</vt:lpwstr>
  </property>
  <property fmtid="{D5CDD505-2E9C-101B-9397-08002B2CF9AE}" pid="3" name="MediaServiceImageTags">
    <vt:lpwstr/>
  </property>
</Properties>
</file>